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56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2B8"/>
    <a:srgbClr val="505050"/>
    <a:srgbClr val="00B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/>
    <p:restoredTop sz="94694"/>
  </p:normalViewPr>
  <p:slideViewPr>
    <p:cSldViewPr snapToGrid="0">
      <p:cViewPr varScale="1">
        <p:scale>
          <a:sx n="106" d="100"/>
          <a:sy n="106" d="100"/>
        </p:scale>
        <p:origin x="1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bg>
      <p:bgPr>
        <a:gradFill>
          <a:gsLst>
            <a:gs pos="100000">
              <a:srgbClr val="00B28A"/>
            </a:gs>
            <a:gs pos="0">
              <a:srgbClr val="1C82B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46216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4D567F-3DC2-B203-8134-E6E56BE519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671847"/>
            <a:ext cx="2895123" cy="5828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3E678D-334A-70B6-D460-1EF181DBC2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6072" y="603504"/>
            <a:ext cx="77406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A0DF7F-1CA5-FD66-F5B8-B12CBC9DF3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3EC718-5A6C-EE0A-1DCD-DEFBC186EB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0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teal">
    <p:bg>
      <p:bgPr>
        <a:solidFill>
          <a:srgbClr val="1C8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7A065-CAEA-DB78-386A-57A765AAD9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410412-594C-D0DE-89A0-000E408D4A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4A675E-DA35-7914-40F1-DACE31F578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554085-17DD-6F8D-D49E-D120FE3E4A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7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solidFill>
                  <a:schemeClr val="bg1"/>
                </a:solidFill>
                <a:latin typeface="Lato Black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9AE22-784A-F130-D222-256E5305E9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D7C87F-F6AA-C56D-B900-2E376CD012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teal">
    <p:bg>
      <p:bgPr>
        <a:solidFill>
          <a:srgbClr val="1C8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93B1B4-C418-0EC0-8891-A3C78E3166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6C4AFC-5A9B-01CF-558A-F03E99019F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7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block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1839-701E-49D1-765D-9055617C8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56387F-0E05-A389-F00D-7A4C4D66F6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964347-8448-FEFE-68F0-4C43B8A631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66132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F1880E-ACBE-EDF2-7F9A-6361CCF03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00B58A-0620-2D64-40E3-FFAD4BCDA4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8CFF-6142-FCF5-594F-85F8C6FC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217D1A-11C9-638A-95DD-9B283B7AF8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20240" cy="3865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E642563-0E5B-9417-999B-CF9BA8C43A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1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on gradient">
    <p:bg>
      <p:bgPr>
        <a:gradFill>
          <a:gsLst>
            <a:gs pos="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2792-A528-30F6-4E2C-8E937130B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055958-6A7A-8D2F-92AE-C39164768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0E75DE-5BDE-1704-E787-6847B6D717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7616" y="5760720"/>
            <a:ext cx="2921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8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72AB5-2D61-E791-3C5A-2889D385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22004-5CF5-C111-0323-2D4DC3F0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77440"/>
            <a:ext cx="10204704" cy="320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3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6" r:id="rId3"/>
    <p:sldLayoutId id="2147483650" r:id="rId4"/>
    <p:sldLayoutId id="2147483657" r:id="rId5"/>
    <p:sldLayoutId id="2147483652" r:id="rId6"/>
    <p:sldLayoutId id="2147483659" r:id="rId7"/>
    <p:sldLayoutId id="2147483654" r:id="rId8"/>
    <p:sldLayoutId id="2147483662" r:id="rId9"/>
    <p:sldLayoutId id="2147483655" r:id="rId10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i="0" kern="1200">
          <a:solidFill>
            <a:srgbClr val="1C82B8"/>
          </a:solidFill>
          <a:latin typeface="Lato Black" panose="020F0502020204030203" pitchFamily="34" charset="0"/>
          <a:ea typeface="Lato Black" panose="020F0502020204030203" pitchFamily="34" charset="0"/>
          <a:cs typeface="Lato Black" panose="020F0502020204030203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1C82B8"/>
        </a:buClr>
        <a:buSzPct val="70000"/>
        <a:buFont typeface="Wingdings" pitchFamily="2" charset="2"/>
        <a:buChar char="§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87A8-7650-D4F0-9EDB-4B95E777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60320"/>
            <a:ext cx="10204704" cy="1371600"/>
          </a:xfrm>
        </p:spPr>
        <p:txBody>
          <a:bodyPr/>
          <a:lstStyle/>
          <a:p>
            <a:r>
              <a:rPr lang="en-US"/>
              <a:t>Presentation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506AA-AA05-1CC8-9D9A-F47235C90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10590"/>
          </a:xfrm>
        </p:spPr>
        <p:txBody>
          <a:bodyPr/>
          <a:lstStyle/>
          <a:p>
            <a:r>
              <a:rPr lang="en-US"/>
              <a:t>Speaker Name, Title, Credits</a:t>
            </a:r>
          </a:p>
        </p:txBody>
      </p:sp>
    </p:spTree>
    <p:extLst>
      <p:ext uri="{BB962C8B-B14F-4D97-AF65-F5344CB8AC3E}">
        <p14:creationId xmlns:p14="http://schemas.microsoft.com/office/powerpoint/2010/main" val="387537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4DBB-F41B-D81F-D8B8-9CD48621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6BAC0-BAB6-71F7-CE37-361BBD1054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29E69B-B357-7E8D-AFC4-65E7742E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E491-ADAE-1347-EAAB-8AC3FDF3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  <a:p>
            <a:pPr lvl="1"/>
            <a:r>
              <a:rPr lang="en-US"/>
              <a:t>Morbi pulvinar elit sed hendrerit mollis. </a:t>
            </a:r>
          </a:p>
        </p:txBody>
      </p:sp>
    </p:spTree>
    <p:extLst>
      <p:ext uri="{BB962C8B-B14F-4D97-AF65-F5344CB8AC3E}">
        <p14:creationId xmlns:p14="http://schemas.microsoft.com/office/powerpoint/2010/main" val="37161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AA39-9877-62FC-95B2-6C445A95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7B89-EFD5-29E0-5364-60C8A27A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  <a:p>
            <a:pPr lvl="1"/>
            <a:r>
              <a:rPr lang="en-US"/>
              <a:t>Morbi pulvinar elit sed hendrerit mollis. </a:t>
            </a:r>
          </a:p>
        </p:txBody>
      </p:sp>
    </p:spTree>
    <p:extLst>
      <p:ext uri="{BB962C8B-B14F-4D97-AF65-F5344CB8AC3E}">
        <p14:creationId xmlns:p14="http://schemas.microsoft.com/office/powerpoint/2010/main" val="227239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4839D49-CF27-26EC-8C03-4A85F8437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03019"/>
              </p:ext>
            </p:extLst>
          </p:nvPr>
        </p:nvGraphicFramePr>
        <p:xfrm>
          <a:off x="6096000" y="914400"/>
          <a:ext cx="5029200" cy="449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52113580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8873464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66088578"/>
                    </a:ext>
                  </a:extLst>
                </a:gridCol>
              </a:tblGrid>
              <a:tr h="642041">
                <a:tc gridSpan="3"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1C82B8"/>
                          </a:solidFill>
                        </a:rPr>
                        <a:t>Title of Table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28294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1C8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96107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22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23969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981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79908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09497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82B8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527988"/>
                  </a:ext>
                </a:extLst>
              </a:tr>
              <a:tr h="6420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C82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3787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30654D0-3771-3122-4A7A-0E9E7917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21053-74D1-1A00-CE7A-6FFE1F9115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B4313-050C-F701-2EE8-D94DF81655CD}"/>
              </a:ext>
            </a:extLst>
          </p:cNvPr>
          <p:cNvSpPr txBox="1"/>
          <p:nvPr/>
        </p:nvSpPr>
        <p:spPr>
          <a:xfrm>
            <a:off x="-2225040" y="-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6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04BC-441F-A764-BAA6-78AD3F3A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Divider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4942F-3540-26C2-2FE8-1DD9E08B46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EFC1-A744-3A61-6292-31305078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5CF9-2700-70EA-1F74-1D925A3CAE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B5DC0F-79D9-E055-7EA0-8F966AEA01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</p:spTree>
    <p:extLst>
      <p:ext uri="{BB962C8B-B14F-4D97-AF65-F5344CB8AC3E}">
        <p14:creationId xmlns:p14="http://schemas.microsoft.com/office/powerpoint/2010/main" val="342603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CD88F-9305-0612-D21A-C7AE694A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Lorem Ipsum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E8D8-3347-842C-F529-74B51132E5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Aenean congue magna non dapibus fringilla.</a:t>
            </a:r>
          </a:p>
          <a:p>
            <a:r>
              <a:rPr lang="en-US"/>
              <a:t>Nullam ultricies sit amet dolor vitae gravida.</a:t>
            </a:r>
          </a:p>
          <a:p>
            <a:r>
              <a:rPr lang="en-US"/>
              <a:t>Nam pellentesque lorem eget turpis blandit, sed pretium quam pulvinar.</a:t>
            </a:r>
          </a:p>
        </p:txBody>
      </p:sp>
    </p:spTree>
    <p:extLst>
      <p:ext uri="{BB962C8B-B14F-4D97-AF65-F5344CB8AC3E}">
        <p14:creationId xmlns:p14="http://schemas.microsoft.com/office/powerpoint/2010/main" val="233035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205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Lato</vt:lpstr>
      <vt:lpstr>Lato Black</vt:lpstr>
      <vt:lpstr>Wingdings</vt:lpstr>
      <vt:lpstr>Office Theme</vt:lpstr>
      <vt:lpstr>Presentation Title Goes Here</vt:lpstr>
      <vt:lpstr>Section Divider Title</vt:lpstr>
      <vt:lpstr>Lorem Ipsum</vt:lpstr>
      <vt:lpstr>Lorem Ipsum</vt:lpstr>
      <vt:lpstr>Lorem Ipsum</vt:lpstr>
      <vt:lpstr>Section Divider Title</vt:lpstr>
      <vt:lpstr>Lorem Ipsum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Jones</dc:creator>
  <cp:lastModifiedBy>Delia Jones</cp:lastModifiedBy>
  <cp:revision>12</cp:revision>
  <dcterms:created xsi:type="dcterms:W3CDTF">2022-10-21T14:04:38Z</dcterms:created>
  <dcterms:modified xsi:type="dcterms:W3CDTF">2022-11-10T17:05:16Z</dcterms:modified>
</cp:coreProperties>
</file>