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7" r:id="rId1"/>
    <p:sldMasterId id="2147483972" r:id="rId2"/>
  </p:sldMasterIdLst>
  <p:notesMasterIdLst>
    <p:notesMasterId r:id="rId31"/>
  </p:notesMasterIdLst>
  <p:sldIdLst>
    <p:sldId id="263" r:id="rId3"/>
    <p:sldId id="637" r:id="rId4"/>
    <p:sldId id="1102" r:id="rId5"/>
    <p:sldId id="1072" r:id="rId6"/>
    <p:sldId id="1104" r:id="rId7"/>
    <p:sldId id="465" r:id="rId8"/>
    <p:sldId id="399" r:id="rId9"/>
    <p:sldId id="1017" r:id="rId10"/>
    <p:sldId id="1085" r:id="rId11"/>
    <p:sldId id="1026" r:id="rId12"/>
    <p:sldId id="1051" r:id="rId13"/>
    <p:sldId id="1062" r:id="rId14"/>
    <p:sldId id="1063" r:id="rId15"/>
    <p:sldId id="1096" r:id="rId16"/>
    <p:sldId id="1084" r:id="rId17"/>
    <p:sldId id="1054" r:id="rId18"/>
    <p:sldId id="1067" r:id="rId19"/>
    <p:sldId id="1107" r:id="rId20"/>
    <p:sldId id="1108" r:id="rId21"/>
    <p:sldId id="1109" r:id="rId22"/>
    <p:sldId id="1110" r:id="rId23"/>
    <p:sldId id="1078" r:id="rId24"/>
    <p:sldId id="621" r:id="rId25"/>
    <p:sldId id="1115" r:id="rId26"/>
    <p:sldId id="1106" r:id="rId27"/>
    <p:sldId id="1064" r:id="rId28"/>
    <p:sldId id="515" r:id="rId29"/>
    <p:sldId id="628"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27C"/>
    <a:srgbClr val="000000"/>
    <a:srgbClr val="1C82B8"/>
    <a:srgbClr val="505050"/>
    <a:srgbClr val="960048"/>
    <a:srgbClr val="4472C4"/>
    <a:srgbClr val="FFFFFF"/>
    <a:srgbClr val="767679"/>
    <a:srgbClr val="00B28A"/>
    <a:srgbClr val="93A4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8" autoAdjust="0"/>
    <p:restoredTop sz="78571" autoAdjust="0"/>
  </p:normalViewPr>
  <p:slideViewPr>
    <p:cSldViewPr snapToGrid="0">
      <p:cViewPr varScale="1">
        <p:scale>
          <a:sx n="82" d="100"/>
          <a:sy n="82" d="100"/>
        </p:scale>
        <p:origin x="4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23C24-151A-46E4-AFF0-1E4CF930E5B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CAA00EB-CBF8-4D65-988F-3BE8D78927B9}">
      <dgm:prSet/>
      <dgm:spPr/>
      <dgm:t>
        <a:bodyPr/>
        <a:lstStyle/>
        <a:p>
          <a:r>
            <a:rPr lang="en-US"/>
            <a:t>Convenor or facilitator on community issues  </a:t>
          </a:r>
        </a:p>
      </dgm:t>
    </dgm:pt>
    <dgm:pt modelId="{A010F3B9-3B15-4CE1-9DA6-B29AE2793DF4}" type="parTrans" cxnId="{278DF17A-8949-4850-9874-19452A78526A}">
      <dgm:prSet/>
      <dgm:spPr/>
      <dgm:t>
        <a:bodyPr/>
        <a:lstStyle/>
        <a:p>
          <a:endParaRPr lang="en-US"/>
        </a:p>
      </dgm:t>
    </dgm:pt>
    <dgm:pt modelId="{6C767297-48C3-40A6-951E-5B2580E3DAC3}" type="sibTrans" cxnId="{278DF17A-8949-4850-9874-19452A78526A}">
      <dgm:prSet/>
      <dgm:spPr/>
      <dgm:t>
        <a:bodyPr/>
        <a:lstStyle/>
        <a:p>
          <a:endParaRPr lang="en-US"/>
        </a:p>
      </dgm:t>
    </dgm:pt>
    <dgm:pt modelId="{0688F504-A5A7-40A4-B775-FA735C6E9892}">
      <dgm:prSet/>
      <dgm:spPr/>
      <dgm:t>
        <a:bodyPr/>
        <a:lstStyle/>
        <a:p>
          <a:r>
            <a:rPr lang="en-US"/>
            <a:t>Neutral mediator to resolve disputes</a:t>
          </a:r>
        </a:p>
      </dgm:t>
    </dgm:pt>
    <dgm:pt modelId="{D16090B7-E52F-4E27-B4D9-7E2125EA5F34}" type="parTrans" cxnId="{E4CF6696-A62D-44F8-8C4A-71BBB13C6B11}">
      <dgm:prSet/>
      <dgm:spPr/>
      <dgm:t>
        <a:bodyPr/>
        <a:lstStyle/>
        <a:p>
          <a:endParaRPr lang="en-US"/>
        </a:p>
      </dgm:t>
    </dgm:pt>
    <dgm:pt modelId="{CC4E2B70-EACF-4C0D-B247-AED062EDF65E}" type="sibTrans" cxnId="{E4CF6696-A62D-44F8-8C4A-71BBB13C6B11}">
      <dgm:prSet/>
      <dgm:spPr/>
      <dgm:t>
        <a:bodyPr/>
        <a:lstStyle/>
        <a:p>
          <a:endParaRPr lang="en-US"/>
        </a:p>
      </dgm:t>
    </dgm:pt>
    <dgm:pt modelId="{C68ADDB4-5841-47DA-A4D5-56DF3B49B3F7}">
      <dgm:prSet/>
      <dgm:spPr/>
      <dgm:t>
        <a:bodyPr/>
        <a:lstStyle/>
        <a:p>
          <a:r>
            <a:rPr lang="en-US"/>
            <a:t>Source of facts, objective and credible recommendations</a:t>
          </a:r>
        </a:p>
      </dgm:t>
    </dgm:pt>
    <dgm:pt modelId="{0C236D7E-7DEE-41C8-8EE9-29AEA0E84A80}" type="parTrans" cxnId="{948380D1-4D7B-49DD-8F34-806C068861E4}">
      <dgm:prSet/>
      <dgm:spPr/>
      <dgm:t>
        <a:bodyPr/>
        <a:lstStyle/>
        <a:p>
          <a:endParaRPr lang="en-US"/>
        </a:p>
      </dgm:t>
    </dgm:pt>
    <dgm:pt modelId="{FDBEF037-BCB2-4F55-AA43-74209474F404}" type="sibTrans" cxnId="{948380D1-4D7B-49DD-8F34-806C068861E4}">
      <dgm:prSet/>
      <dgm:spPr/>
      <dgm:t>
        <a:bodyPr/>
        <a:lstStyle/>
        <a:p>
          <a:endParaRPr lang="en-US"/>
        </a:p>
      </dgm:t>
    </dgm:pt>
    <dgm:pt modelId="{D5912EC9-EBD5-412E-A20C-EF13CE04EEA7}">
      <dgm:prSet/>
      <dgm:spPr/>
      <dgm:t>
        <a:bodyPr/>
        <a:lstStyle/>
        <a:p>
          <a:r>
            <a:rPr lang="en-US"/>
            <a:t>Guardians of the process</a:t>
          </a:r>
        </a:p>
      </dgm:t>
    </dgm:pt>
    <dgm:pt modelId="{4A74BB58-836C-4C99-8569-8D31E6D25C6C}" type="parTrans" cxnId="{CC0B47F8-9664-42F5-A898-3FD396B38700}">
      <dgm:prSet/>
      <dgm:spPr/>
      <dgm:t>
        <a:bodyPr/>
        <a:lstStyle/>
        <a:p>
          <a:endParaRPr lang="en-US"/>
        </a:p>
      </dgm:t>
    </dgm:pt>
    <dgm:pt modelId="{DF72A978-79BA-4F56-9C1B-A7742030707E}" type="sibTrans" cxnId="{CC0B47F8-9664-42F5-A898-3FD396B38700}">
      <dgm:prSet/>
      <dgm:spPr/>
      <dgm:t>
        <a:bodyPr/>
        <a:lstStyle/>
        <a:p>
          <a:endParaRPr lang="en-US"/>
        </a:p>
      </dgm:t>
    </dgm:pt>
    <dgm:pt modelId="{462B8A85-FB8B-4230-8930-FCF3D8B92477}">
      <dgm:prSet/>
      <dgm:spPr/>
      <dgm:t>
        <a:bodyPr/>
        <a:lstStyle/>
        <a:p>
          <a:r>
            <a:rPr lang="en-US"/>
            <a:t>Service provider</a:t>
          </a:r>
        </a:p>
      </dgm:t>
    </dgm:pt>
    <dgm:pt modelId="{9A0BE17A-247E-49D4-8430-66887DDBAE57}" type="parTrans" cxnId="{F10999D9-ABB0-452B-955B-361281F861AD}">
      <dgm:prSet/>
      <dgm:spPr/>
      <dgm:t>
        <a:bodyPr/>
        <a:lstStyle/>
        <a:p>
          <a:endParaRPr lang="en-US"/>
        </a:p>
      </dgm:t>
    </dgm:pt>
    <dgm:pt modelId="{AC9F9C42-3F29-4C40-8292-35C2AB29E9A9}" type="sibTrans" cxnId="{F10999D9-ABB0-452B-955B-361281F861AD}">
      <dgm:prSet/>
      <dgm:spPr/>
      <dgm:t>
        <a:bodyPr/>
        <a:lstStyle/>
        <a:p>
          <a:endParaRPr lang="en-US"/>
        </a:p>
      </dgm:t>
    </dgm:pt>
    <dgm:pt modelId="{457B706B-63CC-46C8-B7BB-6738CF119FE1}">
      <dgm:prSet/>
      <dgm:spPr/>
      <dgm:t>
        <a:bodyPr/>
        <a:lstStyle/>
        <a:p>
          <a:r>
            <a:rPr lang="en-US"/>
            <a:t>Leader </a:t>
          </a:r>
        </a:p>
      </dgm:t>
    </dgm:pt>
    <dgm:pt modelId="{6216E84B-A16D-43F1-A583-509FBF2A2919}" type="parTrans" cxnId="{8C930BF7-0081-4409-9695-A679DCEC467E}">
      <dgm:prSet/>
      <dgm:spPr/>
      <dgm:t>
        <a:bodyPr/>
        <a:lstStyle/>
        <a:p>
          <a:endParaRPr lang="en-US"/>
        </a:p>
      </dgm:t>
    </dgm:pt>
    <dgm:pt modelId="{BCA85161-B04E-49F5-8B36-87D0F62AFE0D}" type="sibTrans" cxnId="{8C930BF7-0081-4409-9695-A679DCEC467E}">
      <dgm:prSet/>
      <dgm:spPr/>
      <dgm:t>
        <a:bodyPr/>
        <a:lstStyle/>
        <a:p>
          <a:endParaRPr lang="en-US"/>
        </a:p>
      </dgm:t>
    </dgm:pt>
    <dgm:pt modelId="{6FFC7ECA-71E3-4845-A823-12480EC07CE5}" type="pres">
      <dgm:prSet presAssocID="{2CC23C24-151A-46E4-AFF0-1E4CF930E5B3}" presName="linear" presStyleCnt="0">
        <dgm:presLayoutVars>
          <dgm:animLvl val="lvl"/>
          <dgm:resizeHandles val="exact"/>
        </dgm:presLayoutVars>
      </dgm:prSet>
      <dgm:spPr/>
    </dgm:pt>
    <dgm:pt modelId="{8DF6164C-51A4-40F2-A34F-EFC4A1256F25}" type="pres">
      <dgm:prSet presAssocID="{8CAA00EB-CBF8-4D65-988F-3BE8D78927B9}" presName="parentText" presStyleLbl="node1" presStyleIdx="0" presStyleCnt="6" custLinFactNeighborX="-1177" custLinFactNeighborY="-53812">
        <dgm:presLayoutVars>
          <dgm:chMax val="0"/>
          <dgm:bulletEnabled val="1"/>
        </dgm:presLayoutVars>
      </dgm:prSet>
      <dgm:spPr/>
    </dgm:pt>
    <dgm:pt modelId="{E4C29C86-AB8F-4C21-99E9-D0B7550CE9F2}" type="pres">
      <dgm:prSet presAssocID="{6C767297-48C3-40A6-951E-5B2580E3DAC3}" presName="spacer" presStyleCnt="0"/>
      <dgm:spPr/>
    </dgm:pt>
    <dgm:pt modelId="{450B9B73-320B-469D-8FDB-96B218D966BA}" type="pres">
      <dgm:prSet presAssocID="{0688F504-A5A7-40A4-B775-FA735C6E9892}" presName="parentText" presStyleLbl="node1" presStyleIdx="1" presStyleCnt="6">
        <dgm:presLayoutVars>
          <dgm:chMax val="0"/>
          <dgm:bulletEnabled val="1"/>
        </dgm:presLayoutVars>
      </dgm:prSet>
      <dgm:spPr/>
    </dgm:pt>
    <dgm:pt modelId="{6A5F45A2-7505-45DD-8587-00AD7A6A3E06}" type="pres">
      <dgm:prSet presAssocID="{CC4E2B70-EACF-4C0D-B247-AED062EDF65E}" presName="spacer" presStyleCnt="0"/>
      <dgm:spPr/>
    </dgm:pt>
    <dgm:pt modelId="{D38F9568-3EF0-4CCE-904A-FC0BE746AD92}" type="pres">
      <dgm:prSet presAssocID="{C68ADDB4-5841-47DA-A4D5-56DF3B49B3F7}" presName="parentText" presStyleLbl="node1" presStyleIdx="2" presStyleCnt="6">
        <dgm:presLayoutVars>
          <dgm:chMax val="0"/>
          <dgm:bulletEnabled val="1"/>
        </dgm:presLayoutVars>
      </dgm:prSet>
      <dgm:spPr/>
    </dgm:pt>
    <dgm:pt modelId="{E72A165E-64C2-48D3-8A0E-1BBDB4A4FE2F}" type="pres">
      <dgm:prSet presAssocID="{FDBEF037-BCB2-4F55-AA43-74209474F404}" presName="spacer" presStyleCnt="0"/>
      <dgm:spPr/>
    </dgm:pt>
    <dgm:pt modelId="{BCD06C0B-E5D5-4CAB-86DB-6A3D09C84B77}" type="pres">
      <dgm:prSet presAssocID="{D5912EC9-EBD5-412E-A20C-EF13CE04EEA7}" presName="parentText" presStyleLbl="node1" presStyleIdx="3" presStyleCnt="6">
        <dgm:presLayoutVars>
          <dgm:chMax val="0"/>
          <dgm:bulletEnabled val="1"/>
        </dgm:presLayoutVars>
      </dgm:prSet>
      <dgm:spPr/>
    </dgm:pt>
    <dgm:pt modelId="{E49025FE-C5B4-48DB-B6CF-5341ECD724A0}" type="pres">
      <dgm:prSet presAssocID="{DF72A978-79BA-4F56-9C1B-A7742030707E}" presName="spacer" presStyleCnt="0"/>
      <dgm:spPr/>
    </dgm:pt>
    <dgm:pt modelId="{3024B72D-64DC-476A-83C6-4FAE647E7173}" type="pres">
      <dgm:prSet presAssocID="{462B8A85-FB8B-4230-8930-FCF3D8B92477}" presName="parentText" presStyleLbl="node1" presStyleIdx="4" presStyleCnt="6">
        <dgm:presLayoutVars>
          <dgm:chMax val="0"/>
          <dgm:bulletEnabled val="1"/>
        </dgm:presLayoutVars>
      </dgm:prSet>
      <dgm:spPr/>
    </dgm:pt>
    <dgm:pt modelId="{9309542A-B40B-4A4D-BD21-73BDECC2F454}" type="pres">
      <dgm:prSet presAssocID="{AC9F9C42-3F29-4C40-8292-35C2AB29E9A9}" presName="spacer" presStyleCnt="0"/>
      <dgm:spPr/>
    </dgm:pt>
    <dgm:pt modelId="{5EEB61E9-ACF1-48C3-B1AB-10F69758B366}" type="pres">
      <dgm:prSet presAssocID="{457B706B-63CC-46C8-B7BB-6738CF119FE1}" presName="parentText" presStyleLbl="node1" presStyleIdx="5" presStyleCnt="6">
        <dgm:presLayoutVars>
          <dgm:chMax val="0"/>
          <dgm:bulletEnabled val="1"/>
        </dgm:presLayoutVars>
      </dgm:prSet>
      <dgm:spPr/>
    </dgm:pt>
  </dgm:ptLst>
  <dgm:cxnLst>
    <dgm:cxn modelId="{70AF2113-106C-4E85-8429-5FB3A17C5BE4}" type="presOf" srcId="{2CC23C24-151A-46E4-AFF0-1E4CF930E5B3}" destId="{6FFC7ECA-71E3-4845-A823-12480EC07CE5}" srcOrd="0" destOrd="0" presId="urn:microsoft.com/office/officeart/2005/8/layout/vList2"/>
    <dgm:cxn modelId="{BBEFC95C-9E6D-4FEC-B914-669EBC648DF5}" type="presOf" srcId="{C68ADDB4-5841-47DA-A4D5-56DF3B49B3F7}" destId="{D38F9568-3EF0-4CCE-904A-FC0BE746AD92}" srcOrd="0" destOrd="0" presId="urn:microsoft.com/office/officeart/2005/8/layout/vList2"/>
    <dgm:cxn modelId="{1ED76853-352C-45CC-99D7-DEE13E4CC083}" type="presOf" srcId="{8CAA00EB-CBF8-4D65-988F-3BE8D78927B9}" destId="{8DF6164C-51A4-40F2-A34F-EFC4A1256F25}" srcOrd="0" destOrd="0" presId="urn:microsoft.com/office/officeart/2005/8/layout/vList2"/>
    <dgm:cxn modelId="{278DF17A-8949-4850-9874-19452A78526A}" srcId="{2CC23C24-151A-46E4-AFF0-1E4CF930E5B3}" destId="{8CAA00EB-CBF8-4D65-988F-3BE8D78927B9}" srcOrd="0" destOrd="0" parTransId="{A010F3B9-3B15-4CE1-9DA6-B29AE2793DF4}" sibTransId="{6C767297-48C3-40A6-951E-5B2580E3DAC3}"/>
    <dgm:cxn modelId="{E4CF6696-A62D-44F8-8C4A-71BBB13C6B11}" srcId="{2CC23C24-151A-46E4-AFF0-1E4CF930E5B3}" destId="{0688F504-A5A7-40A4-B775-FA735C6E9892}" srcOrd="1" destOrd="0" parTransId="{D16090B7-E52F-4E27-B4D9-7E2125EA5F34}" sibTransId="{CC4E2B70-EACF-4C0D-B247-AED062EDF65E}"/>
    <dgm:cxn modelId="{BC92A1B1-B5BE-4E1F-89A8-B2B89CC6A517}" type="presOf" srcId="{D5912EC9-EBD5-412E-A20C-EF13CE04EEA7}" destId="{BCD06C0B-E5D5-4CAB-86DB-6A3D09C84B77}" srcOrd="0" destOrd="0" presId="urn:microsoft.com/office/officeart/2005/8/layout/vList2"/>
    <dgm:cxn modelId="{859B7EB6-D449-429C-81F3-0FBA14D1B3B4}" type="presOf" srcId="{0688F504-A5A7-40A4-B775-FA735C6E9892}" destId="{450B9B73-320B-469D-8FDB-96B218D966BA}" srcOrd="0" destOrd="0" presId="urn:microsoft.com/office/officeart/2005/8/layout/vList2"/>
    <dgm:cxn modelId="{948380D1-4D7B-49DD-8F34-806C068861E4}" srcId="{2CC23C24-151A-46E4-AFF0-1E4CF930E5B3}" destId="{C68ADDB4-5841-47DA-A4D5-56DF3B49B3F7}" srcOrd="2" destOrd="0" parTransId="{0C236D7E-7DEE-41C8-8EE9-29AEA0E84A80}" sibTransId="{FDBEF037-BCB2-4F55-AA43-74209474F404}"/>
    <dgm:cxn modelId="{F10999D9-ABB0-452B-955B-361281F861AD}" srcId="{2CC23C24-151A-46E4-AFF0-1E4CF930E5B3}" destId="{462B8A85-FB8B-4230-8930-FCF3D8B92477}" srcOrd="4" destOrd="0" parTransId="{9A0BE17A-247E-49D4-8430-66887DDBAE57}" sibTransId="{AC9F9C42-3F29-4C40-8292-35C2AB29E9A9}"/>
    <dgm:cxn modelId="{EA013DF0-B33C-4614-8872-8EED2E8567AE}" type="presOf" srcId="{457B706B-63CC-46C8-B7BB-6738CF119FE1}" destId="{5EEB61E9-ACF1-48C3-B1AB-10F69758B366}" srcOrd="0" destOrd="0" presId="urn:microsoft.com/office/officeart/2005/8/layout/vList2"/>
    <dgm:cxn modelId="{8C930BF7-0081-4409-9695-A679DCEC467E}" srcId="{2CC23C24-151A-46E4-AFF0-1E4CF930E5B3}" destId="{457B706B-63CC-46C8-B7BB-6738CF119FE1}" srcOrd="5" destOrd="0" parTransId="{6216E84B-A16D-43F1-A583-509FBF2A2919}" sibTransId="{BCA85161-B04E-49F5-8B36-87D0F62AFE0D}"/>
    <dgm:cxn modelId="{CC0B47F8-9664-42F5-A898-3FD396B38700}" srcId="{2CC23C24-151A-46E4-AFF0-1E4CF930E5B3}" destId="{D5912EC9-EBD5-412E-A20C-EF13CE04EEA7}" srcOrd="3" destOrd="0" parTransId="{4A74BB58-836C-4C99-8569-8D31E6D25C6C}" sibTransId="{DF72A978-79BA-4F56-9C1B-A7742030707E}"/>
    <dgm:cxn modelId="{81B561F9-D48A-476A-B37B-CCD6EC5513E0}" type="presOf" srcId="{462B8A85-FB8B-4230-8930-FCF3D8B92477}" destId="{3024B72D-64DC-476A-83C6-4FAE647E7173}" srcOrd="0" destOrd="0" presId="urn:microsoft.com/office/officeart/2005/8/layout/vList2"/>
    <dgm:cxn modelId="{47625C8E-3C8B-4071-AF03-D5218748473C}" type="presParOf" srcId="{6FFC7ECA-71E3-4845-A823-12480EC07CE5}" destId="{8DF6164C-51A4-40F2-A34F-EFC4A1256F25}" srcOrd="0" destOrd="0" presId="urn:microsoft.com/office/officeart/2005/8/layout/vList2"/>
    <dgm:cxn modelId="{EAD9C7A8-0DDC-4E1D-B10D-8B62F65CF1D5}" type="presParOf" srcId="{6FFC7ECA-71E3-4845-A823-12480EC07CE5}" destId="{E4C29C86-AB8F-4C21-99E9-D0B7550CE9F2}" srcOrd="1" destOrd="0" presId="urn:microsoft.com/office/officeart/2005/8/layout/vList2"/>
    <dgm:cxn modelId="{AD1E1F7F-AE72-4996-B43C-A80A8F62ABC8}" type="presParOf" srcId="{6FFC7ECA-71E3-4845-A823-12480EC07CE5}" destId="{450B9B73-320B-469D-8FDB-96B218D966BA}" srcOrd="2" destOrd="0" presId="urn:microsoft.com/office/officeart/2005/8/layout/vList2"/>
    <dgm:cxn modelId="{BC9595D0-08C1-4EDA-A253-0B9864E2453D}" type="presParOf" srcId="{6FFC7ECA-71E3-4845-A823-12480EC07CE5}" destId="{6A5F45A2-7505-45DD-8587-00AD7A6A3E06}" srcOrd="3" destOrd="0" presId="urn:microsoft.com/office/officeart/2005/8/layout/vList2"/>
    <dgm:cxn modelId="{BE202E92-919F-4112-B9FE-855CFF16CACC}" type="presParOf" srcId="{6FFC7ECA-71E3-4845-A823-12480EC07CE5}" destId="{D38F9568-3EF0-4CCE-904A-FC0BE746AD92}" srcOrd="4" destOrd="0" presId="urn:microsoft.com/office/officeart/2005/8/layout/vList2"/>
    <dgm:cxn modelId="{50873780-CE4E-4D9C-851F-BBEA987F3DEE}" type="presParOf" srcId="{6FFC7ECA-71E3-4845-A823-12480EC07CE5}" destId="{E72A165E-64C2-48D3-8A0E-1BBDB4A4FE2F}" srcOrd="5" destOrd="0" presId="urn:microsoft.com/office/officeart/2005/8/layout/vList2"/>
    <dgm:cxn modelId="{CC93960C-1B72-48DF-999D-783C29012B4C}" type="presParOf" srcId="{6FFC7ECA-71E3-4845-A823-12480EC07CE5}" destId="{BCD06C0B-E5D5-4CAB-86DB-6A3D09C84B77}" srcOrd="6" destOrd="0" presId="urn:microsoft.com/office/officeart/2005/8/layout/vList2"/>
    <dgm:cxn modelId="{A3B893F8-5288-4DE9-9663-C172B233039E}" type="presParOf" srcId="{6FFC7ECA-71E3-4845-A823-12480EC07CE5}" destId="{E49025FE-C5B4-48DB-B6CF-5341ECD724A0}" srcOrd="7" destOrd="0" presId="urn:microsoft.com/office/officeart/2005/8/layout/vList2"/>
    <dgm:cxn modelId="{0BA02881-126B-4F45-841D-E0922BEC92FE}" type="presParOf" srcId="{6FFC7ECA-71E3-4845-A823-12480EC07CE5}" destId="{3024B72D-64DC-476A-83C6-4FAE647E7173}" srcOrd="8" destOrd="0" presId="urn:microsoft.com/office/officeart/2005/8/layout/vList2"/>
    <dgm:cxn modelId="{F921972E-512E-4A1D-B1F8-B3073CF17ADD}" type="presParOf" srcId="{6FFC7ECA-71E3-4845-A823-12480EC07CE5}" destId="{9309542A-B40B-4A4D-BD21-73BDECC2F454}" srcOrd="9" destOrd="0" presId="urn:microsoft.com/office/officeart/2005/8/layout/vList2"/>
    <dgm:cxn modelId="{3DE38CE1-BF21-46E5-9DCE-383D781ECEAA}" type="presParOf" srcId="{6FFC7ECA-71E3-4845-A823-12480EC07CE5}" destId="{5EEB61E9-ACF1-48C3-B1AB-10F69758B36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6164C-51A4-40F2-A34F-EFC4A1256F25}">
      <dsp:nvSpPr>
        <dsp:cNvPr id="0" name=""/>
        <dsp:cNvSpPr/>
      </dsp:nvSpPr>
      <dsp:spPr>
        <a:xfrm>
          <a:off x="0" y="209653"/>
          <a:ext cx="6692685"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Convenor or facilitator on community issues  </a:t>
          </a:r>
        </a:p>
      </dsp:txBody>
      <dsp:txXfrm>
        <a:off x="25759" y="235412"/>
        <a:ext cx="6641167" cy="476152"/>
      </dsp:txXfrm>
    </dsp:sp>
    <dsp:sp modelId="{450B9B73-320B-469D-8FDB-96B218D966BA}">
      <dsp:nvSpPr>
        <dsp:cNvPr id="0" name=""/>
        <dsp:cNvSpPr/>
      </dsp:nvSpPr>
      <dsp:spPr>
        <a:xfrm>
          <a:off x="0" y="834778"/>
          <a:ext cx="6692685"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Neutral mediator to resolve disputes</a:t>
          </a:r>
        </a:p>
      </dsp:txBody>
      <dsp:txXfrm>
        <a:off x="25759" y="860537"/>
        <a:ext cx="6641167" cy="476152"/>
      </dsp:txXfrm>
    </dsp:sp>
    <dsp:sp modelId="{D38F9568-3EF0-4CCE-904A-FC0BE746AD92}">
      <dsp:nvSpPr>
        <dsp:cNvPr id="0" name=""/>
        <dsp:cNvSpPr/>
      </dsp:nvSpPr>
      <dsp:spPr>
        <a:xfrm>
          <a:off x="0" y="1425809"/>
          <a:ext cx="6692685"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Source of facts, objective and credible recommendations</a:t>
          </a:r>
        </a:p>
      </dsp:txBody>
      <dsp:txXfrm>
        <a:off x="25759" y="1451568"/>
        <a:ext cx="6641167" cy="476152"/>
      </dsp:txXfrm>
    </dsp:sp>
    <dsp:sp modelId="{BCD06C0B-E5D5-4CAB-86DB-6A3D09C84B77}">
      <dsp:nvSpPr>
        <dsp:cNvPr id="0" name=""/>
        <dsp:cNvSpPr/>
      </dsp:nvSpPr>
      <dsp:spPr>
        <a:xfrm>
          <a:off x="0" y="2016839"/>
          <a:ext cx="6692685"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Guardians of the process</a:t>
          </a:r>
        </a:p>
      </dsp:txBody>
      <dsp:txXfrm>
        <a:off x="25759" y="2042598"/>
        <a:ext cx="6641167" cy="476152"/>
      </dsp:txXfrm>
    </dsp:sp>
    <dsp:sp modelId="{3024B72D-64DC-476A-83C6-4FAE647E7173}">
      <dsp:nvSpPr>
        <dsp:cNvPr id="0" name=""/>
        <dsp:cNvSpPr/>
      </dsp:nvSpPr>
      <dsp:spPr>
        <a:xfrm>
          <a:off x="0" y="2607869"/>
          <a:ext cx="6692685"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Service provider</a:t>
          </a:r>
        </a:p>
      </dsp:txBody>
      <dsp:txXfrm>
        <a:off x="25759" y="2633628"/>
        <a:ext cx="6641167" cy="476152"/>
      </dsp:txXfrm>
    </dsp:sp>
    <dsp:sp modelId="{5EEB61E9-ACF1-48C3-B1AB-10F69758B366}">
      <dsp:nvSpPr>
        <dsp:cNvPr id="0" name=""/>
        <dsp:cNvSpPr/>
      </dsp:nvSpPr>
      <dsp:spPr>
        <a:xfrm>
          <a:off x="0" y="3198899"/>
          <a:ext cx="6692685"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Leader </a:t>
          </a:r>
        </a:p>
      </dsp:txBody>
      <dsp:txXfrm>
        <a:off x="25759" y="3224658"/>
        <a:ext cx="6641167"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808BA0B7-FE45-4ABD-ADFE-CA1689005294}" type="datetimeFigureOut">
              <a:rPr lang="en-US" smtClean="0"/>
              <a:t>2/24/2023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4E017C67-ACE6-4204-9DDE-B5851568A0CB}" type="slidenum">
              <a:rPr lang="en-US" smtClean="0"/>
              <a:t>‹#›</a:t>
            </a:fld>
            <a:endParaRPr lang="en-US"/>
          </a:p>
        </p:txBody>
      </p:sp>
    </p:spTree>
    <p:extLst>
      <p:ext uri="{BB962C8B-B14F-4D97-AF65-F5344CB8AC3E}">
        <p14:creationId xmlns:p14="http://schemas.microsoft.com/office/powerpoint/2010/main" val="76644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17C67-ACE6-4204-9DDE-B5851568A0CB}" type="slidenum">
              <a:rPr lang="en-US" smtClean="0"/>
              <a:t>1</a:t>
            </a:fld>
            <a:endParaRPr lang="en-US"/>
          </a:p>
        </p:txBody>
      </p:sp>
    </p:spTree>
    <p:extLst>
      <p:ext uri="{BB962C8B-B14F-4D97-AF65-F5344CB8AC3E}">
        <p14:creationId xmlns:p14="http://schemas.microsoft.com/office/powerpoint/2010/main" val="255832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E017C67-ACE6-4204-9DDE-B5851568A0CB}" type="slidenum">
              <a:rPr lang="en-US" smtClean="0"/>
              <a:t>15</a:t>
            </a:fld>
            <a:endParaRPr lang="en-US"/>
          </a:p>
        </p:txBody>
      </p:sp>
    </p:spTree>
    <p:extLst>
      <p:ext uri="{BB962C8B-B14F-4D97-AF65-F5344CB8AC3E}">
        <p14:creationId xmlns:p14="http://schemas.microsoft.com/office/powerpoint/2010/main" val="187789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E017C67-ACE6-4204-9DDE-B5851568A0CB}" type="slidenum">
              <a:rPr lang="en-US" smtClean="0"/>
              <a:t>17</a:t>
            </a:fld>
            <a:endParaRPr lang="en-US"/>
          </a:p>
        </p:txBody>
      </p:sp>
    </p:spTree>
    <p:extLst>
      <p:ext uri="{BB962C8B-B14F-4D97-AF65-F5344CB8AC3E}">
        <p14:creationId xmlns:p14="http://schemas.microsoft.com/office/powerpoint/2010/main" val="1629279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017C67-ACE6-4204-9DDE-B5851568A0CB}" type="slidenum">
              <a:rPr lang="en-US" smtClean="0"/>
              <a:t>18</a:t>
            </a:fld>
            <a:endParaRPr lang="en-US"/>
          </a:p>
        </p:txBody>
      </p:sp>
    </p:spTree>
    <p:extLst>
      <p:ext uri="{BB962C8B-B14F-4D97-AF65-F5344CB8AC3E}">
        <p14:creationId xmlns:p14="http://schemas.microsoft.com/office/powerpoint/2010/main" val="1123295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E017C67-ACE6-4204-9DDE-B5851568A0CB}" type="slidenum">
              <a:rPr lang="en-US" smtClean="0"/>
              <a:t>23</a:t>
            </a:fld>
            <a:endParaRPr lang="en-US"/>
          </a:p>
        </p:txBody>
      </p:sp>
    </p:spTree>
    <p:extLst>
      <p:ext uri="{BB962C8B-B14F-4D97-AF65-F5344CB8AC3E}">
        <p14:creationId xmlns:p14="http://schemas.microsoft.com/office/powerpoint/2010/main" val="853308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17C67-ACE6-4204-9DDE-B5851568A0CB}" type="slidenum">
              <a:rPr lang="en-US" smtClean="0"/>
              <a:t>28</a:t>
            </a:fld>
            <a:endParaRPr lang="en-US"/>
          </a:p>
        </p:txBody>
      </p:sp>
    </p:spTree>
    <p:extLst>
      <p:ext uri="{BB962C8B-B14F-4D97-AF65-F5344CB8AC3E}">
        <p14:creationId xmlns:p14="http://schemas.microsoft.com/office/powerpoint/2010/main" val="1564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017C67-ACE6-4204-9DDE-B5851568A0CB}" type="slidenum">
              <a:rPr lang="en-US" smtClean="0"/>
              <a:t>2</a:t>
            </a:fld>
            <a:endParaRPr lang="en-US"/>
          </a:p>
        </p:txBody>
      </p:sp>
    </p:spTree>
    <p:extLst>
      <p:ext uri="{BB962C8B-B14F-4D97-AF65-F5344CB8AC3E}">
        <p14:creationId xmlns:p14="http://schemas.microsoft.com/office/powerpoint/2010/main" val="271706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99F87-5FC8-1946-8312-1F5E21887861}" type="slidenum">
              <a:rPr lang="en-US" smtClean="0"/>
              <a:pPr/>
              <a:t>3</a:t>
            </a:fld>
            <a:endParaRPr lang="en-US" dirty="0"/>
          </a:p>
        </p:txBody>
      </p:sp>
    </p:spTree>
    <p:extLst>
      <p:ext uri="{BB962C8B-B14F-4D97-AF65-F5344CB8AC3E}">
        <p14:creationId xmlns:p14="http://schemas.microsoft.com/office/powerpoint/2010/main" val="190782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017C67-ACE6-4204-9DDE-B5851568A0CB}" type="slidenum">
              <a:rPr lang="en-US" smtClean="0"/>
              <a:t>5</a:t>
            </a:fld>
            <a:endParaRPr lang="en-US"/>
          </a:p>
        </p:txBody>
      </p:sp>
    </p:spTree>
    <p:extLst>
      <p:ext uri="{BB962C8B-B14F-4D97-AF65-F5344CB8AC3E}">
        <p14:creationId xmlns:p14="http://schemas.microsoft.com/office/powerpoint/2010/main" val="494899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don’t think about values, we don’t recognize when we have an ethics issue.  </a:t>
            </a:r>
          </a:p>
        </p:txBody>
      </p:sp>
      <p:sp>
        <p:nvSpPr>
          <p:cNvPr id="4" name="Slide Number Placeholder 3"/>
          <p:cNvSpPr>
            <a:spLocks noGrp="1"/>
          </p:cNvSpPr>
          <p:nvPr>
            <p:ph type="sldNum" sz="quarter" idx="10"/>
          </p:nvPr>
        </p:nvSpPr>
        <p:spPr/>
        <p:txBody>
          <a:bodyPr/>
          <a:lstStyle/>
          <a:p>
            <a:fld id="{0B199F87-5FC8-1946-8312-1F5E21887861}" type="slidenum">
              <a:rPr lang="en-US" smtClean="0"/>
              <a:pPr/>
              <a:t>6</a:t>
            </a:fld>
            <a:endParaRPr lang="en-US" dirty="0"/>
          </a:p>
        </p:txBody>
      </p:sp>
    </p:spTree>
    <p:extLst>
      <p:ext uri="{BB962C8B-B14F-4D97-AF65-F5344CB8AC3E}">
        <p14:creationId xmlns:p14="http://schemas.microsoft.com/office/powerpoint/2010/main" val="199255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could </a:t>
            </a:r>
            <a:r>
              <a:rPr lang="en-US" i="1" dirty="0"/>
              <a:t>they </a:t>
            </a:r>
            <a:r>
              <a:rPr lang="en-US" dirty="0"/>
              <a:t>have let this happen?” </a:t>
            </a:r>
          </a:p>
          <a:p>
            <a:r>
              <a:rPr lang="en-US" dirty="0"/>
              <a:t>The proper question is: How can we ourselves overcome our natural tendency to evade and self-deceive</a:t>
            </a:r>
          </a:p>
        </p:txBody>
      </p:sp>
      <p:sp>
        <p:nvSpPr>
          <p:cNvPr id="4" name="Slide Number Placeholder 3"/>
          <p:cNvSpPr>
            <a:spLocks noGrp="1"/>
          </p:cNvSpPr>
          <p:nvPr>
            <p:ph type="sldNum" sz="quarter" idx="10"/>
          </p:nvPr>
        </p:nvSpPr>
        <p:spPr/>
        <p:txBody>
          <a:bodyPr/>
          <a:lstStyle/>
          <a:p>
            <a:fld id="{1C42C5AA-C540-4BD9-B8FE-024D8EEEE0B1}" type="slidenum">
              <a:rPr lang="en-US" smtClean="0"/>
              <a:pPr/>
              <a:t>7</a:t>
            </a:fld>
            <a:endParaRPr lang="en-US"/>
          </a:p>
        </p:txBody>
      </p:sp>
    </p:spTree>
    <p:extLst>
      <p:ext uri="{BB962C8B-B14F-4D97-AF65-F5344CB8AC3E}">
        <p14:creationId xmlns:p14="http://schemas.microsoft.com/office/powerpoint/2010/main" val="420929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manager AJ </a:t>
            </a:r>
            <a:r>
              <a:rPr lang="en-US" sz="1200" b="0" i="0" kern="1200" dirty="0" err="1">
                <a:solidFill>
                  <a:schemeClr val="tx1"/>
                </a:solidFill>
                <a:effectLst/>
                <a:latin typeface="+mn-lt"/>
                <a:ea typeface="+mn-ea"/>
                <a:cs typeface="+mn-cs"/>
              </a:rPr>
              <a:t>Hinch</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B199F87-5FC8-1946-8312-1F5E21887861}" type="slidenum">
              <a:rPr lang="en-US" smtClean="0"/>
              <a:pPr/>
              <a:t>8</a:t>
            </a:fld>
            <a:endParaRPr lang="en-US" dirty="0"/>
          </a:p>
        </p:txBody>
      </p:sp>
    </p:spTree>
    <p:extLst>
      <p:ext uri="{BB962C8B-B14F-4D97-AF65-F5344CB8AC3E}">
        <p14:creationId xmlns:p14="http://schemas.microsoft.com/office/powerpoint/2010/main" val="261736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E017C67-ACE6-4204-9DDE-B5851568A0CB}" type="slidenum">
              <a:rPr lang="en-US" smtClean="0"/>
              <a:t>9</a:t>
            </a:fld>
            <a:endParaRPr lang="en-US"/>
          </a:p>
        </p:txBody>
      </p:sp>
    </p:spTree>
    <p:extLst>
      <p:ext uri="{BB962C8B-B14F-4D97-AF65-F5344CB8AC3E}">
        <p14:creationId xmlns:p14="http://schemas.microsoft.com/office/powerpoint/2010/main" val="187467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E017C67-ACE6-4204-9DDE-B5851568A0CB}" type="slidenum">
              <a:rPr lang="en-US" smtClean="0"/>
              <a:t>12</a:t>
            </a:fld>
            <a:endParaRPr lang="en-US"/>
          </a:p>
        </p:txBody>
      </p:sp>
    </p:spTree>
    <p:extLst>
      <p:ext uri="{BB962C8B-B14F-4D97-AF65-F5344CB8AC3E}">
        <p14:creationId xmlns:p14="http://schemas.microsoft.com/office/powerpoint/2010/main" val="3006650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8427C"/>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442423-478C-C146-92EA-6C8AA618F886}"/>
              </a:ext>
            </a:extLst>
          </p:cNvPr>
          <p:cNvSpPr>
            <a:spLocks noGrp="1"/>
          </p:cNvSpPr>
          <p:nvPr>
            <p:ph type="dt" sz="half" idx="10"/>
          </p:nvPr>
        </p:nvSpPr>
        <p:spPr>
          <a:xfrm>
            <a:off x="1371600" y="6316594"/>
            <a:ext cx="2754726" cy="365125"/>
          </a:xfrm>
          <a:prstGeom prst="rect">
            <a:avLst/>
          </a:prstGeom>
        </p:spPr>
        <p:txBody>
          <a:bodyPr/>
          <a:lstStyle/>
          <a:p>
            <a:fld id="{F8DDD65E-630D-214E-9585-EB0455A1C475}" type="datetimeFigureOut">
              <a:rPr lang="en-US" smtClean="0"/>
              <a:t>2/24/2023</a:t>
            </a:fld>
            <a:endParaRPr lang="en-US"/>
          </a:p>
        </p:txBody>
      </p:sp>
      <p:sp>
        <p:nvSpPr>
          <p:cNvPr id="5" name="Footer Placeholder 4">
            <a:extLst>
              <a:ext uri="{FF2B5EF4-FFF2-40B4-BE49-F238E27FC236}">
                <a16:creationId xmlns:a16="http://schemas.microsoft.com/office/drawing/2014/main" id="{004DE605-D10C-704B-98AA-5BDFC10E8E42}"/>
              </a:ext>
            </a:extLst>
          </p:cNvPr>
          <p:cNvSpPr>
            <a:spLocks noGrp="1"/>
          </p:cNvSpPr>
          <p:nvPr>
            <p:ph type="ftr" sz="quarter" idx="11"/>
          </p:nvPr>
        </p:nvSpPr>
        <p:spPr>
          <a:xfrm>
            <a:off x="4295374" y="6316594"/>
            <a:ext cx="38580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9D38D4-554B-9549-96AA-EFA2A36D3849}"/>
              </a:ext>
            </a:extLst>
          </p:cNvPr>
          <p:cNvSpPr>
            <a:spLocks noGrp="1"/>
          </p:cNvSpPr>
          <p:nvPr>
            <p:ph type="sldNum" sz="quarter" idx="12"/>
          </p:nvPr>
        </p:nvSpPr>
        <p:spPr>
          <a:xfrm>
            <a:off x="8322447" y="6316594"/>
            <a:ext cx="2650352" cy="365125"/>
          </a:xfrm>
          <a:prstGeom prst="rect">
            <a:avLst/>
          </a:prstGeom>
        </p:spPr>
        <p:txBody>
          <a:bodyPr/>
          <a:lstStyle/>
          <a:p>
            <a:fld id="{E5D2E16A-5B9D-6A4B-A950-A9D836B79FCC}" type="slidenum">
              <a:rPr lang="en-US" smtClean="0"/>
              <a:t>‹#›</a:t>
            </a:fld>
            <a:endParaRPr lang="en-US"/>
          </a:p>
        </p:txBody>
      </p:sp>
      <p:sp>
        <p:nvSpPr>
          <p:cNvPr id="7" name="Rectangle 6">
            <a:extLst>
              <a:ext uri="{FF2B5EF4-FFF2-40B4-BE49-F238E27FC236}">
                <a16:creationId xmlns:a16="http://schemas.microsoft.com/office/drawing/2014/main" id="{1956E0A8-C0DB-614F-89A4-1474E4F949FF}"/>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275BF4F0-D10A-E74C-BBC0-51DC84744EAD}"/>
              </a:ext>
            </a:extLst>
          </p:cNvPr>
          <p:cNvSpPr>
            <a:spLocks noGrp="1"/>
          </p:cNvSpPr>
          <p:nvPr>
            <p:ph type="ctrTitle"/>
          </p:nvPr>
        </p:nvSpPr>
        <p:spPr>
          <a:xfrm>
            <a:off x="1371600" y="685800"/>
            <a:ext cx="9601200" cy="3200880"/>
          </a:xfrm>
        </p:spPr>
        <p:txBody>
          <a:bodyPr anchor="b">
            <a:noAutofit/>
          </a:bodyPr>
          <a:lstStyle>
            <a:lvl1pPr algn="l">
              <a:defRPr sz="4800" b="1" cap="all" baseline="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F7D8B63D-BAB9-2347-B5DF-6AD9A29418C4}"/>
              </a:ext>
            </a:extLst>
          </p:cNvPr>
          <p:cNvSpPr>
            <a:spLocks noGrp="1"/>
          </p:cNvSpPr>
          <p:nvPr>
            <p:ph type="subTitle" idx="1"/>
          </p:nvPr>
        </p:nvSpPr>
        <p:spPr>
          <a:xfrm>
            <a:off x="1371600" y="4114800"/>
            <a:ext cx="9601200" cy="1086237"/>
          </a:xfrm>
        </p:spPr>
        <p:txBody>
          <a:bodyPr>
            <a:noAutofit/>
          </a:bodyPr>
          <a:lstStyle>
            <a:lvl1pPr marL="0" indent="0" algn="l">
              <a:lnSpc>
                <a:spcPct val="112000"/>
              </a:lnSpc>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Logo&#10;&#10;Description automatically generated with medium confidence">
            <a:extLst>
              <a:ext uri="{FF2B5EF4-FFF2-40B4-BE49-F238E27FC236}">
                <a16:creationId xmlns:a16="http://schemas.microsoft.com/office/drawing/2014/main" id="{A560209C-29D7-1D48-ACAA-FF0138A1236F}"/>
              </a:ext>
            </a:extLst>
          </p:cNvPr>
          <p:cNvPicPr>
            <a:picLocks noChangeAspect="1"/>
          </p:cNvPicPr>
          <p:nvPr userDrawn="1"/>
        </p:nvPicPr>
        <p:blipFill>
          <a:blip r:embed="rId2"/>
          <a:stretch>
            <a:fillRect/>
          </a:stretch>
        </p:blipFill>
        <p:spPr>
          <a:xfrm>
            <a:off x="1247140" y="5986781"/>
            <a:ext cx="2918460" cy="752180"/>
          </a:xfrm>
          <a:prstGeom prst="rect">
            <a:avLst/>
          </a:prstGeom>
        </p:spPr>
      </p:pic>
    </p:spTree>
    <p:extLst>
      <p:ext uri="{BB962C8B-B14F-4D97-AF65-F5344CB8AC3E}">
        <p14:creationId xmlns:p14="http://schemas.microsoft.com/office/powerpoint/2010/main" val="31588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pcoming webinars">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89E5-953B-0C4E-9B0D-5791B29A0810}"/>
              </a:ext>
            </a:extLst>
          </p:cNvPr>
          <p:cNvSpPr>
            <a:spLocks noGrp="1"/>
          </p:cNvSpPr>
          <p:nvPr>
            <p:ph type="title"/>
          </p:nvPr>
        </p:nvSpPr>
        <p:spPr>
          <a:xfrm>
            <a:off x="1371599" y="787791"/>
            <a:ext cx="4607169" cy="1721729"/>
          </a:xfrm>
        </p:spPr>
        <p:txBody>
          <a:bodyPr/>
          <a:lstStyle>
            <a:lvl1pPr>
              <a:defRPr>
                <a:solidFill>
                  <a:schemeClr val="bg1"/>
                </a:solidFill>
              </a:defRPr>
            </a:lvl1pPr>
          </a:lstStyle>
          <a:p>
            <a:r>
              <a:rPr lang="en-US"/>
              <a:t>Click to edit Master title style</a:t>
            </a:r>
          </a:p>
        </p:txBody>
      </p:sp>
      <p:sp>
        <p:nvSpPr>
          <p:cNvPr id="3" name="Text Placeholder 3">
            <a:extLst>
              <a:ext uri="{FF2B5EF4-FFF2-40B4-BE49-F238E27FC236}">
                <a16:creationId xmlns:a16="http://schemas.microsoft.com/office/drawing/2014/main" id="{27CB8102-752D-974E-A6EA-071362588856}"/>
              </a:ext>
            </a:extLst>
          </p:cNvPr>
          <p:cNvSpPr>
            <a:spLocks noGrp="1"/>
          </p:cNvSpPr>
          <p:nvPr>
            <p:ph type="body" sz="half" idx="2"/>
          </p:nvPr>
        </p:nvSpPr>
        <p:spPr>
          <a:xfrm>
            <a:off x="1371599" y="2727883"/>
            <a:ext cx="4607169" cy="2338685"/>
          </a:xfrm>
        </p:spPr>
        <p:txBody>
          <a:bodyPr/>
          <a:lstStyle>
            <a:lvl1pPr marL="0" indent="0">
              <a:buNone/>
              <a:defRPr sz="24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3">
            <a:extLst>
              <a:ext uri="{FF2B5EF4-FFF2-40B4-BE49-F238E27FC236}">
                <a16:creationId xmlns:a16="http://schemas.microsoft.com/office/drawing/2014/main" id="{92A47ACD-9DB2-A249-8C90-1666F4B10633}"/>
              </a:ext>
            </a:extLst>
          </p:cNvPr>
          <p:cNvSpPr>
            <a:spLocks noGrp="1"/>
          </p:cNvSpPr>
          <p:nvPr>
            <p:ph type="body" sz="half" idx="10"/>
          </p:nvPr>
        </p:nvSpPr>
        <p:spPr>
          <a:xfrm>
            <a:off x="6236679" y="777710"/>
            <a:ext cx="2330547" cy="1824578"/>
          </a:xfrm>
          <a:solidFill>
            <a:srgbClr val="FFFFFF"/>
          </a:solidFill>
        </p:spPr>
        <p:txBody>
          <a:bodyPr lIns="182880" tIns="182880" rIns="91440" bIns="91440"/>
          <a:lstStyle>
            <a:lvl1pPr marL="0" indent="0">
              <a:lnSpc>
                <a:spcPct val="100000"/>
              </a:lnSpc>
              <a:spcBef>
                <a:spcPts val="0"/>
              </a:spcBef>
              <a:buNone/>
              <a:defRPr sz="1800">
                <a:solidFill>
                  <a:srgbClr val="76767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ext Placeholder 3">
            <a:extLst>
              <a:ext uri="{FF2B5EF4-FFF2-40B4-BE49-F238E27FC236}">
                <a16:creationId xmlns:a16="http://schemas.microsoft.com/office/drawing/2014/main" id="{00154133-A90C-2D4C-AAA8-5C7C3FBE0E59}"/>
              </a:ext>
            </a:extLst>
          </p:cNvPr>
          <p:cNvSpPr>
            <a:spLocks noGrp="1"/>
          </p:cNvSpPr>
          <p:nvPr>
            <p:ph type="body" sz="half" idx="11"/>
          </p:nvPr>
        </p:nvSpPr>
        <p:spPr>
          <a:xfrm>
            <a:off x="6234333" y="2503814"/>
            <a:ext cx="2330547" cy="548639"/>
          </a:xfrm>
          <a:solidFill>
            <a:srgbClr val="960048"/>
          </a:solidFill>
        </p:spPr>
        <p:txBody>
          <a:bodyPr lIns="182880" tIns="91440" rIns="0" bIns="0" anchor="ctr" anchorCtr="0"/>
          <a:lstStyle>
            <a:lvl1pPr marL="0" indent="0">
              <a:buNone/>
              <a:defRPr sz="1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3">
            <a:extLst>
              <a:ext uri="{FF2B5EF4-FFF2-40B4-BE49-F238E27FC236}">
                <a16:creationId xmlns:a16="http://schemas.microsoft.com/office/drawing/2014/main" id="{EA8B0D69-D0B0-FC45-8A4F-03D423A69E25}"/>
              </a:ext>
            </a:extLst>
          </p:cNvPr>
          <p:cNvSpPr>
            <a:spLocks noGrp="1"/>
          </p:cNvSpPr>
          <p:nvPr>
            <p:ph type="body" sz="half" idx="12"/>
          </p:nvPr>
        </p:nvSpPr>
        <p:spPr>
          <a:xfrm>
            <a:off x="8864991" y="777710"/>
            <a:ext cx="2330547" cy="1824578"/>
          </a:xfrm>
          <a:solidFill>
            <a:srgbClr val="FFFFFF"/>
          </a:solidFill>
        </p:spPr>
        <p:txBody>
          <a:bodyPr lIns="182880" tIns="182880" rIns="91440" bIns="91440"/>
          <a:lstStyle>
            <a:lvl1pPr marL="0" indent="0">
              <a:lnSpc>
                <a:spcPct val="100000"/>
              </a:lnSpc>
              <a:spcBef>
                <a:spcPts val="0"/>
              </a:spcBef>
              <a:buNone/>
              <a:defRPr sz="1800">
                <a:solidFill>
                  <a:srgbClr val="76767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Text Placeholder 3">
            <a:extLst>
              <a:ext uri="{FF2B5EF4-FFF2-40B4-BE49-F238E27FC236}">
                <a16:creationId xmlns:a16="http://schemas.microsoft.com/office/drawing/2014/main" id="{CEC9622F-6901-E744-A898-9B5935956688}"/>
              </a:ext>
            </a:extLst>
          </p:cNvPr>
          <p:cNvSpPr>
            <a:spLocks noGrp="1"/>
          </p:cNvSpPr>
          <p:nvPr>
            <p:ph type="body" sz="half" idx="13"/>
          </p:nvPr>
        </p:nvSpPr>
        <p:spPr>
          <a:xfrm>
            <a:off x="8862645" y="2503814"/>
            <a:ext cx="2330547" cy="548639"/>
          </a:xfrm>
          <a:solidFill>
            <a:srgbClr val="960048"/>
          </a:solidFill>
        </p:spPr>
        <p:txBody>
          <a:bodyPr lIns="182880" tIns="91440" rIns="0" bIns="0" anchor="ctr" anchorCtr="0"/>
          <a:lstStyle>
            <a:lvl1pPr marL="0" indent="0">
              <a:buNone/>
              <a:defRPr sz="1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Text Placeholder 3">
            <a:extLst>
              <a:ext uri="{FF2B5EF4-FFF2-40B4-BE49-F238E27FC236}">
                <a16:creationId xmlns:a16="http://schemas.microsoft.com/office/drawing/2014/main" id="{75DBB5D3-B708-4D43-B6F6-128EFA2A61A3}"/>
              </a:ext>
            </a:extLst>
          </p:cNvPr>
          <p:cNvSpPr>
            <a:spLocks noGrp="1"/>
          </p:cNvSpPr>
          <p:nvPr>
            <p:ph type="body" sz="half" idx="14"/>
          </p:nvPr>
        </p:nvSpPr>
        <p:spPr>
          <a:xfrm>
            <a:off x="6236679" y="3303726"/>
            <a:ext cx="2330547" cy="1824578"/>
          </a:xfrm>
          <a:solidFill>
            <a:srgbClr val="FFFFFF"/>
          </a:solidFill>
        </p:spPr>
        <p:txBody>
          <a:bodyPr lIns="182880" tIns="182880" rIns="91440" bIns="91440"/>
          <a:lstStyle>
            <a:lvl1pPr marL="0" indent="0">
              <a:lnSpc>
                <a:spcPct val="100000"/>
              </a:lnSpc>
              <a:spcBef>
                <a:spcPts val="0"/>
              </a:spcBef>
              <a:buNone/>
              <a:defRPr sz="1800">
                <a:solidFill>
                  <a:srgbClr val="76767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3">
            <a:extLst>
              <a:ext uri="{FF2B5EF4-FFF2-40B4-BE49-F238E27FC236}">
                <a16:creationId xmlns:a16="http://schemas.microsoft.com/office/drawing/2014/main" id="{58C749C8-3DDA-4940-B885-524CEBCAEA42}"/>
              </a:ext>
            </a:extLst>
          </p:cNvPr>
          <p:cNvSpPr>
            <a:spLocks noGrp="1"/>
          </p:cNvSpPr>
          <p:nvPr>
            <p:ph type="body" sz="half" idx="15"/>
          </p:nvPr>
        </p:nvSpPr>
        <p:spPr>
          <a:xfrm>
            <a:off x="6234333" y="5029830"/>
            <a:ext cx="2330547" cy="548639"/>
          </a:xfrm>
          <a:solidFill>
            <a:srgbClr val="960048"/>
          </a:solidFill>
        </p:spPr>
        <p:txBody>
          <a:bodyPr lIns="182880" tIns="91440" rIns="0" bIns="0" anchor="ctr" anchorCtr="0"/>
          <a:lstStyle>
            <a:lvl1pPr marL="0" indent="0">
              <a:buNone/>
              <a:defRPr sz="1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A4A7DD44-CA0F-4146-AA09-148807F31F5F}"/>
              </a:ext>
            </a:extLst>
          </p:cNvPr>
          <p:cNvSpPr>
            <a:spLocks noGrp="1"/>
          </p:cNvSpPr>
          <p:nvPr>
            <p:ph type="body" sz="half" idx="16"/>
          </p:nvPr>
        </p:nvSpPr>
        <p:spPr>
          <a:xfrm>
            <a:off x="8864991" y="3303726"/>
            <a:ext cx="2330547" cy="1824578"/>
          </a:xfrm>
          <a:solidFill>
            <a:srgbClr val="FFFFFF"/>
          </a:solidFill>
        </p:spPr>
        <p:txBody>
          <a:bodyPr lIns="182880" tIns="182880" rIns="91440" bIns="91440"/>
          <a:lstStyle>
            <a:lvl1pPr marL="0" indent="0">
              <a:lnSpc>
                <a:spcPct val="100000"/>
              </a:lnSpc>
              <a:spcBef>
                <a:spcPts val="0"/>
              </a:spcBef>
              <a:buNone/>
              <a:defRPr sz="1800">
                <a:solidFill>
                  <a:srgbClr val="76767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Text Placeholder 3">
            <a:extLst>
              <a:ext uri="{FF2B5EF4-FFF2-40B4-BE49-F238E27FC236}">
                <a16:creationId xmlns:a16="http://schemas.microsoft.com/office/drawing/2014/main" id="{08E27C32-B668-6945-BA34-11E5F9357CD8}"/>
              </a:ext>
            </a:extLst>
          </p:cNvPr>
          <p:cNvSpPr>
            <a:spLocks noGrp="1"/>
          </p:cNvSpPr>
          <p:nvPr>
            <p:ph type="body" sz="half" idx="17"/>
          </p:nvPr>
        </p:nvSpPr>
        <p:spPr>
          <a:xfrm>
            <a:off x="8862645" y="5029830"/>
            <a:ext cx="2330547" cy="548639"/>
          </a:xfrm>
          <a:solidFill>
            <a:srgbClr val="960048"/>
          </a:solidFill>
        </p:spPr>
        <p:txBody>
          <a:bodyPr lIns="182880" tIns="91440" rIns="0" bIns="0" anchor="ctr" anchorCtr="0"/>
          <a:lstStyle>
            <a:lvl1pPr marL="0" indent="0">
              <a:buNone/>
              <a:defRPr sz="1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5" name="Rectangle 24">
            <a:extLst>
              <a:ext uri="{FF2B5EF4-FFF2-40B4-BE49-F238E27FC236}">
                <a16:creationId xmlns:a16="http://schemas.microsoft.com/office/drawing/2014/main" id="{CF55CB1D-AA35-924B-9EB2-90D59A21A20E}"/>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6" name="Picture 25" descr="Logo&#10;&#10;Description automatically generated with medium confidence">
            <a:extLst>
              <a:ext uri="{FF2B5EF4-FFF2-40B4-BE49-F238E27FC236}">
                <a16:creationId xmlns:a16="http://schemas.microsoft.com/office/drawing/2014/main" id="{B3982D9D-456B-1C4F-BB4B-E4010855B192}"/>
              </a:ext>
            </a:extLst>
          </p:cNvPr>
          <p:cNvPicPr>
            <a:picLocks noChangeAspect="1"/>
          </p:cNvPicPr>
          <p:nvPr userDrawn="1"/>
        </p:nvPicPr>
        <p:blipFill>
          <a:blip r:embed="rId2"/>
          <a:stretch>
            <a:fillRect/>
          </a:stretch>
        </p:blipFill>
        <p:spPr>
          <a:xfrm>
            <a:off x="1247140" y="5986781"/>
            <a:ext cx="2918460" cy="752180"/>
          </a:xfrm>
          <a:prstGeom prst="rect">
            <a:avLst/>
          </a:prstGeom>
        </p:spPr>
      </p:pic>
    </p:spTree>
    <p:extLst>
      <p:ext uri="{BB962C8B-B14F-4D97-AF65-F5344CB8AC3E}">
        <p14:creationId xmlns:p14="http://schemas.microsoft.com/office/powerpoint/2010/main" val="118810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28427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7D6108-D9FC-284A-8BC7-8E05739875FC}"/>
              </a:ext>
            </a:extLst>
          </p:cNvPr>
          <p:cNvSpPr txBox="1">
            <a:spLocks/>
          </p:cNvSpPr>
          <p:nvPr userDrawn="1"/>
        </p:nvSpPr>
        <p:spPr>
          <a:xfrm>
            <a:off x="1371600" y="2301240"/>
            <a:ext cx="9601200" cy="914400"/>
          </a:xfrm>
          <a:prstGeom prst="rect">
            <a:avLst/>
          </a:prstGeom>
          <a:noFill/>
        </p:spPr>
        <p:txBody>
          <a:bodyPr vert="horz" lIns="0" tIns="0" rIns="0" bIns="0" rtlCol="0" anchor="t" anchorCtr="0">
            <a:noAutofit/>
          </a:bodyPr>
          <a:lstStyle>
            <a:lvl1pPr algn="ctr" defTabSz="914400" rtl="0" eaLnBrk="1" latinLnBrk="0" hangingPunct="1">
              <a:lnSpc>
                <a:spcPct val="100000"/>
              </a:lnSpc>
              <a:spcBef>
                <a:spcPct val="0"/>
              </a:spcBef>
              <a:buNone/>
              <a:defRPr sz="4000" b="1" i="0" kern="1200" cap="all"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a:t>Click to edit Master title style</a:t>
            </a:r>
          </a:p>
        </p:txBody>
      </p:sp>
      <p:pic>
        <p:nvPicPr>
          <p:cNvPr id="6" name="Picture 5" descr="Logo&#10;&#10;Description automatically generated">
            <a:extLst>
              <a:ext uri="{FF2B5EF4-FFF2-40B4-BE49-F238E27FC236}">
                <a16:creationId xmlns:a16="http://schemas.microsoft.com/office/drawing/2014/main" id="{F3F4711F-FA98-4641-A777-157D386EE0BE}"/>
              </a:ext>
            </a:extLst>
          </p:cNvPr>
          <p:cNvPicPr>
            <a:picLocks noChangeAspect="1"/>
          </p:cNvPicPr>
          <p:nvPr userDrawn="1"/>
        </p:nvPicPr>
        <p:blipFill>
          <a:blip r:embed="rId2"/>
          <a:stretch>
            <a:fillRect/>
          </a:stretch>
        </p:blipFill>
        <p:spPr>
          <a:xfrm>
            <a:off x="4129888" y="3294380"/>
            <a:ext cx="3932225" cy="1013460"/>
          </a:xfrm>
          <a:prstGeom prst="rect">
            <a:avLst/>
          </a:prstGeom>
        </p:spPr>
      </p:pic>
    </p:spTree>
    <p:extLst>
      <p:ext uri="{BB962C8B-B14F-4D97-AF65-F5344CB8AC3E}">
        <p14:creationId xmlns:p14="http://schemas.microsoft.com/office/powerpoint/2010/main" val="1205801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lvl1pPr>
              <a:defRPr sz="3600" cap="all" baseline="0">
                <a:solidFill>
                  <a:srgbClr val="28427C"/>
                </a:solidFill>
              </a:defRPr>
            </a:lvl1pPr>
          </a:lstStyle>
          <a:p>
            <a:r>
              <a:rPr lang="en-US"/>
              <a:t>Click to edit Master title style</a:t>
            </a:r>
          </a:p>
        </p:txBody>
      </p:sp>
      <p:sp>
        <p:nvSpPr>
          <p:cNvPr id="3" name="Content Placeholder 2"/>
          <p:cNvSpPr>
            <a:spLocks noGrp="1"/>
          </p:cNvSpPr>
          <p:nvPr>
            <p:ph idx="1" hasCustomPrompt="1"/>
          </p:nvPr>
        </p:nvSpPr>
        <p:spPr/>
        <p:txBody>
          <a:bodyPr lIns="0" tIns="0" rIns="0" bIns="0">
            <a:noAutofit/>
          </a:bodyPr>
          <a:lstStyle>
            <a:lvl1pPr>
              <a:defRPr sz="2000">
                <a:solidFill>
                  <a:srgbClr val="767679"/>
                </a:solidFill>
              </a:defRPr>
            </a:lvl1pPr>
            <a:lvl2pPr>
              <a:defRPr sz="2000">
                <a:solidFill>
                  <a:srgbClr val="767679"/>
                </a:solidFill>
              </a:defRPr>
            </a:lvl2pPr>
            <a:lvl3pPr>
              <a:defRPr sz="2000">
                <a:solidFill>
                  <a:srgbClr val="767679"/>
                </a:solidFill>
              </a:defRPr>
            </a:lvl3pPr>
            <a:lvl4pPr>
              <a:defRPr sz="2000">
                <a:solidFill>
                  <a:srgbClr val="767679"/>
                </a:solidFill>
              </a:defRPr>
            </a:lvl4pPr>
            <a:lvl5pPr>
              <a:defRPr sz="2000">
                <a:solidFill>
                  <a:srgbClr val="76767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15D6A78-B4D6-D94E-B39F-51EB8F157E36}"/>
              </a:ext>
            </a:extLst>
          </p:cNvPr>
          <p:cNvSpPr/>
          <p:nvPr userDrawn="1"/>
        </p:nvSpPr>
        <p:spPr>
          <a:xfrm>
            <a:off x="0" y="5867400"/>
            <a:ext cx="12192000" cy="990600"/>
          </a:xfrm>
          <a:prstGeom prst="rect">
            <a:avLst/>
          </a:prstGeom>
          <a:solidFill>
            <a:srgbClr val="767679">
              <a:alpha val="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clock&#10;&#10;Description automatically generated">
            <a:extLst>
              <a:ext uri="{FF2B5EF4-FFF2-40B4-BE49-F238E27FC236}">
                <a16:creationId xmlns:a16="http://schemas.microsoft.com/office/drawing/2014/main" id="{0DEF62EB-7A57-F349-94BD-B04917DAFE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1600" y="6177280"/>
            <a:ext cx="1214808" cy="391342"/>
          </a:xfrm>
          <a:prstGeom prst="rect">
            <a:avLst/>
          </a:prstGeom>
        </p:spPr>
      </p:pic>
      <p:sp>
        <p:nvSpPr>
          <p:cNvPr id="5" name="Text Placeholder 4">
            <a:extLst>
              <a:ext uri="{FF2B5EF4-FFF2-40B4-BE49-F238E27FC236}">
                <a16:creationId xmlns:a16="http://schemas.microsoft.com/office/drawing/2014/main" id="{45860851-F52A-5946-828A-4BE538F87571}"/>
              </a:ext>
            </a:extLst>
          </p:cNvPr>
          <p:cNvSpPr>
            <a:spLocks noGrp="1"/>
          </p:cNvSpPr>
          <p:nvPr>
            <p:ph type="body" sz="quarter" idx="10"/>
          </p:nvPr>
        </p:nvSpPr>
        <p:spPr>
          <a:xfrm>
            <a:off x="5932487" y="6172201"/>
            <a:ext cx="5040313" cy="391342"/>
          </a:xfrm>
        </p:spPr>
        <p:txBody>
          <a:bodyPr lIns="0" tIns="0" rIns="0" bIns="0" anchor="ctr" anchorCtr="0">
            <a:noAutofit/>
          </a:bodyPr>
          <a:lstStyle>
            <a:lvl1pPr marL="0" indent="0" algn="r">
              <a:buFontTx/>
              <a:buNone/>
              <a:defRPr sz="1400"/>
            </a:lvl1pPr>
            <a:lvl2pPr marL="530352" indent="0">
              <a:buFontTx/>
              <a:buNone/>
              <a:defRPr/>
            </a:lvl2pPr>
            <a:lvl3pPr marL="987552" indent="0">
              <a:buFontTx/>
              <a:buNone/>
              <a:defRPr/>
            </a:lvl3pPr>
            <a:lvl4pPr marL="1444752" indent="0">
              <a:buFontTx/>
              <a:buNone/>
              <a:defRPr/>
            </a:lvl4pPr>
            <a:lvl5pPr marL="1901952" indent="0">
              <a:buFontTx/>
              <a:buNone/>
              <a:defRPr/>
            </a:lvl5pPr>
          </a:lstStyle>
          <a:p>
            <a:pPr lvl="0"/>
            <a:r>
              <a:rPr lang="en-US"/>
              <a:t>Click to edit Master text styles</a:t>
            </a:r>
          </a:p>
        </p:txBody>
      </p:sp>
    </p:spTree>
    <p:extLst>
      <p:ext uri="{BB962C8B-B14F-4D97-AF65-F5344CB8AC3E}">
        <p14:creationId xmlns:p14="http://schemas.microsoft.com/office/powerpoint/2010/main" val="25757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6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862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8427C"/>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442423-478C-C146-92EA-6C8AA618F886}"/>
              </a:ext>
            </a:extLst>
          </p:cNvPr>
          <p:cNvSpPr>
            <a:spLocks noGrp="1"/>
          </p:cNvSpPr>
          <p:nvPr>
            <p:ph type="dt" sz="half" idx="10"/>
          </p:nvPr>
        </p:nvSpPr>
        <p:spPr>
          <a:xfrm>
            <a:off x="1371600" y="6316594"/>
            <a:ext cx="2754726" cy="365125"/>
          </a:xfrm>
          <a:prstGeom prst="rect">
            <a:avLst/>
          </a:prstGeom>
        </p:spPr>
        <p:txBody>
          <a:bodyPr/>
          <a:lstStyle/>
          <a:p>
            <a:fld id="{F8DDD65E-630D-214E-9585-EB0455A1C475}" type="datetimeFigureOut">
              <a:rPr lang="en-US" smtClean="0"/>
              <a:t>2/24/2023</a:t>
            </a:fld>
            <a:endParaRPr lang="en-US"/>
          </a:p>
        </p:txBody>
      </p:sp>
      <p:sp>
        <p:nvSpPr>
          <p:cNvPr id="5" name="Footer Placeholder 4">
            <a:extLst>
              <a:ext uri="{FF2B5EF4-FFF2-40B4-BE49-F238E27FC236}">
                <a16:creationId xmlns:a16="http://schemas.microsoft.com/office/drawing/2014/main" id="{004DE605-D10C-704B-98AA-5BDFC10E8E42}"/>
              </a:ext>
            </a:extLst>
          </p:cNvPr>
          <p:cNvSpPr>
            <a:spLocks noGrp="1"/>
          </p:cNvSpPr>
          <p:nvPr>
            <p:ph type="ftr" sz="quarter" idx="11"/>
          </p:nvPr>
        </p:nvSpPr>
        <p:spPr>
          <a:xfrm>
            <a:off x="4295374" y="6316594"/>
            <a:ext cx="38580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9D38D4-554B-9549-96AA-EFA2A36D3849}"/>
              </a:ext>
            </a:extLst>
          </p:cNvPr>
          <p:cNvSpPr>
            <a:spLocks noGrp="1"/>
          </p:cNvSpPr>
          <p:nvPr>
            <p:ph type="sldNum" sz="quarter" idx="12"/>
          </p:nvPr>
        </p:nvSpPr>
        <p:spPr>
          <a:xfrm>
            <a:off x="8322447" y="6316594"/>
            <a:ext cx="2650352" cy="365125"/>
          </a:xfrm>
          <a:prstGeom prst="rect">
            <a:avLst/>
          </a:prstGeom>
        </p:spPr>
        <p:txBody>
          <a:bodyPr/>
          <a:lstStyle/>
          <a:p>
            <a:fld id="{E5D2E16A-5B9D-6A4B-A950-A9D836B79FCC}" type="slidenum">
              <a:rPr lang="en-US" smtClean="0"/>
              <a:t>‹#›</a:t>
            </a:fld>
            <a:endParaRPr lang="en-US"/>
          </a:p>
        </p:txBody>
      </p:sp>
      <p:sp>
        <p:nvSpPr>
          <p:cNvPr id="7" name="Rectangle 6">
            <a:extLst>
              <a:ext uri="{FF2B5EF4-FFF2-40B4-BE49-F238E27FC236}">
                <a16:creationId xmlns:a16="http://schemas.microsoft.com/office/drawing/2014/main" id="{1956E0A8-C0DB-614F-89A4-1474E4F949FF}"/>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275BF4F0-D10A-E74C-BBC0-51DC84744EAD}"/>
              </a:ext>
            </a:extLst>
          </p:cNvPr>
          <p:cNvSpPr>
            <a:spLocks noGrp="1"/>
          </p:cNvSpPr>
          <p:nvPr>
            <p:ph type="ctrTitle"/>
          </p:nvPr>
        </p:nvSpPr>
        <p:spPr>
          <a:xfrm>
            <a:off x="1371600" y="685800"/>
            <a:ext cx="9601200" cy="3200880"/>
          </a:xfrm>
        </p:spPr>
        <p:txBody>
          <a:bodyPr anchor="b">
            <a:noAutofit/>
          </a:bodyPr>
          <a:lstStyle>
            <a:lvl1pPr algn="l">
              <a:defRPr sz="6000" b="1" cap="all" baseline="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F7D8B63D-BAB9-2347-B5DF-6AD9A29418C4}"/>
              </a:ext>
            </a:extLst>
          </p:cNvPr>
          <p:cNvSpPr>
            <a:spLocks noGrp="1"/>
          </p:cNvSpPr>
          <p:nvPr>
            <p:ph type="subTitle" idx="1"/>
          </p:nvPr>
        </p:nvSpPr>
        <p:spPr>
          <a:xfrm>
            <a:off x="1371600" y="4114800"/>
            <a:ext cx="9601200" cy="1086237"/>
          </a:xfrm>
        </p:spPr>
        <p:txBody>
          <a:bodyPr>
            <a:noAutofit/>
          </a:bodyPr>
          <a:lstStyle>
            <a:lvl1pPr marL="0" indent="0" algn="l">
              <a:lnSpc>
                <a:spcPct val="112000"/>
              </a:lnSpc>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descr="Logo&#10;&#10;Description automatically generated with medium confidence">
            <a:extLst>
              <a:ext uri="{FF2B5EF4-FFF2-40B4-BE49-F238E27FC236}">
                <a16:creationId xmlns:a16="http://schemas.microsoft.com/office/drawing/2014/main" id="{2EA73394-F02C-BE45-963B-E9C251183483}"/>
              </a:ext>
            </a:extLst>
          </p:cNvPr>
          <p:cNvPicPr>
            <a:picLocks noChangeAspect="1"/>
          </p:cNvPicPr>
          <p:nvPr userDrawn="1"/>
        </p:nvPicPr>
        <p:blipFill>
          <a:blip r:embed="rId2"/>
          <a:stretch>
            <a:fillRect/>
          </a:stretch>
        </p:blipFill>
        <p:spPr>
          <a:xfrm>
            <a:off x="1236979" y="5996940"/>
            <a:ext cx="2946705" cy="759460"/>
          </a:xfrm>
          <a:prstGeom prst="rect">
            <a:avLst/>
          </a:prstGeom>
        </p:spPr>
      </p:pic>
    </p:spTree>
    <p:extLst>
      <p:ext uri="{BB962C8B-B14F-4D97-AF65-F5344CB8AC3E}">
        <p14:creationId xmlns:p14="http://schemas.microsoft.com/office/powerpoint/2010/main" val="1962048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545E144-3B31-774C-844F-D6E9EB9BC58C}"/>
              </a:ext>
            </a:extLst>
          </p:cNvPr>
          <p:cNvSpPr>
            <a:spLocks noGrp="1"/>
          </p:cNvSpPr>
          <p:nvPr>
            <p:ph type="pic" sz="quarter" idx="10"/>
          </p:nvPr>
        </p:nvSpPr>
        <p:spPr>
          <a:xfrm>
            <a:off x="0" y="3094"/>
            <a:ext cx="12192000" cy="5867400"/>
          </a:xfrm>
          <a:solidFill>
            <a:schemeClr val="bg1">
              <a:lumMod val="85000"/>
            </a:schemeClr>
          </a:solidFill>
        </p:spPr>
        <p:txBody>
          <a:bodyPr/>
          <a:lstStyle>
            <a:lvl1pPr marL="0" indent="0">
              <a:buFontTx/>
              <a:buNone/>
              <a:defRPr/>
            </a:lvl1pPr>
          </a:lstStyle>
          <a:p>
            <a:endParaRPr lang="en-US"/>
          </a:p>
        </p:txBody>
      </p:sp>
      <p:sp>
        <p:nvSpPr>
          <p:cNvPr id="2" name="Title 1"/>
          <p:cNvSpPr>
            <a:spLocks noGrp="1"/>
          </p:cNvSpPr>
          <p:nvPr>
            <p:ph type="ctrTitle"/>
          </p:nvPr>
        </p:nvSpPr>
        <p:spPr>
          <a:xfrm>
            <a:off x="1371600" y="685800"/>
            <a:ext cx="9601200" cy="3200880"/>
          </a:xfrm>
        </p:spPr>
        <p:txBody>
          <a:bodyPr anchor="b">
            <a:noAutofit/>
          </a:bodyPr>
          <a:lstStyle>
            <a:lvl1pPr algn="l">
              <a:defRPr sz="6000" b="1" cap="all"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4114800"/>
            <a:ext cx="9601200" cy="1086237"/>
          </a:xfrm>
        </p:spPr>
        <p:txBody>
          <a:bodyPr>
            <a:noAutofit/>
          </a:bodyPr>
          <a:lstStyle>
            <a:lvl1pPr marL="0" indent="0" algn="l">
              <a:lnSpc>
                <a:spcPct val="112000"/>
              </a:lnSpc>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203A189B-767C-1C49-BBFC-4339347AF55D}"/>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7" name="Picture 6" descr="Logo&#10;&#10;Description automatically generated with medium confidence">
            <a:extLst>
              <a:ext uri="{FF2B5EF4-FFF2-40B4-BE49-F238E27FC236}">
                <a16:creationId xmlns:a16="http://schemas.microsoft.com/office/drawing/2014/main" id="{1CEA6B1F-6D85-684B-B329-C075BDE385D0}"/>
              </a:ext>
            </a:extLst>
          </p:cNvPr>
          <p:cNvPicPr>
            <a:picLocks noChangeAspect="1"/>
          </p:cNvPicPr>
          <p:nvPr userDrawn="1"/>
        </p:nvPicPr>
        <p:blipFill>
          <a:blip r:embed="rId2"/>
          <a:stretch>
            <a:fillRect/>
          </a:stretch>
        </p:blipFill>
        <p:spPr>
          <a:xfrm>
            <a:off x="1236979" y="5996940"/>
            <a:ext cx="2946705" cy="759460"/>
          </a:xfrm>
          <a:prstGeom prst="rect">
            <a:avLst/>
          </a:prstGeom>
        </p:spPr>
      </p:pic>
    </p:spTree>
    <p:extLst>
      <p:ext uri="{BB962C8B-B14F-4D97-AF65-F5344CB8AC3E}">
        <p14:creationId xmlns:p14="http://schemas.microsoft.com/office/powerpoint/2010/main" val="250419310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484945A-B127-D541-A47C-2F69B3101595}"/>
              </a:ext>
            </a:extLst>
          </p:cNvPr>
          <p:cNvSpPr>
            <a:spLocks noGrp="1"/>
          </p:cNvSpPr>
          <p:nvPr>
            <p:ph type="pic" sz="quarter" idx="10"/>
          </p:nvPr>
        </p:nvSpPr>
        <p:spPr>
          <a:xfrm>
            <a:off x="0" y="0"/>
            <a:ext cx="12192000" cy="5867400"/>
          </a:xfrm>
          <a:solidFill>
            <a:schemeClr val="bg1">
              <a:lumMod val="85000"/>
            </a:schemeClr>
          </a:solidFill>
        </p:spPr>
        <p:txBody>
          <a:bodyPr/>
          <a:lstStyle>
            <a:lvl1pPr marL="0" indent="0">
              <a:buFontTx/>
              <a:buNone/>
              <a:defRPr/>
            </a:lvl1pPr>
          </a:lstStyle>
          <a:p>
            <a:endParaRPr lang="en-US"/>
          </a:p>
        </p:txBody>
      </p:sp>
      <p:sp>
        <p:nvSpPr>
          <p:cNvPr id="2" name="Title 1"/>
          <p:cNvSpPr>
            <a:spLocks noGrp="1"/>
          </p:cNvSpPr>
          <p:nvPr>
            <p:ph type="ctrTitle"/>
          </p:nvPr>
        </p:nvSpPr>
        <p:spPr>
          <a:xfrm>
            <a:off x="1371600" y="685800"/>
            <a:ext cx="9601200" cy="3200880"/>
          </a:xfrm>
        </p:spPr>
        <p:txBody>
          <a:bodyPr anchor="b">
            <a:noAutofit/>
          </a:bodyPr>
          <a:lstStyle>
            <a:lvl1pPr algn="l">
              <a:defRPr sz="6000" b="1" cap="all"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4114800"/>
            <a:ext cx="9601200" cy="1086237"/>
          </a:xfrm>
        </p:spPr>
        <p:txBody>
          <a:bodyPr>
            <a:noAutofit/>
          </a:bodyPr>
          <a:lstStyle>
            <a:lvl1pPr marL="0" indent="0" algn="l">
              <a:lnSpc>
                <a:spcPct val="112000"/>
              </a:lnSpc>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203A189B-767C-1C49-BBFC-4339347AF55D}"/>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7" name="Picture 6" descr="Logo&#10;&#10;Description automatically generated with medium confidence">
            <a:extLst>
              <a:ext uri="{FF2B5EF4-FFF2-40B4-BE49-F238E27FC236}">
                <a16:creationId xmlns:a16="http://schemas.microsoft.com/office/drawing/2014/main" id="{873A008B-6296-FC42-B6B0-220D9453C43E}"/>
              </a:ext>
            </a:extLst>
          </p:cNvPr>
          <p:cNvPicPr>
            <a:picLocks noChangeAspect="1"/>
          </p:cNvPicPr>
          <p:nvPr userDrawn="1"/>
        </p:nvPicPr>
        <p:blipFill>
          <a:blip r:embed="rId2"/>
          <a:stretch>
            <a:fillRect/>
          </a:stretch>
        </p:blipFill>
        <p:spPr>
          <a:xfrm>
            <a:off x="1236979" y="5996940"/>
            <a:ext cx="2946705" cy="759460"/>
          </a:xfrm>
          <a:prstGeom prst="rect">
            <a:avLst/>
          </a:prstGeom>
        </p:spPr>
      </p:pic>
    </p:spTree>
    <p:extLst>
      <p:ext uri="{BB962C8B-B14F-4D97-AF65-F5344CB8AC3E}">
        <p14:creationId xmlns:p14="http://schemas.microsoft.com/office/powerpoint/2010/main" val="68068196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28427C"/>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442423-478C-C146-92EA-6C8AA618F886}"/>
              </a:ext>
            </a:extLst>
          </p:cNvPr>
          <p:cNvSpPr>
            <a:spLocks noGrp="1"/>
          </p:cNvSpPr>
          <p:nvPr>
            <p:ph type="dt" sz="half" idx="10"/>
          </p:nvPr>
        </p:nvSpPr>
        <p:spPr>
          <a:xfrm>
            <a:off x="1371600" y="6316594"/>
            <a:ext cx="2754726" cy="365125"/>
          </a:xfrm>
          <a:prstGeom prst="rect">
            <a:avLst/>
          </a:prstGeom>
        </p:spPr>
        <p:txBody>
          <a:bodyPr/>
          <a:lstStyle/>
          <a:p>
            <a:fld id="{F8DDD65E-630D-214E-9585-EB0455A1C475}" type="datetimeFigureOut">
              <a:rPr lang="en-US" smtClean="0"/>
              <a:t>2/24/2023</a:t>
            </a:fld>
            <a:endParaRPr lang="en-US"/>
          </a:p>
        </p:txBody>
      </p:sp>
      <p:sp>
        <p:nvSpPr>
          <p:cNvPr id="5" name="Footer Placeholder 4">
            <a:extLst>
              <a:ext uri="{FF2B5EF4-FFF2-40B4-BE49-F238E27FC236}">
                <a16:creationId xmlns:a16="http://schemas.microsoft.com/office/drawing/2014/main" id="{004DE605-D10C-704B-98AA-5BDFC10E8E42}"/>
              </a:ext>
            </a:extLst>
          </p:cNvPr>
          <p:cNvSpPr>
            <a:spLocks noGrp="1"/>
          </p:cNvSpPr>
          <p:nvPr>
            <p:ph type="ftr" sz="quarter" idx="11"/>
          </p:nvPr>
        </p:nvSpPr>
        <p:spPr>
          <a:xfrm>
            <a:off x="4295374" y="6316594"/>
            <a:ext cx="38580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9D38D4-554B-9549-96AA-EFA2A36D3849}"/>
              </a:ext>
            </a:extLst>
          </p:cNvPr>
          <p:cNvSpPr>
            <a:spLocks noGrp="1"/>
          </p:cNvSpPr>
          <p:nvPr>
            <p:ph type="sldNum" sz="quarter" idx="12"/>
          </p:nvPr>
        </p:nvSpPr>
        <p:spPr>
          <a:xfrm>
            <a:off x="8322447" y="6316594"/>
            <a:ext cx="2650352" cy="365125"/>
          </a:xfrm>
          <a:prstGeom prst="rect">
            <a:avLst/>
          </a:prstGeom>
        </p:spPr>
        <p:txBody>
          <a:bodyPr/>
          <a:lstStyle/>
          <a:p>
            <a:fld id="{E5D2E16A-5B9D-6A4B-A950-A9D836B79FCC}" type="slidenum">
              <a:rPr lang="en-US" smtClean="0"/>
              <a:t>‹#›</a:t>
            </a:fld>
            <a:endParaRPr lang="en-US"/>
          </a:p>
        </p:txBody>
      </p:sp>
      <p:sp>
        <p:nvSpPr>
          <p:cNvPr id="7" name="Rectangle 6">
            <a:extLst>
              <a:ext uri="{FF2B5EF4-FFF2-40B4-BE49-F238E27FC236}">
                <a16:creationId xmlns:a16="http://schemas.microsoft.com/office/drawing/2014/main" id="{1956E0A8-C0DB-614F-89A4-1474E4F949FF}"/>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275BF4F0-D10A-E74C-BBC0-51DC84744EAD}"/>
              </a:ext>
            </a:extLst>
          </p:cNvPr>
          <p:cNvSpPr>
            <a:spLocks noGrp="1"/>
          </p:cNvSpPr>
          <p:nvPr>
            <p:ph type="ctrTitle"/>
          </p:nvPr>
        </p:nvSpPr>
        <p:spPr>
          <a:xfrm>
            <a:off x="1371600" y="914400"/>
            <a:ext cx="9601200" cy="3937518"/>
          </a:xfrm>
        </p:spPr>
        <p:txBody>
          <a:bodyPr anchor="t" anchorCtr="0">
            <a:noAutofit/>
          </a:bodyPr>
          <a:lstStyle>
            <a:lvl1pPr algn="l">
              <a:defRPr sz="4800" b="0" cap="all" baseline="0">
                <a:solidFill>
                  <a:schemeClr val="bg1"/>
                </a:solidFill>
              </a:defRPr>
            </a:lvl1pPr>
          </a:lstStyle>
          <a:p>
            <a:r>
              <a:rPr lang="en-US"/>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C01E6543-7540-6745-8141-EFBE09119EE2}"/>
              </a:ext>
            </a:extLst>
          </p:cNvPr>
          <p:cNvPicPr>
            <a:picLocks noChangeAspect="1"/>
          </p:cNvPicPr>
          <p:nvPr userDrawn="1"/>
        </p:nvPicPr>
        <p:blipFill>
          <a:blip r:embed="rId2"/>
          <a:stretch>
            <a:fillRect/>
          </a:stretch>
        </p:blipFill>
        <p:spPr>
          <a:xfrm>
            <a:off x="1236979" y="5996940"/>
            <a:ext cx="2946705" cy="759460"/>
          </a:xfrm>
          <a:prstGeom prst="rect">
            <a:avLst/>
          </a:prstGeom>
        </p:spPr>
      </p:pic>
    </p:spTree>
    <p:extLst>
      <p:ext uri="{BB962C8B-B14F-4D97-AF65-F5344CB8AC3E}">
        <p14:creationId xmlns:p14="http://schemas.microsoft.com/office/powerpoint/2010/main" val="4162399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96004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442423-478C-C146-92EA-6C8AA618F886}"/>
              </a:ext>
            </a:extLst>
          </p:cNvPr>
          <p:cNvSpPr>
            <a:spLocks noGrp="1"/>
          </p:cNvSpPr>
          <p:nvPr>
            <p:ph type="dt" sz="half" idx="10"/>
          </p:nvPr>
        </p:nvSpPr>
        <p:spPr>
          <a:xfrm>
            <a:off x="1371600" y="6316594"/>
            <a:ext cx="2754726" cy="365125"/>
          </a:xfrm>
          <a:prstGeom prst="rect">
            <a:avLst/>
          </a:prstGeom>
        </p:spPr>
        <p:txBody>
          <a:bodyPr/>
          <a:lstStyle/>
          <a:p>
            <a:fld id="{F8DDD65E-630D-214E-9585-EB0455A1C475}" type="datetimeFigureOut">
              <a:rPr lang="en-US" smtClean="0"/>
              <a:t>2/24/2023</a:t>
            </a:fld>
            <a:endParaRPr lang="en-US"/>
          </a:p>
        </p:txBody>
      </p:sp>
      <p:sp>
        <p:nvSpPr>
          <p:cNvPr id="5" name="Footer Placeholder 4">
            <a:extLst>
              <a:ext uri="{FF2B5EF4-FFF2-40B4-BE49-F238E27FC236}">
                <a16:creationId xmlns:a16="http://schemas.microsoft.com/office/drawing/2014/main" id="{004DE605-D10C-704B-98AA-5BDFC10E8E42}"/>
              </a:ext>
            </a:extLst>
          </p:cNvPr>
          <p:cNvSpPr>
            <a:spLocks noGrp="1"/>
          </p:cNvSpPr>
          <p:nvPr>
            <p:ph type="ftr" sz="quarter" idx="11"/>
          </p:nvPr>
        </p:nvSpPr>
        <p:spPr>
          <a:xfrm>
            <a:off x="4295374" y="6316594"/>
            <a:ext cx="38580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9D38D4-554B-9549-96AA-EFA2A36D3849}"/>
              </a:ext>
            </a:extLst>
          </p:cNvPr>
          <p:cNvSpPr>
            <a:spLocks noGrp="1"/>
          </p:cNvSpPr>
          <p:nvPr>
            <p:ph type="sldNum" sz="quarter" idx="12"/>
          </p:nvPr>
        </p:nvSpPr>
        <p:spPr>
          <a:xfrm>
            <a:off x="8322447" y="6316594"/>
            <a:ext cx="2650352" cy="365125"/>
          </a:xfrm>
          <a:prstGeom prst="rect">
            <a:avLst/>
          </a:prstGeom>
        </p:spPr>
        <p:txBody>
          <a:bodyPr/>
          <a:lstStyle/>
          <a:p>
            <a:fld id="{E5D2E16A-5B9D-6A4B-A950-A9D836B79FCC}" type="slidenum">
              <a:rPr lang="en-US" smtClean="0"/>
              <a:t>‹#›</a:t>
            </a:fld>
            <a:endParaRPr lang="en-US"/>
          </a:p>
        </p:txBody>
      </p:sp>
      <p:sp>
        <p:nvSpPr>
          <p:cNvPr id="7" name="Rectangle 6">
            <a:extLst>
              <a:ext uri="{FF2B5EF4-FFF2-40B4-BE49-F238E27FC236}">
                <a16:creationId xmlns:a16="http://schemas.microsoft.com/office/drawing/2014/main" id="{1956E0A8-C0DB-614F-89A4-1474E4F949FF}"/>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275BF4F0-D10A-E74C-BBC0-51DC84744EAD}"/>
              </a:ext>
            </a:extLst>
          </p:cNvPr>
          <p:cNvSpPr>
            <a:spLocks noGrp="1"/>
          </p:cNvSpPr>
          <p:nvPr>
            <p:ph type="ctrTitle"/>
          </p:nvPr>
        </p:nvSpPr>
        <p:spPr>
          <a:xfrm>
            <a:off x="4295374" y="685800"/>
            <a:ext cx="6677426" cy="3200880"/>
          </a:xfrm>
        </p:spPr>
        <p:txBody>
          <a:bodyPr anchor="b">
            <a:noAutofit/>
          </a:bodyPr>
          <a:lstStyle>
            <a:lvl1pPr algn="l">
              <a:spcAft>
                <a:spcPts val="1200"/>
              </a:spcAft>
              <a:defRPr sz="4800" b="1" cap="all" baseline="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F7D8B63D-BAB9-2347-B5DF-6AD9A29418C4}"/>
              </a:ext>
            </a:extLst>
          </p:cNvPr>
          <p:cNvSpPr>
            <a:spLocks noGrp="1"/>
          </p:cNvSpPr>
          <p:nvPr>
            <p:ph type="subTitle" idx="1"/>
          </p:nvPr>
        </p:nvSpPr>
        <p:spPr>
          <a:xfrm>
            <a:off x="4295374" y="4114800"/>
            <a:ext cx="6677426" cy="1086237"/>
          </a:xfrm>
        </p:spPr>
        <p:txBody>
          <a:bodyPr>
            <a:noAutofit/>
          </a:bodyPr>
          <a:lstStyle>
            <a:lvl1pPr marL="0" indent="0" algn="l">
              <a:lnSpc>
                <a:spcPct val="110000"/>
              </a:lnSpc>
              <a:spcBef>
                <a:spcPts val="0"/>
              </a:spcBef>
              <a:spcAft>
                <a:spcPts val="120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7">
            <a:extLst>
              <a:ext uri="{FF2B5EF4-FFF2-40B4-BE49-F238E27FC236}">
                <a16:creationId xmlns:a16="http://schemas.microsoft.com/office/drawing/2014/main" id="{B942A392-6FC3-5846-B2DB-A5BD2FC5A47D}"/>
              </a:ext>
            </a:extLst>
          </p:cNvPr>
          <p:cNvSpPr>
            <a:spLocks noGrp="1"/>
          </p:cNvSpPr>
          <p:nvPr>
            <p:ph type="pic" sz="quarter" idx="13" hasCustomPrompt="1"/>
          </p:nvPr>
        </p:nvSpPr>
        <p:spPr>
          <a:xfrm>
            <a:off x="1405466" y="1600680"/>
            <a:ext cx="2286000" cy="2286000"/>
          </a:xfrm>
          <a:solidFill>
            <a:schemeClr val="bg1">
              <a:lumMod val="85000"/>
            </a:schemeClr>
          </a:solidFill>
          <a:ln w="25400">
            <a:solidFill>
              <a:srgbClr val="FFFFFF"/>
            </a:solidFill>
          </a:ln>
        </p:spPr>
        <p:txBody>
          <a:bodyPr/>
          <a:lstStyle>
            <a:lvl1pPr marL="0" indent="0">
              <a:buFontTx/>
              <a:buNone/>
              <a:defRPr/>
            </a:lvl1pPr>
          </a:lstStyle>
          <a:p>
            <a:r>
              <a:rPr lang="en-US"/>
              <a:t>Insert photo here</a:t>
            </a:r>
          </a:p>
        </p:txBody>
      </p:sp>
      <p:pic>
        <p:nvPicPr>
          <p:cNvPr id="12" name="Picture 11" descr="Logo&#10;&#10;Description automatically generated with medium confidence">
            <a:extLst>
              <a:ext uri="{FF2B5EF4-FFF2-40B4-BE49-F238E27FC236}">
                <a16:creationId xmlns:a16="http://schemas.microsoft.com/office/drawing/2014/main" id="{2FBEE211-0EE9-A84C-92DF-03836B0BE4CB}"/>
              </a:ext>
            </a:extLst>
          </p:cNvPr>
          <p:cNvPicPr>
            <a:picLocks noChangeAspect="1"/>
          </p:cNvPicPr>
          <p:nvPr userDrawn="1"/>
        </p:nvPicPr>
        <p:blipFill>
          <a:blip r:embed="rId2"/>
          <a:stretch>
            <a:fillRect/>
          </a:stretch>
        </p:blipFill>
        <p:spPr>
          <a:xfrm>
            <a:off x="1236979" y="5996940"/>
            <a:ext cx="2946705" cy="759460"/>
          </a:xfrm>
          <a:prstGeom prst="rect">
            <a:avLst/>
          </a:prstGeom>
        </p:spPr>
      </p:pic>
    </p:spTree>
    <p:extLst>
      <p:ext uri="{BB962C8B-B14F-4D97-AF65-F5344CB8AC3E}">
        <p14:creationId xmlns:p14="http://schemas.microsoft.com/office/powerpoint/2010/main" val="426785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545E144-3B31-774C-844F-D6E9EB9BC58C}"/>
              </a:ext>
            </a:extLst>
          </p:cNvPr>
          <p:cNvSpPr>
            <a:spLocks noGrp="1"/>
          </p:cNvSpPr>
          <p:nvPr>
            <p:ph type="pic" sz="quarter" idx="10"/>
          </p:nvPr>
        </p:nvSpPr>
        <p:spPr>
          <a:xfrm>
            <a:off x="0" y="3094"/>
            <a:ext cx="12192000" cy="5867400"/>
          </a:xfrm>
          <a:solidFill>
            <a:schemeClr val="bg1">
              <a:lumMod val="85000"/>
            </a:schemeClr>
          </a:solidFill>
        </p:spPr>
        <p:txBody>
          <a:bodyPr/>
          <a:lstStyle>
            <a:lvl1pPr marL="0" indent="0">
              <a:buFontTx/>
              <a:buNone/>
              <a:defRPr/>
            </a:lvl1pPr>
          </a:lstStyle>
          <a:p>
            <a:endParaRPr lang="en-US"/>
          </a:p>
        </p:txBody>
      </p:sp>
      <p:sp>
        <p:nvSpPr>
          <p:cNvPr id="2" name="Title 1"/>
          <p:cNvSpPr>
            <a:spLocks noGrp="1"/>
          </p:cNvSpPr>
          <p:nvPr>
            <p:ph type="ctrTitle"/>
          </p:nvPr>
        </p:nvSpPr>
        <p:spPr>
          <a:xfrm>
            <a:off x="1371600" y="685800"/>
            <a:ext cx="9601200" cy="3200880"/>
          </a:xfrm>
        </p:spPr>
        <p:txBody>
          <a:bodyPr anchor="b">
            <a:noAutofit/>
          </a:bodyPr>
          <a:lstStyle>
            <a:lvl1pPr algn="l">
              <a:defRPr sz="4800" b="1" cap="all"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4114800"/>
            <a:ext cx="9601200" cy="1086237"/>
          </a:xfrm>
        </p:spPr>
        <p:txBody>
          <a:bodyPr>
            <a:noAutofit/>
          </a:bodyPr>
          <a:lstStyle>
            <a:lvl1pPr marL="0" indent="0" algn="l">
              <a:lnSpc>
                <a:spcPct val="112000"/>
              </a:lnSpc>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203A189B-767C-1C49-BBFC-4339347AF55D}"/>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8" name="Picture 7" descr="Logo&#10;&#10;Description automatically generated with medium confidence">
            <a:extLst>
              <a:ext uri="{FF2B5EF4-FFF2-40B4-BE49-F238E27FC236}">
                <a16:creationId xmlns:a16="http://schemas.microsoft.com/office/drawing/2014/main" id="{250DB869-7BC2-F54A-9B0B-479B1FED1A2A}"/>
              </a:ext>
            </a:extLst>
          </p:cNvPr>
          <p:cNvPicPr>
            <a:picLocks noChangeAspect="1"/>
          </p:cNvPicPr>
          <p:nvPr userDrawn="1"/>
        </p:nvPicPr>
        <p:blipFill>
          <a:blip r:embed="rId2"/>
          <a:stretch>
            <a:fillRect/>
          </a:stretch>
        </p:blipFill>
        <p:spPr>
          <a:xfrm>
            <a:off x="1247140" y="5986781"/>
            <a:ext cx="2918460" cy="752180"/>
          </a:xfrm>
          <a:prstGeom prst="rect">
            <a:avLst/>
          </a:prstGeom>
        </p:spPr>
      </p:pic>
    </p:spTree>
    <p:extLst>
      <p:ext uri="{BB962C8B-B14F-4D97-AF65-F5344CB8AC3E}">
        <p14:creationId xmlns:p14="http://schemas.microsoft.com/office/powerpoint/2010/main" val="94873734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426720"/>
            <a:ext cx="9824720" cy="1066799"/>
          </a:xfrm>
        </p:spPr>
        <p:txBody>
          <a:bodyPr anchor="t" anchorCtr="0">
            <a:noAutofit/>
          </a:bodyPr>
          <a:lstStyle>
            <a:lvl1pPr>
              <a:defRPr sz="2800" cap="all" baseline="0">
                <a:solidFill>
                  <a:srgbClr val="28427C"/>
                </a:solidFill>
              </a:defRPr>
            </a:lvl1pPr>
          </a:lstStyle>
          <a:p>
            <a:r>
              <a:rPr lang="en-US"/>
              <a:t>Click to edit Master title style</a:t>
            </a:r>
          </a:p>
        </p:txBody>
      </p:sp>
      <p:sp>
        <p:nvSpPr>
          <p:cNvPr id="3" name="Content Placeholder 2"/>
          <p:cNvSpPr>
            <a:spLocks noGrp="1"/>
          </p:cNvSpPr>
          <p:nvPr>
            <p:ph idx="1" hasCustomPrompt="1"/>
          </p:nvPr>
        </p:nvSpPr>
        <p:spPr>
          <a:xfrm>
            <a:off x="1351280" y="1625600"/>
            <a:ext cx="7128841" cy="4061216"/>
          </a:xfrm>
        </p:spPr>
        <p:txBody>
          <a:bodyPr lIns="0" tIns="0" rIns="0" bIns="0">
            <a:noAutofit/>
          </a:bodyPr>
          <a:lstStyle>
            <a:lvl1pPr>
              <a:defRPr sz="1800">
                <a:solidFill>
                  <a:srgbClr val="767679"/>
                </a:solidFill>
              </a:defRPr>
            </a:lvl1pPr>
            <a:lvl2pPr>
              <a:defRPr sz="1800">
                <a:solidFill>
                  <a:srgbClr val="767679"/>
                </a:solidFill>
              </a:defRPr>
            </a:lvl2pPr>
            <a:lvl3pPr>
              <a:defRPr sz="1800">
                <a:solidFill>
                  <a:srgbClr val="767679"/>
                </a:solidFill>
              </a:defRPr>
            </a:lvl3pPr>
            <a:lvl4pPr>
              <a:defRPr sz="1800">
                <a:solidFill>
                  <a:srgbClr val="767679"/>
                </a:solidFill>
              </a:defRPr>
            </a:lvl4pPr>
            <a:lvl5pPr>
              <a:defRPr sz="1800">
                <a:solidFill>
                  <a:srgbClr val="76767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15D6A78-B4D6-D94E-B39F-51EB8F157E36}"/>
              </a:ext>
            </a:extLst>
          </p:cNvPr>
          <p:cNvSpPr/>
          <p:nvPr userDrawn="1"/>
        </p:nvSpPr>
        <p:spPr>
          <a:xfrm>
            <a:off x="0" y="5867400"/>
            <a:ext cx="12192000" cy="990600"/>
          </a:xfrm>
          <a:prstGeom prst="rect">
            <a:avLst/>
          </a:prstGeom>
          <a:solidFill>
            <a:srgbClr val="767679">
              <a:alpha val="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8" name="Picture 7" descr="Logo&#10;&#10;Description automatically generated with medium confidence">
            <a:extLst>
              <a:ext uri="{FF2B5EF4-FFF2-40B4-BE49-F238E27FC236}">
                <a16:creationId xmlns:a16="http://schemas.microsoft.com/office/drawing/2014/main" id="{6FAA1F19-ED55-184F-BA61-D513CCC38362}"/>
              </a:ext>
            </a:extLst>
          </p:cNvPr>
          <p:cNvPicPr>
            <a:picLocks noChangeAspect="1"/>
          </p:cNvPicPr>
          <p:nvPr userDrawn="1"/>
        </p:nvPicPr>
        <p:blipFill>
          <a:blip r:embed="rId2"/>
          <a:stretch>
            <a:fillRect/>
          </a:stretch>
        </p:blipFill>
        <p:spPr>
          <a:xfrm>
            <a:off x="1236979" y="5996940"/>
            <a:ext cx="2946705" cy="759460"/>
          </a:xfrm>
          <a:prstGeom prst="rect">
            <a:avLst/>
          </a:prstGeom>
        </p:spPr>
      </p:pic>
      <p:sp>
        <p:nvSpPr>
          <p:cNvPr id="6" name="Rectangle 5">
            <a:extLst>
              <a:ext uri="{FF2B5EF4-FFF2-40B4-BE49-F238E27FC236}">
                <a16:creationId xmlns:a16="http://schemas.microsoft.com/office/drawing/2014/main" id="{F7FC1CDB-36D2-A046-9453-96D9757ED456}"/>
              </a:ext>
            </a:extLst>
          </p:cNvPr>
          <p:cNvSpPr/>
          <p:nvPr userDrawn="1"/>
        </p:nvSpPr>
        <p:spPr>
          <a:xfrm>
            <a:off x="0" y="0"/>
            <a:ext cx="1097280" cy="6858000"/>
          </a:xfrm>
          <a:prstGeom prst="rect">
            <a:avLst/>
          </a:prstGeom>
          <a:solidFill>
            <a:srgbClr val="284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A86BF836-BA53-F54F-AEEE-1BBBEB52DBCE}"/>
              </a:ext>
            </a:extLst>
          </p:cNvPr>
          <p:cNvSpPr>
            <a:spLocks noGrp="1"/>
          </p:cNvSpPr>
          <p:nvPr>
            <p:ph type="pic" sz="quarter" idx="11"/>
          </p:nvPr>
        </p:nvSpPr>
        <p:spPr>
          <a:xfrm>
            <a:off x="8879839" y="1625600"/>
            <a:ext cx="2305685" cy="4043680"/>
          </a:xfrm>
          <a:solidFill>
            <a:schemeClr val="bg1">
              <a:lumMod val="95000"/>
            </a:schemeClr>
          </a:solidFill>
        </p:spPr>
        <p:txBody>
          <a:bodyPr/>
          <a:lstStyle>
            <a:lvl1pPr marL="0" indent="0">
              <a:buNone/>
              <a:defRPr/>
            </a:lvl1pPr>
          </a:lstStyle>
          <a:p>
            <a:endParaRPr lang="en-US"/>
          </a:p>
        </p:txBody>
      </p:sp>
    </p:spTree>
    <p:extLst>
      <p:ext uri="{BB962C8B-B14F-4D97-AF65-F5344CB8AC3E}">
        <p14:creationId xmlns:p14="http://schemas.microsoft.com/office/powerpoint/2010/main" val="1775868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defRPr sz="3200" cap="all" baseline="0">
                <a:solidFill>
                  <a:srgbClr val="28427C"/>
                </a:solidFill>
              </a:defRPr>
            </a:lvl1pPr>
          </a:lstStyle>
          <a:p>
            <a:r>
              <a:rPr lang="en-US"/>
              <a:t>Click to edit Master title style</a:t>
            </a:r>
          </a:p>
        </p:txBody>
      </p:sp>
      <p:sp>
        <p:nvSpPr>
          <p:cNvPr id="3" name="Content Placeholder 2"/>
          <p:cNvSpPr>
            <a:spLocks noGrp="1"/>
          </p:cNvSpPr>
          <p:nvPr>
            <p:ph idx="1" hasCustomPrompt="1"/>
          </p:nvPr>
        </p:nvSpPr>
        <p:spPr/>
        <p:txBody>
          <a:bodyPr lIns="0" tIns="0" rIns="0" bIns="0">
            <a:noAutofit/>
          </a:bodyPr>
          <a:lstStyle>
            <a:lvl1pPr>
              <a:defRPr sz="2400">
                <a:solidFill>
                  <a:srgbClr val="767679"/>
                </a:solidFill>
              </a:defRPr>
            </a:lvl1pPr>
            <a:lvl2pPr>
              <a:defRPr sz="2400">
                <a:solidFill>
                  <a:srgbClr val="767679"/>
                </a:solidFill>
              </a:defRPr>
            </a:lvl2pPr>
            <a:lvl3pPr>
              <a:defRPr sz="2400">
                <a:solidFill>
                  <a:srgbClr val="767679"/>
                </a:solidFill>
              </a:defRPr>
            </a:lvl3pPr>
            <a:lvl4pPr>
              <a:defRPr sz="2400">
                <a:solidFill>
                  <a:srgbClr val="767679"/>
                </a:solidFill>
              </a:defRPr>
            </a:lvl4pPr>
            <a:lvl5pPr>
              <a:defRPr sz="2400">
                <a:solidFill>
                  <a:srgbClr val="76767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15D6A78-B4D6-D94E-B39F-51EB8F157E36}"/>
              </a:ext>
            </a:extLst>
          </p:cNvPr>
          <p:cNvSpPr/>
          <p:nvPr userDrawn="1"/>
        </p:nvSpPr>
        <p:spPr>
          <a:xfrm>
            <a:off x="0" y="5867400"/>
            <a:ext cx="12192000" cy="990600"/>
          </a:xfrm>
          <a:prstGeom prst="rect">
            <a:avLst/>
          </a:prstGeom>
          <a:solidFill>
            <a:srgbClr val="767679">
              <a:alpha val="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ext Placeholder 4">
            <a:extLst>
              <a:ext uri="{FF2B5EF4-FFF2-40B4-BE49-F238E27FC236}">
                <a16:creationId xmlns:a16="http://schemas.microsoft.com/office/drawing/2014/main" id="{45860851-F52A-5946-828A-4BE538F87571}"/>
              </a:ext>
            </a:extLst>
          </p:cNvPr>
          <p:cNvSpPr>
            <a:spLocks noGrp="1"/>
          </p:cNvSpPr>
          <p:nvPr>
            <p:ph type="body" sz="quarter" idx="10"/>
          </p:nvPr>
        </p:nvSpPr>
        <p:spPr>
          <a:xfrm>
            <a:off x="5932487" y="6172201"/>
            <a:ext cx="5040313" cy="391342"/>
          </a:xfrm>
        </p:spPr>
        <p:txBody>
          <a:bodyPr lIns="0" tIns="0" rIns="0" bIns="0" anchor="ctr" anchorCtr="0">
            <a:noAutofit/>
          </a:bodyPr>
          <a:lstStyle>
            <a:lvl1pPr marL="0" indent="0" algn="r">
              <a:buFontTx/>
              <a:buNone/>
              <a:defRPr sz="1400"/>
            </a:lvl1pPr>
            <a:lvl2pPr marL="530352" indent="0">
              <a:buFontTx/>
              <a:buNone/>
              <a:defRPr/>
            </a:lvl2pPr>
            <a:lvl3pPr marL="987552" indent="0">
              <a:buFontTx/>
              <a:buNone/>
              <a:defRPr/>
            </a:lvl3pPr>
            <a:lvl4pPr marL="1444752" indent="0">
              <a:buFontTx/>
              <a:buNone/>
              <a:defRPr/>
            </a:lvl4pPr>
            <a:lvl5pPr marL="1901952" indent="0">
              <a:buFontTx/>
              <a:buNone/>
              <a:defRPr/>
            </a:lvl5pPr>
          </a:lstStyle>
          <a:p>
            <a:pPr lvl="0"/>
            <a:r>
              <a:rPr lang="en-US"/>
              <a:t>Click to edit Master text styles</a:t>
            </a:r>
          </a:p>
        </p:txBody>
      </p:sp>
      <p:pic>
        <p:nvPicPr>
          <p:cNvPr id="8" name="Picture 7" descr="Logo&#10;&#10;Description automatically generated with medium confidence">
            <a:extLst>
              <a:ext uri="{FF2B5EF4-FFF2-40B4-BE49-F238E27FC236}">
                <a16:creationId xmlns:a16="http://schemas.microsoft.com/office/drawing/2014/main" id="{6FAA1F19-ED55-184F-BA61-D513CCC38362}"/>
              </a:ext>
            </a:extLst>
          </p:cNvPr>
          <p:cNvPicPr>
            <a:picLocks noChangeAspect="1"/>
          </p:cNvPicPr>
          <p:nvPr userDrawn="1"/>
        </p:nvPicPr>
        <p:blipFill>
          <a:blip r:embed="rId2"/>
          <a:stretch>
            <a:fillRect/>
          </a:stretch>
        </p:blipFill>
        <p:spPr>
          <a:xfrm>
            <a:off x="1236979" y="5996940"/>
            <a:ext cx="2946705" cy="759460"/>
          </a:xfrm>
          <a:prstGeom prst="rect">
            <a:avLst/>
          </a:prstGeom>
        </p:spPr>
      </p:pic>
    </p:spTree>
    <p:extLst>
      <p:ext uri="{BB962C8B-B14F-4D97-AF65-F5344CB8AC3E}">
        <p14:creationId xmlns:p14="http://schemas.microsoft.com/office/powerpoint/2010/main" val="2835646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quote">
    <p:bg>
      <p:bgPr>
        <a:solidFill>
          <a:srgbClr val="1C82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1"/>
            <a:ext cx="9601200" cy="914400"/>
          </a:xfrm>
          <a:noFill/>
        </p:spPr>
        <p:txBody>
          <a:bodyPr anchor="t" anchorCtr="0">
            <a:noAutofit/>
          </a:bodyPr>
          <a:lstStyle>
            <a:lvl1pPr algn="ctr">
              <a:lnSpc>
                <a:spcPct val="100000"/>
              </a:lnSpc>
              <a:defRPr sz="3600" cap="all" baseline="0">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1371600" y="2231756"/>
            <a:ext cx="9601200" cy="1875295"/>
          </a:xfrm>
        </p:spPr>
        <p:txBody>
          <a:bodyPr lIns="0" tIns="0" rIns="0" bIns="0">
            <a:noAutofit/>
          </a:bodyPr>
          <a:lstStyle>
            <a:lvl1pPr marL="0" indent="0" algn="ctr">
              <a:lnSpc>
                <a:spcPct val="120000"/>
              </a:lnSpc>
              <a:buFontTx/>
              <a:buNone/>
              <a:defRPr sz="3200">
                <a:solidFill>
                  <a:schemeClr val="bg1"/>
                </a:solidFill>
              </a:defRPr>
            </a:lvl1pPr>
            <a:lvl2pPr marL="457200" indent="0">
              <a:buFontTx/>
              <a:buNone/>
              <a:defRPr sz="2400">
                <a:solidFill>
                  <a:srgbClr val="767679"/>
                </a:solidFill>
              </a:defRPr>
            </a:lvl2pPr>
            <a:lvl3pPr marL="914400" indent="0">
              <a:buFontTx/>
              <a:buNone/>
              <a:defRPr sz="2400">
                <a:solidFill>
                  <a:srgbClr val="767679"/>
                </a:solidFill>
              </a:defRPr>
            </a:lvl3pPr>
            <a:lvl4pPr marL="1371600" indent="0">
              <a:buFontTx/>
              <a:buNone/>
              <a:defRPr sz="2400">
                <a:solidFill>
                  <a:srgbClr val="767679"/>
                </a:solidFill>
              </a:defRPr>
            </a:lvl4pPr>
            <a:lvl5pPr marL="1828800" indent="0">
              <a:buFontTx/>
              <a:buNone/>
              <a:defRPr sz="2400">
                <a:solidFill>
                  <a:srgbClr val="767679"/>
                </a:solidFill>
              </a:defRPr>
            </a:lvl5pPr>
          </a:lstStyle>
          <a:p>
            <a:pPr lvl="0"/>
            <a:r>
              <a:rPr lang="en-US"/>
              <a:t>Edit Master text styles</a:t>
            </a:r>
          </a:p>
        </p:txBody>
      </p:sp>
      <p:sp>
        <p:nvSpPr>
          <p:cNvPr id="7" name="Rectangle 6">
            <a:extLst>
              <a:ext uri="{FF2B5EF4-FFF2-40B4-BE49-F238E27FC236}">
                <a16:creationId xmlns:a16="http://schemas.microsoft.com/office/drawing/2014/main" id="{915D6A78-B4D6-D94E-B39F-51EB8F157E36}"/>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Content Placeholder 2">
            <a:extLst>
              <a:ext uri="{FF2B5EF4-FFF2-40B4-BE49-F238E27FC236}">
                <a16:creationId xmlns:a16="http://schemas.microsoft.com/office/drawing/2014/main" id="{66615C52-A5DF-9D4F-8DED-B3B4EF4689F0}"/>
              </a:ext>
            </a:extLst>
          </p:cNvPr>
          <p:cNvSpPr>
            <a:spLocks noGrp="1"/>
          </p:cNvSpPr>
          <p:nvPr>
            <p:ph idx="10" hasCustomPrompt="1"/>
          </p:nvPr>
        </p:nvSpPr>
        <p:spPr>
          <a:xfrm>
            <a:off x="1384516" y="4259451"/>
            <a:ext cx="9601200" cy="1118461"/>
          </a:xfrm>
        </p:spPr>
        <p:txBody>
          <a:bodyPr lIns="0" tIns="0" rIns="0" bIns="0">
            <a:noAutofit/>
          </a:bodyPr>
          <a:lstStyle>
            <a:lvl1pPr marL="0" indent="0" algn="ctr">
              <a:spcBef>
                <a:spcPts val="0"/>
              </a:spcBef>
              <a:buFontTx/>
              <a:buNone/>
              <a:defRPr sz="1800">
                <a:solidFill>
                  <a:schemeClr val="bg1"/>
                </a:solidFill>
              </a:defRPr>
            </a:lvl1pPr>
            <a:lvl2pPr marL="457200" indent="0">
              <a:buFontTx/>
              <a:buNone/>
              <a:defRPr sz="2400">
                <a:solidFill>
                  <a:srgbClr val="767679"/>
                </a:solidFill>
              </a:defRPr>
            </a:lvl2pPr>
            <a:lvl3pPr marL="914400" indent="0">
              <a:buFontTx/>
              <a:buNone/>
              <a:defRPr sz="2400">
                <a:solidFill>
                  <a:srgbClr val="767679"/>
                </a:solidFill>
              </a:defRPr>
            </a:lvl3pPr>
            <a:lvl4pPr marL="1371600" indent="0">
              <a:buFontTx/>
              <a:buNone/>
              <a:defRPr sz="2400">
                <a:solidFill>
                  <a:srgbClr val="767679"/>
                </a:solidFill>
              </a:defRPr>
            </a:lvl4pPr>
            <a:lvl5pPr marL="1828800" indent="0">
              <a:buFontTx/>
              <a:buNone/>
              <a:defRPr sz="2400">
                <a:solidFill>
                  <a:srgbClr val="767679"/>
                </a:solidFill>
              </a:defRPr>
            </a:lvl5pPr>
          </a:lstStyle>
          <a:p>
            <a:pPr lvl="0"/>
            <a:r>
              <a:rPr lang="en-US"/>
              <a:t>Edit Master text styles</a:t>
            </a:r>
          </a:p>
        </p:txBody>
      </p:sp>
      <p:pic>
        <p:nvPicPr>
          <p:cNvPr id="10" name="Picture 9" descr="Logo&#10;&#10;Description automatically generated with medium confidence">
            <a:extLst>
              <a:ext uri="{FF2B5EF4-FFF2-40B4-BE49-F238E27FC236}">
                <a16:creationId xmlns:a16="http://schemas.microsoft.com/office/drawing/2014/main" id="{A5AD051B-FF49-3743-AEC6-A0C4970722FD}"/>
              </a:ext>
            </a:extLst>
          </p:cNvPr>
          <p:cNvPicPr>
            <a:picLocks noChangeAspect="1"/>
          </p:cNvPicPr>
          <p:nvPr userDrawn="1"/>
        </p:nvPicPr>
        <p:blipFill>
          <a:blip r:embed="rId2"/>
          <a:stretch>
            <a:fillRect/>
          </a:stretch>
        </p:blipFill>
        <p:spPr>
          <a:xfrm>
            <a:off x="1236979" y="5996940"/>
            <a:ext cx="2946705" cy="759460"/>
          </a:xfrm>
          <a:prstGeom prst="rect">
            <a:avLst/>
          </a:prstGeom>
        </p:spPr>
      </p:pic>
    </p:spTree>
    <p:extLst>
      <p:ext uri="{BB962C8B-B14F-4D97-AF65-F5344CB8AC3E}">
        <p14:creationId xmlns:p14="http://schemas.microsoft.com/office/powerpoint/2010/main" val="3392828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56A8-9B2D-E645-BD09-A9DEFE4F7852}"/>
              </a:ext>
            </a:extLst>
          </p:cNvPr>
          <p:cNvSpPr>
            <a:spLocks noGrp="1"/>
          </p:cNvSpPr>
          <p:nvPr>
            <p:ph type="title"/>
          </p:nvPr>
        </p:nvSpPr>
        <p:spPr>
          <a:xfrm>
            <a:off x="1371600" y="914400"/>
            <a:ext cx="950843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2755FF-109E-4748-BAFA-288F222BD1B0}"/>
              </a:ext>
            </a:extLst>
          </p:cNvPr>
          <p:cNvSpPr>
            <a:spLocks noGrp="1"/>
          </p:cNvSpPr>
          <p:nvPr>
            <p:ph type="body" idx="1"/>
          </p:nvPr>
        </p:nvSpPr>
        <p:spPr>
          <a:xfrm>
            <a:off x="1371600" y="2462920"/>
            <a:ext cx="4572000" cy="687456"/>
          </a:xfrm>
        </p:spPr>
        <p:txBody>
          <a:bodyPr anchor="b"/>
          <a:lstStyle>
            <a:lvl1pPr marL="0" indent="0">
              <a:lnSpc>
                <a:spcPct val="100000"/>
              </a:lnSpc>
              <a:spcBef>
                <a:spcPts val="0"/>
              </a:spcBef>
              <a:buNone/>
              <a:defRPr sz="2400" b="1" cap="all" baseline="0">
                <a:solidFill>
                  <a:srgbClr val="1C82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E88432-962F-7B49-BE99-375E0569A5D9}"/>
              </a:ext>
            </a:extLst>
          </p:cNvPr>
          <p:cNvSpPr>
            <a:spLocks noGrp="1"/>
          </p:cNvSpPr>
          <p:nvPr>
            <p:ph sz="half" idx="2"/>
          </p:nvPr>
        </p:nvSpPr>
        <p:spPr>
          <a:xfrm>
            <a:off x="1371600" y="3303811"/>
            <a:ext cx="4572000" cy="25558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330B7-17A8-9746-9226-AA6D26B498D7}"/>
              </a:ext>
            </a:extLst>
          </p:cNvPr>
          <p:cNvSpPr>
            <a:spLocks noGrp="1"/>
          </p:cNvSpPr>
          <p:nvPr>
            <p:ph type="body" sz="quarter" idx="3"/>
          </p:nvPr>
        </p:nvSpPr>
        <p:spPr>
          <a:xfrm>
            <a:off x="6323014" y="2462920"/>
            <a:ext cx="4572000" cy="687456"/>
          </a:xfrm>
        </p:spPr>
        <p:txBody>
          <a:bodyPr anchor="b"/>
          <a:lstStyle>
            <a:lvl1pPr marL="0" indent="0">
              <a:lnSpc>
                <a:spcPct val="100000"/>
              </a:lnSpc>
              <a:spcBef>
                <a:spcPts val="0"/>
              </a:spcBef>
              <a:buNone/>
              <a:defRPr sz="2400" b="1" cap="all" baseline="0">
                <a:solidFill>
                  <a:srgbClr val="1C82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9FE0AF-FC35-3E48-BF35-F454A64E4972}"/>
              </a:ext>
            </a:extLst>
          </p:cNvPr>
          <p:cNvSpPr>
            <a:spLocks noGrp="1"/>
          </p:cNvSpPr>
          <p:nvPr>
            <p:ph sz="quarter" idx="4"/>
          </p:nvPr>
        </p:nvSpPr>
        <p:spPr>
          <a:xfrm>
            <a:off x="6323014" y="3303811"/>
            <a:ext cx="4572000" cy="2574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1E6E33C3-D7DA-EC47-A984-393F7B7D2468}"/>
              </a:ext>
            </a:extLst>
          </p:cNvPr>
          <p:cNvSpPr/>
          <p:nvPr userDrawn="1"/>
        </p:nvSpPr>
        <p:spPr>
          <a:xfrm>
            <a:off x="0" y="5867400"/>
            <a:ext cx="12192000" cy="990600"/>
          </a:xfrm>
          <a:prstGeom prst="rect">
            <a:avLst/>
          </a:prstGeom>
          <a:solidFill>
            <a:srgbClr val="767679">
              <a:alpha val="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2" name="Picture 11" descr="Logo&#10;&#10;Description automatically generated with medium confidence">
            <a:extLst>
              <a:ext uri="{FF2B5EF4-FFF2-40B4-BE49-F238E27FC236}">
                <a16:creationId xmlns:a16="http://schemas.microsoft.com/office/drawing/2014/main" id="{EE78B643-8DBE-C64A-ABA6-1C9E9C38BD73}"/>
              </a:ext>
            </a:extLst>
          </p:cNvPr>
          <p:cNvPicPr>
            <a:picLocks noChangeAspect="1"/>
          </p:cNvPicPr>
          <p:nvPr userDrawn="1"/>
        </p:nvPicPr>
        <p:blipFill>
          <a:blip r:embed="rId2"/>
          <a:stretch>
            <a:fillRect/>
          </a:stretch>
        </p:blipFill>
        <p:spPr>
          <a:xfrm>
            <a:off x="1236979" y="5996940"/>
            <a:ext cx="2946705" cy="759460"/>
          </a:xfrm>
          <a:prstGeom prst="rect">
            <a:avLst/>
          </a:prstGeom>
        </p:spPr>
      </p:pic>
    </p:spTree>
    <p:extLst>
      <p:ext uri="{BB962C8B-B14F-4D97-AF65-F5344CB8AC3E}">
        <p14:creationId xmlns:p14="http://schemas.microsoft.com/office/powerpoint/2010/main" val="290552941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C65C695C-CD2B-E447-A36A-E2E5C0B9E334}"/>
              </a:ext>
            </a:extLst>
          </p:cNvPr>
          <p:cNvSpPr>
            <a:spLocks noGrp="1"/>
          </p:cNvSpPr>
          <p:nvPr>
            <p:ph type="pic" sz="quarter" idx="13"/>
          </p:nvPr>
        </p:nvSpPr>
        <p:spPr>
          <a:xfrm>
            <a:off x="0" y="0"/>
            <a:ext cx="12192000" cy="5867400"/>
          </a:xfrm>
          <a:solidFill>
            <a:schemeClr val="bg1">
              <a:lumMod val="85000"/>
            </a:schemeClr>
          </a:solidFill>
        </p:spPr>
        <p:txBody>
          <a:bodyPr/>
          <a:lstStyle>
            <a:lvl1pPr marL="0" indent="0" algn="ctr">
              <a:buFontTx/>
              <a:buNone/>
              <a:defRPr/>
            </a:lvl1pPr>
          </a:lstStyle>
          <a:p>
            <a:endParaRPr lang="en-US"/>
          </a:p>
        </p:txBody>
      </p:sp>
      <p:sp>
        <p:nvSpPr>
          <p:cNvPr id="2" name="Title 1">
            <a:extLst>
              <a:ext uri="{FF2B5EF4-FFF2-40B4-BE49-F238E27FC236}">
                <a16:creationId xmlns:a16="http://schemas.microsoft.com/office/drawing/2014/main" id="{BF94ECF4-2430-204A-AEEC-42DE27F5DB98}"/>
              </a:ext>
            </a:extLst>
          </p:cNvPr>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208254D2-EC80-984C-889F-56FACDA4C1C2}"/>
              </a:ext>
            </a:extLst>
          </p:cNvPr>
          <p:cNvSpPr>
            <a:spLocks noGrp="1"/>
          </p:cNvSpPr>
          <p:nvPr>
            <p:ph type="body" sz="half" idx="2"/>
          </p:nvPr>
        </p:nvSpPr>
        <p:spPr>
          <a:xfrm>
            <a:off x="1371600" y="2463281"/>
            <a:ext cx="9601199" cy="3089379"/>
          </a:xfrm>
        </p:spPr>
        <p:txBody>
          <a:bodyPr/>
          <a:lstStyle>
            <a:lvl1pPr marL="0" indent="0">
              <a:spcBef>
                <a:spcPts val="0"/>
              </a:spcBef>
              <a:spcAft>
                <a:spcPts val="12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2DC6964A-E84D-C345-BEEB-3A7F53F3E056}"/>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0" name="Picture 9" descr="Logo&#10;&#10;Description automatically generated with medium confidence">
            <a:extLst>
              <a:ext uri="{FF2B5EF4-FFF2-40B4-BE49-F238E27FC236}">
                <a16:creationId xmlns:a16="http://schemas.microsoft.com/office/drawing/2014/main" id="{60AA51B8-92FF-3C4C-BCFF-D1549081D9F0}"/>
              </a:ext>
            </a:extLst>
          </p:cNvPr>
          <p:cNvPicPr>
            <a:picLocks noChangeAspect="1"/>
          </p:cNvPicPr>
          <p:nvPr userDrawn="1"/>
        </p:nvPicPr>
        <p:blipFill>
          <a:blip r:embed="rId2"/>
          <a:stretch>
            <a:fillRect/>
          </a:stretch>
        </p:blipFill>
        <p:spPr>
          <a:xfrm>
            <a:off x="1236979" y="5996940"/>
            <a:ext cx="2946705" cy="759460"/>
          </a:xfrm>
          <a:prstGeom prst="rect">
            <a:avLst/>
          </a:prstGeom>
        </p:spPr>
      </p:pic>
    </p:spTree>
    <p:extLst>
      <p:ext uri="{BB962C8B-B14F-4D97-AF65-F5344CB8AC3E}">
        <p14:creationId xmlns:p14="http://schemas.microsoft.com/office/powerpoint/2010/main" val="26891430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57D6-D12A-4244-ABD4-1FE06DACB3AB}"/>
              </a:ext>
            </a:extLst>
          </p:cNvPr>
          <p:cNvSpPr>
            <a:spLocks noGrp="1"/>
          </p:cNvSpPr>
          <p:nvPr>
            <p:ph type="title"/>
          </p:nvPr>
        </p:nvSpPr>
        <p:spPr>
          <a:xfrm>
            <a:off x="1371600" y="967547"/>
            <a:ext cx="4313583" cy="1600200"/>
          </a:xfrm>
        </p:spPr>
        <p:txBody>
          <a:bodyPr anchor="t" anchorCtr="0"/>
          <a:lstStyle>
            <a:lvl1pPr>
              <a:defRPr sz="3200">
                <a:solidFill>
                  <a:srgbClr val="FFFFFF"/>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1D4AA9E5-4FCE-A448-A7D5-66B566D9C0D6}"/>
              </a:ext>
            </a:extLst>
          </p:cNvPr>
          <p:cNvSpPr>
            <a:spLocks noGrp="1"/>
          </p:cNvSpPr>
          <p:nvPr>
            <p:ph type="pic" idx="1"/>
          </p:nvPr>
        </p:nvSpPr>
        <p:spPr>
          <a:xfrm>
            <a:off x="6096000" y="1"/>
            <a:ext cx="6095999" cy="5861050"/>
          </a:xfrm>
          <a:solidFill>
            <a:schemeClr val="bg2"/>
          </a:solidFill>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E3059F-20B0-9641-AE2C-629C0C7BFDFD}"/>
              </a:ext>
            </a:extLst>
          </p:cNvPr>
          <p:cNvSpPr>
            <a:spLocks noGrp="1"/>
          </p:cNvSpPr>
          <p:nvPr>
            <p:ph type="body" sz="half" idx="2"/>
          </p:nvPr>
        </p:nvSpPr>
        <p:spPr>
          <a:xfrm>
            <a:off x="1371600" y="2777902"/>
            <a:ext cx="4313583" cy="3091086"/>
          </a:xfrm>
        </p:spPr>
        <p:txBody>
          <a:bodyPr/>
          <a:lstStyle>
            <a:lvl1pPr marL="0" indent="0">
              <a:buNone/>
              <a:defRPr sz="24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CC3E564A-8FCA-2740-9C71-76198191102C}"/>
              </a:ext>
            </a:extLst>
          </p:cNvPr>
          <p:cNvSpPr/>
          <p:nvPr userDrawn="1"/>
        </p:nvSpPr>
        <p:spPr>
          <a:xfrm>
            <a:off x="0" y="5867400"/>
            <a:ext cx="12192000" cy="990600"/>
          </a:xfrm>
          <a:prstGeom prst="rect">
            <a:avLst/>
          </a:prstGeom>
          <a:solidFill>
            <a:srgbClr val="767679">
              <a:alpha val="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Rectangle 6">
            <a:extLst>
              <a:ext uri="{FF2B5EF4-FFF2-40B4-BE49-F238E27FC236}">
                <a16:creationId xmlns:a16="http://schemas.microsoft.com/office/drawing/2014/main" id="{9B6A76F0-ACBD-0341-A417-05396691B041}"/>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9" name="Picture 8" descr="Logo&#10;&#10;Description automatically generated with medium confidence">
            <a:extLst>
              <a:ext uri="{FF2B5EF4-FFF2-40B4-BE49-F238E27FC236}">
                <a16:creationId xmlns:a16="http://schemas.microsoft.com/office/drawing/2014/main" id="{AB615571-3165-C74D-AC55-C97EB0564E1F}"/>
              </a:ext>
            </a:extLst>
          </p:cNvPr>
          <p:cNvPicPr>
            <a:picLocks noChangeAspect="1"/>
          </p:cNvPicPr>
          <p:nvPr userDrawn="1"/>
        </p:nvPicPr>
        <p:blipFill>
          <a:blip r:embed="rId2"/>
          <a:stretch>
            <a:fillRect/>
          </a:stretch>
        </p:blipFill>
        <p:spPr>
          <a:xfrm>
            <a:off x="1236979" y="5996940"/>
            <a:ext cx="2946705" cy="759460"/>
          </a:xfrm>
          <a:prstGeom prst="rect">
            <a:avLst/>
          </a:prstGeom>
        </p:spPr>
      </p:pic>
    </p:spTree>
    <p:extLst>
      <p:ext uri="{BB962C8B-B14F-4D97-AF65-F5344CB8AC3E}">
        <p14:creationId xmlns:p14="http://schemas.microsoft.com/office/powerpoint/2010/main" val="96612160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pcoming webinars">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89E5-953B-0C4E-9B0D-5791B29A0810}"/>
              </a:ext>
            </a:extLst>
          </p:cNvPr>
          <p:cNvSpPr>
            <a:spLocks noGrp="1"/>
          </p:cNvSpPr>
          <p:nvPr>
            <p:ph type="title"/>
          </p:nvPr>
        </p:nvSpPr>
        <p:spPr>
          <a:xfrm>
            <a:off x="1371599" y="1702191"/>
            <a:ext cx="4607169" cy="1325563"/>
          </a:xfrm>
        </p:spPr>
        <p:txBody>
          <a:bodyPr/>
          <a:lstStyle>
            <a:lvl1pPr>
              <a:defRPr>
                <a:solidFill>
                  <a:schemeClr val="bg1"/>
                </a:solidFill>
              </a:defRPr>
            </a:lvl1pPr>
          </a:lstStyle>
          <a:p>
            <a:r>
              <a:rPr lang="en-US"/>
              <a:t>Click to edit Master title style</a:t>
            </a:r>
          </a:p>
        </p:txBody>
      </p:sp>
      <p:sp>
        <p:nvSpPr>
          <p:cNvPr id="3" name="Text Placeholder 3">
            <a:extLst>
              <a:ext uri="{FF2B5EF4-FFF2-40B4-BE49-F238E27FC236}">
                <a16:creationId xmlns:a16="http://schemas.microsoft.com/office/drawing/2014/main" id="{27CB8102-752D-974E-A6EA-071362588856}"/>
              </a:ext>
            </a:extLst>
          </p:cNvPr>
          <p:cNvSpPr>
            <a:spLocks noGrp="1"/>
          </p:cNvSpPr>
          <p:nvPr>
            <p:ph type="body" sz="half" idx="2"/>
          </p:nvPr>
        </p:nvSpPr>
        <p:spPr>
          <a:xfrm>
            <a:off x="1371599" y="3256203"/>
            <a:ext cx="4607169" cy="2338685"/>
          </a:xfrm>
        </p:spPr>
        <p:txBody>
          <a:bodyPr/>
          <a:lstStyle>
            <a:lvl1pPr marL="0" indent="0">
              <a:buNone/>
              <a:defRPr sz="24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3">
            <a:extLst>
              <a:ext uri="{FF2B5EF4-FFF2-40B4-BE49-F238E27FC236}">
                <a16:creationId xmlns:a16="http://schemas.microsoft.com/office/drawing/2014/main" id="{92A47ACD-9DB2-A249-8C90-1666F4B10633}"/>
              </a:ext>
            </a:extLst>
          </p:cNvPr>
          <p:cNvSpPr>
            <a:spLocks noGrp="1"/>
          </p:cNvSpPr>
          <p:nvPr>
            <p:ph type="body" sz="half" idx="10"/>
          </p:nvPr>
        </p:nvSpPr>
        <p:spPr>
          <a:xfrm>
            <a:off x="6236679" y="777710"/>
            <a:ext cx="2330547" cy="1824578"/>
          </a:xfrm>
          <a:solidFill>
            <a:srgbClr val="FFFFFF"/>
          </a:solidFill>
        </p:spPr>
        <p:txBody>
          <a:bodyPr lIns="182880" tIns="182880" rIns="91440" bIns="91440"/>
          <a:lstStyle>
            <a:lvl1pPr marL="0" indent="0">
              <a:lnSpc>
                <a:spcPct val="100000"/>
              </a:lnSpc>
              <a:spcBef>
                <a:spcPts val="0"/>
              </a:spcBef>
              <a:buNone/>
              <a:defRPr sz="1800">
                <a:solidFill>
                  <a:srgbClr val="76767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ext Placeholder 3">
            <a:extLst>
              <a:ext uri="{FF2B5EF4-FFF2-40B4-BE49-F238E27FC236}">
                <a16:creationId xmlns:a16="http://schemas.microsoft.com/office/drawing/2014/main" id="{00154133-A90C-2D4C-AAA8-5C7C3FBE0E59}"/>
              </a:ext>
            </a:extLst>
          </p:cNvPr>
          <p:cNvSpPr>
            <a:spLocks noGrp="1"/>
          </p:cNvSpPr>
          <p:nvPr>
            <p:ph type="body" sz="half" idx="11"/>
          </p:nvPr>
        </p:nvSpPr>
        <p:spPr>
          <a:xfrm>
            <a:off x="6234333" y="2503814"/>
            <a:ext cx="2330547" cy="548639"/>
          </a:xfrm>
          <a:solidFill>
            <a:srgbClr val="960048"/>
          </a:solidFill>
        </p:spPr>
        <p:txBody>
          <a:bodyPr lIns="182880" tIns="91440" rIns="0" bIns="0" anchor="ctr" anchorCtr="0"/>
          <a:lstStyle>
            <a:lvl1pPr marL="0" indent="0">
              <a:buNone/>
              <a:defRPr sz="1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3">
            <a:extLst>
              <a:ext uri="{FF2B5EF4-FFF2-40B4-BE49-F238E27FC236}">
                <a16:creationId xmlns:a16="http://schemas.microsoft.com/office/drawing/2014/main" id="{EA8B0D69-D0B0-FC45-8A4F-03D423A69E25}"/>
              </a:ext>
            </a:extLst>
          </p:cNvPr>
          <p:cNvSpPr>
            <a:spLocks noGrp="1"/>
          </p:cNvSpPr>
          <p:nvPr>
            <p:ph type="body" sz="half" idx="12"/>
          </p:nvPr>
        </p:nvSpPr>
        <p:spPr>
          <a:xfrm>
            <a:off x="8864991" y="777710"/>
            <a:ext cx="2330547" cy="1824578"/>
          </a:xfrm>
          <a:solidFill>
            <a:srgbClr val="FFFFFF"/>
          </a:solidFill>
        </p:spPr>
        <p:txBody>
          <a:bodyPr lIns="182880" tIns="182880" rIns="91440" bIns="91440"/>
          <a:lstStyle>
            <a:lvl1pPr marL="0" indent="0">
              <a:lnSpc>
                <a:spcPct val="100000"/>
              </a:lnSpc>
              <a:spcBef>
                <a:spcPts val="0"/>
              </a:spcBef>
              <a:buNone/>
              <a:defRPr sz="1800">
                <a:solidFill>
                  <a:srgbClr val="76767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Text Placeholder 3">
            <a:extLst>
              <a:ext uri="{FF2B5EF4-FFF2-40B4-BE49-F238E27FC236}">
                <a16:creationId xmlns:a16="http://schemas.microsoft.com/office/drawing/2014/main" id="{CEC9622F-6901-E744-A898-9B5935956688}"/>
              </a:ext>
            </a:extLst>
          </p:cNvPr>
          <p:cNvSpPr>
            <a:spLocks noGrp="1"/>
          </p:cNvSpPr>
          <p:nvPr>
            <p:ph type="body" sz="half" idx="13"/>
          </p:nvPr>
        </p:nvSpPr>
        <p:spPr>
          <a:xfrm>
            <a:off x="8862645" y="2503814"/>
            <a:ext cx="2330547" cy="548639"/>
          </a:xfrm>
          <a:solidFill>
            <a:srgbClr val="960048"/>
          </a:solidFill>
        </p:spPr>
        <p:txBody>
          <a:bodyPr lIns="182880" tIns="91440" rIns="0" bIns="0" anchor="ctr" anchorCtr="0"/>
          <a:lstStyle>
            <a:lvl1pPr marL="0" indent="0">
              <a:buNone/>
              <a:defRPr sz="1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Text Placeholder 3">
            <a:extLst>
              <a:ext uri="{FF2B5EF4-FFF2-40B4-BE49-F238E27FC236}">
                <a16:creationId xmlns:a16="http://schemas.microsoft.com/office/drawing/2014/main" id="{75DBB5D3-B708-4D43-B6F6-128EFA2A61A3}"/>
              </a:ext>
            </a:extLst>
          </p:cNvPr>
          <p:cNvSpPr>
            <a:spLocks noGrp="1"/>
          </p:cNvSpPr>
          <p:nvPr>
            <p:ph type="body" sz="half" idx="14"/>
          </p:nvPr>
        </p:nvSpPr>
        <p:spPr>
          <a:xfrm>
            <a:off x="6236679" y="3303726"/>
            <a:ext cx="2330547" cy="1824578"/>
          </a:xfrm>
          <a:solidFill>
            <a:srgbClr val="FFFFFF"/>
          </a:solidFill>
        </p:spPr>
        <p:txBody>
          <a:bodyPr lIns="182880" tIns="182880" rIns="91440" bIns="91440"/>
          <a:lstStyle>
            <a:lvl1pPr marL="0" indent="0">
              <a:lnSpc>
                <a:spcPct val="100000"/>
              </a:lnSpc>
              <a:spcBef>
                <a:spcPts val="0"/>
              </a:spcBef>
              <a:buNone/>
              <a:defRPr sz="1800">
                <a:solidFill>
                  <a:srgbClr val="76767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3">
            <a:extLst>
              <a:ext uri="{FF2B5EF4-FFF2-40B4-BE49-F238E27FC236}">
                <a16:creationId xmlns:a16="http://schemas.microsoft.com/office/drawing/2014/main" id="{58C749C8-3DDA-4940-B885-524CEBCAEA42}"/>
              </a:ext>
            </a:extLst>
          </p:cNvPr>
          <p:cNvSpPr>
            <a:spLocks noGrp="1"/>
          </p:cNvSpPr>
          <p:nvPr>
            <p:ph type="body" sz="half" idx="15"/>
          </p:nvPr>
        </p:nvSpPr>
        <p:spPr>
          <a:xfrm>
            <a:off x="6234333" y="5029830"/>
            <a:ext cx="2330547" cy="548639"/>
          </a:xfrm>
          <a:solidFill>
            <a:srgbClr val="960048"/>
          </a:solidFill>
        </p:spPr>
        <p:txBody>
          <a:bodyPr lIns="182880" tIns="91440" rIns="0" bIns="0" anchor="ctr" anchorCtr="0"/>
          <a:lstStyle>
            <a:lvl1pPr marL="0" indent="0">
              <a:buNone/>
              <a:defRPr sz="1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A4A7DD44-CA0F-4146-AA09-148807F31F5F}"/>
              </a:ext>
            </a:extLst>
          </p:cNvPr>
          <p:cNvSpPr>
            <a:spLocks noGrp="1"/>
          </p:cNvSpPr>
          <p:nvPr>
            <p:ph type="body" sz="half" idx="16"/>
          </p:nvPr>
        </p:nvSpPr>
        <p:spPr>
          <a:xfrm>
            <a:off x="8864991" y="3303726"/>
            <a:ext cx="2330547" cy="1824578"/>
          </a:xfrm>
          <a:solidFill>
            <a:srgbClr val="FFFFFF"/>
          </a:solidFill>
        </p:spPr>
        <p:txBody>
          <a:bodyPr lIns="182880" tIns="182880" rIns="91440" bIns="91440"/>
          <a:lstStyle>
            <a:lvl1pPr marL="0" indent="0">
              <a:lnSpc>
                <a:spcPct val="100000"/>
              </a:lnSpc>
              <a:spcBef>
                <a:spcPts val="0"/>
              </a:spcBef>
              <a:buNone/>
              <a:defRPr sz="1800">
                <a:solidFill>
                  <a:srgbClr val="76767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Text Placeholder 3">
            <a:extLst>
              <a:ext uri="{FF2B5EF4-FFF2-40B4-BE49-F238E27FC236}">
                <a16:creationId xmlns:a16="http://schemas.microsoft.com/office/drawing/2014/main" id="{08E27C32-B668-6945-BA34-11E5F9357CD8}"/>
              </a:ext>
            </a:extLst>
          </p:cNvPr>
          <p:cNvSpPr>
            <a:spLocks noGrp="1"/>
          </p:cNvSpPr>
          <p:nvPr>
            <p:ph type="body" sz="half" idx="17"/>
          </p:nvPr>
        </p:nvSpPr>
        <p:spPr>
          <a:xfrm>
            <a:off x="8862645" y="5029830"/>
            <a:ext cx="2330547" cy="548639"/>
          </a:xfrm>
          <a:solidFill>
            <a:srgbClr val="960048"/>
          </a:solidFill>
        </p:spPr>
        <p:txBody>
          <a:bodyPr lIns="182880" tIns="91440" rIns="0" bIns="0" anchor="ctr" anchorCtr="0"/>
          <a:lstStyle>
            <a:lvl1pPr marL="0" indent="0">
              <a:buNone/>
              <a:defRPr sz="1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4" name="Graphic 23" descr="Daily calendar">
            <a:extLst>
              <a:ext uri="{FF2B5EF4-FFF2-40B4-BE49-F238E27FC236}">
                <a16:creationId xmlns:a16="http://schemas.microsoft.com/office/drawing/2014/main" id="{38F777B6-9AF1-B64A-A4D1-B34811A2BB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192" y="605971"/>
            <a:ext cx="914400" cy="914400"/>
          </a:xfrm>
          <a:prstGeom prst="rect">
            <a:avLst/>
          </a:prstGeom>
        </p:spPr>
      </p:pic>
      <p:sp>
        <p:nvSpPr>
          <p:cNvPr id="25" name="Rectangle 24">
            <a:extLst>
              <a:ext uri="{FF2B5EF4-FFF2-40B4-BE49-F238E27FC236}">
                <a16:creationId xmlns:a16="http://schemas.microsoft.com/office/drawing/2014/main" id="{CF55CB1D-AA35-924B-9EB2-90D59A21A20E}"/>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5" name="Picture 14" descr="Logo&#10;&#10;Description automatically generated with medium confidence">
            <a:extLst>
              <a:ext uri="{FF2B5EF4-FFF2-40B4-BE49-F238E27FC236}">
                <a16:creationId xmlns:a16="http://schemas.microsoft.com/office/drawing/2014/main" id="{E07A62F2-049F-7F4A-9B55-17788FCEA786}"/>
              </a:ext>
            </a:extLst>
          </p:cNvPr>
          <p:cNvPicPr>
            <a:picLocks noChangeAspect="1"/>
          </p:cNvPicPr>
          <p:nvPr userDrawn="1"/>
        </p:nvPicPr>
        <p:blipFill>
          <a:blip r:embed="rId4"/>
          <a:stretch>
            <a:fillRect/>
          </a:stretch>
        </p:blipFill>
        <p:spPr>
          <a:xfrm>
            <a:off x="1236979" y="5996940"/>
            <a:ext cx="2946705" cy="759460"/>
          </a:xfrm>
          <a:prstGeom prst="rect">
            <a:avLst/>
          </a:prstGeom>
        </p:spPr>
      </p:pic>
    </p:spTree>
    <p:extLst>
      <p:ext uri="{BB962C8B-B14F-4D97-AF65-F5344CB8AC3E}">
        <p14:creationId xmlns:p14="http://schemas.microsoft.com/office/powerpoint/2010/main" val="3780033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28427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2D0B-66CE-BB42-935B-5AE0AE80F6F6}"/>
              </a:ext>
            </a:extLst>
          </p:cNvPr>
          <p:cNvSpPr>
            <a:spLocks noGrp="1"/>
          </p:cNvSpPr>
          <p:nvPr>
            <p:ph type="title"/>
          </p:nvPr>
        </p:nvSpPr>
        <p:spPr>
          <a:xfrm>
            <a:off x="1813302" y="3340360"/>
            <a:ext cx="8804935" cy="1783994"/>
          </a:xfrm>
        </p:spPr>
        <p:txBody>
          <a:bodyPr anchor="t" anchorCtr="0"/>
          <a:lstStyle>
            <a:lvl1pPr algn="l">
              <a:lnSpc>
                <a:spcPct val="110000"/>
              </a:lnSpc>
              <a:spcAft>
                <a:spcPts val="1200"/>
              </a:spcAft>
              <a:defRPr>
                <a:solidFill>
                  <a:schemeClr val="bg1"/>
                </a:solidFill>
              </a:defRPr>
            </a:lvl1pPr>
          </a:lstStyle>
          <a:p>
            <a:r>
              <a:rPr lang="en-US"/>
              <a:t>Click to edit Master title style</a:t>
            </a:r>
          </a:p>
        </p:txBody>
      </p:sp>
      <p:pic>
        <p:nvPicPr>
          <p:cNvPr id="4" name="Picture 3" descr="Logo&#10;&#10;Description automatically generated">
            <a:extLst>
              <a:ext uri="{FF2B5EF4-FFF2-40B4-BE49-F238E27FC236}">
                <a16:creationId xmlns:a16="http://schemas.microsoft.com/office/drawing/2014/main" id="{4B456D72-AF0D-2F47-8ED0-CD49132912D3}"/>
              </a:ext>
            </a:extLst>
          </p:cNvPr>
          <p:cNvPicPr>
            <a:picLocks noChangeAspect="1"/>
          </p:cNvPicPr>
          <p:nvPr userDrawn="1"/>
        </p:nvPicPr>
        <p:blipFill>
          <a:blip r:embed="rId2"/>
          <a:stretch>
            <a:fillRect/>
          </a:stretch>
        </p:blipFill>
        <p:spPr>
          <a:xfrm>
            <a:off x="1531619" y="1475740"/>
            <a:ext cx="5233111" cy="1348740"/>
          </a:xfrm>
          <a:prstGeom prst="rect">
            <a:avLst/>
          </a:prstGeom>
        </p:spPr>
      </p:pic>
    </p:spTree>
    <p:extLst>
      <p:ext uri="{BB962C8B-B14F-4D97-AF65-F5344CB8AC3E}">
        <p14:creationId xmlns:p14="http://schemas.microsoft.com/office/powerpoint/2010/main" val="3988797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181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28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484945A-B127-D541-A47C-2F69B3101595}"/>
              </a:ext>
            </a:extLst>
          </p:cNvPr>
          <p:cNvSpPr>
            <a:spLocks noGrp="1"/>
          </p:cNvSpPr>
          <p:nvPr>
            <p:ph type="pic" sz="quarter" idx="10"/>
          </p:nvPr>
        </p:nvSpPr>
        <p:spPr>
          <a:xfrm>
            <a:off x="0" y="0"/>
            <a:ext cx="12192000" cy="5867400"/>
          </a:xfrm>
          <a:solidFill>
            <a:schemeClr val="bg1">
              <a:lumMod val="85000"/>
            </a:schemeClr>
          </a:solidFill>
        </p:spPr>
        <p:txBody>
          <a:bodyPr/>
          <a:lstStyle>
            <a:lvl1pPr marL="0" indent="0">
              <a:buFontTx/>
              <a:buNone/>
              <a:defRPr/>
            </a:lvl1pPr>
          </a:lstStyle>
          <a:p>
            <a:endParaRPr lang="en-US"/>
          </a:p>
        </p:txBody>
      </p:sp>
      <p:sp>
        <p:nvSpPr>
          <p:cNvPr id="2" name="Title 1"/>
          <p:cNvSpPr>
            <a:spLocks noGrp="1"/>
          </p:cNvSpPr>
          <p:nvPr>
            <p:ph type="ctrTitle"/>
          </p:nvPr>
        </p:nvSpPr>
        <p:spPr>
          <a:xfrm>
            <a:off x="1371600" y="685800"/>
            <a:ext cx="9601200" cy="3200880"/>
          </a:xfrm>
        </p:spPr>
        <p:txBody>
          <a:bodyPr anchor="b">
            <a:noAutofit/>
          </a:bodyPr>
          <a:lstStyle>
            <a:lvl1pPr algn="l">
              <a:defRPr sz="4800" b="1" cap="all"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4114800"/>
            <a:ext cx="9601200" cy="1086237"/>
          </a:xfrm>
        </p:spPr>
        <p:txBody>
          <a:bodyPr>
            <a:noAutofit/>
          </a:bodyPr>
          <a:lstStyle>
            <a:lvl1pPr marL="0" indent="0" algn="l">
              <a:lnSpc>
                <a:spcPct val="112000"/>
              </a:lnSpc>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203A189B-767C-1C49-BBFC-4339347AF55D}"/>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8" name="Picture 7" descr="Logo&#10;&#10;Description automatically generated with medium confidence">
            <a:extLst>
              <a:ext uri="{FF2B5EF4-FFF2-40B4-BE49-F238E27FC236}">
                <a16:creationId xmlns:a16="http://schemas.microsoft.com/office/drawing/2014/main" id="{94D773C4-92F4-FF4F-A810-182CE8AF70CA}"/>
              </a:ext>
            </a:extLst>
          </p:cNvPr>
          <p:cNvPicPr>
            <a:picLocks noChangeAspect="1"/>
          </p:cNvPicPr>
          <p:nvPr userDrawn="1"/>
        </p:nvPicPr>
        <p:blipFill>
          <a:blip r:embed="rId2"/>
          <a:stretch>
            <a:fillRect/>
          </a:stretch>
        </p:blipFill>
        <p:spPr>
          <a:xfrm>
            <a:off x="1247140" y="5986781"/>
            <a:ext cx="2918460" cy="752180"/>
          </a:xfrm>
          <a:prstGeom prst="rect">
            <a:avLst/>
          </a:prstGeom>
        </p:spPr>
      </p:pic>
    </p:spTree>
    <p:extLst>
      <p:ext uri="{BB962C8B-B14F-4D97-AF65-F5344CB8AC3E}">
        <p14:creationId xmlns:p14="http://schemas.microsoft.com/office/powerpoint/2010/main" val="71996099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51599"/>
            <a:ext cx="5384800" cy="40745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051599"/>
            <a:ext cx="5384800" cy="40745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131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426722"/>
            <a:ext cx="9824720" cy="1066799"/>
          </a:xfrm>
        </p:spPr>
        <p:txBody>
          <a:bodyPr anchor="t" anchorCtr="0">
            <a:noAutofit/>
          </a:bodyPr>
          <a:lstStyle>
            <a:lvl1pPr>
              <a:defRPr sz="2100" cap="all" baseline="0">
                <a:solidFill>
                  <a:srgbClr val="28427C"/>
                </a:solidFill>
              </a:defRPr>
            </a:lvl1pPr>
          </a:lstStyle>
          <a:p>
            <a:r>
              <a:rPr lang="en-US"/>
              <a:t>Click to edit Master title style</a:t>
            </a:r>
          </a:p>
        </p:txBody>
      </p:sp>
      <p:sp>
        <p:nvSpPr>
          <p:cNvPr id="3" name="Content Placeholder 2"/>
          <p:cNvSpPr>
            <a:spLocks noGrp="1"/>
          </p:cNvSpPr>
          <p:nvPr>
            <p:ph idx="1" hasCustomPrompt="1"/>
          </p:nvPr>
        </p:nvSpPr>
        <p:spPr>
          <a:xfrm>
            <a:off x="1351281" y="1625600"/>
            <a:ext cx="7128841" cy="4061216"/>
          </a:xfrm>
        </p:spPr>
        <p:txBody>
          <a:bodyPr lIns="0" tIns="0" rIns="0" bIns="0">
            <a:noAutofit/>
          </a:bodyPr>
          <a:lstStyle>
            <a:lvl1pPr>
              <a:defRPr sz="1350">
                <a:solidFill>
                  <a:srgbClr val="767679"/>
                </a:solidFill>
              </a:defRPr>
            </a:lvl1pPr>
            <a:lvl2pPr>
              <a:defRPr sz="1350">
                <a:solidFill>
                  <a:srgbClr val="767679"/>
                </a:solidFill>
              </a:defRPr>
            </a:lvl2pPr>
            <a:lvl3pPr>
              <a:defRPr sz="1350">
                <a:solidFill>
                  <a:srgbClr val="767679"/>
                </a:solidFill>
              </a:defRPr>
            </a:lvl3pPr>
            <a:lvl4pPr>
              <a:defRPr sz="1350">
                <a:solidFill>
                  <a:srgbClr val="767679"/>
                </a:solidFill>
              </a:defRPr>
            </a:lvl4pPr>
            <a:lvl5pPr>
              <a:defRPr sz="1350">
                <a:solidFill>
                  <a:srgbClr val="76767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15D6A78-B4D6-D94E-B39F-51EB8F157E36}"/>
              </a:ext>
            </a:extLst>
          </p:cNvPr>
          <p:cNvSpPr/>
          <p:nvPr userDrawn="1"/>
        </p:nvSpPr>
        <p:spPr>
          <a:xfrm>
            <a:off x="0" y="5867400"/>
            <a:ext cx="12192000" cy="990600"/>
          </a:xfrm>
          <a:prstGeom prst="rect">
            <a:avLst/>
          </a:prstGeom>
          <a:solidFill>
            <a:srgbClr val="767679">
              <a:alpha val="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8" name="Picture 7" descr="Logo&#10;&#10;Description automatically generated with medium confidence">
            <a:extLst>
              <a:ext uri="{FF2B5EF4-FFF2-40B4-BE49-F238E27FC236}">
                <a16:creationId xmlns:a16="http://schemas.microsoft.com/office/drawing/2014/main" id="{6FAA1F19-ED55-184F-BA61-D513CCC38362}"/>
              </a:ext>
            </a:extLst>
          </p:cNvPr>
          <p:cNvPicPr>
            <a:picLocks noChangeAspect="1"/>
          </p:cNvPicPr>
          <p:nvPr userDrawn="1"/>
        </p:nvPicPr>
        <p:blipFill>
          <a:blip r:embed="rId2"/>
          <a:stretch>
            <a:fillRect/>
          </a:stretch>
        </p:blipFill>
        <p:spPr>
          <a:xfrm>
            <a:off x="1236981" y="5996940"/>
            <a:ext cx="2946705" cy="759460"/>
          </a:xfrm>
          <a:prstGeom prst="rect">
            <a:avLst/>
          </a:prstGeom>
        </p:spPr>
      </p:pic>
      <p:sp>
        <p:nvSpPr>
          <p:cNvPr id="6" name="Rectangle 5">
            <a:extLst>
              <a:ext uri="{FF2B5EF4-FFF2-40B4-BE49-F238E27FC236}">
                <a16:creationId xmlns:a16="http://schemas.microsoft.com/office/drawing/2014/main" id="{F7FC1CDB-36D2-A046-9453-96D9757ED456}"/>
              </a:ext>
            </a:extLst>
          </p:cNvPr>
          <p:cNvSpPr/>
          <p:nvPr userDrawn="1"/>
        </p:nvSpPr>
        <p:spPr>
          <a:xfrm>
            <a:off x="0" y="0"/>
            <a:ext cx="1097280" cy="6858000"/>
          </a:xfrm>
          <a:prstGeom prst="rect">
            <a:avLst/>
          </a:prstGeom>
          <a:solidFill>
            <a:srgbClr val="284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Picture Placeholder 9">
            <a:extLst>
              <a:ext uri="{FF2B5EF4-FFF2-40B4-BE49-F238E27FC236}">
                <a16:creationId xmlns:a16="http://schemas.microsoft.com/office/drawing/2014/main" id="{A86BF836-BA53-F54F-AEEE-1BBBEB52DBCE}"/>
              </a:ext>
            </a:extLst>
          </p:cNvPr>
          <p:cNvSpPr>
            <a:spLocks noGrp="1"/>
          </p:cNvSpPr>
          <p:nvPr>
            <p:ph type="pic" sz="quarter" idx="11"/>
          </p:nvPr>
        </p:nvSpPr>
        <p:spPr>
          <a:xfrm>
            <a:off x="8879840" y="1625600"/>
            <a:ext cx="2305685" cy="4043680"/>
          </a:xfrm>
          <a:solidFill>
            <a:schemeClr val="bg1">
              <a:lumMod val="95000"/>
            </a:schemeClr>
          </a:solidFill>
        </p:spPr>
        <p:txBody>
          <a:bodyPr/>
          <a:lstStyle>
            <a:lvl1pPr marL="0" indent="0">
              <a:buNone/>
              <a:defRPr/>
            </a:lvl1pPr>
          </a:lstStyle>
          <a:p>
            <a:endParaRPr lang="en-US"/>
          </a:p>
        </p:txBody>
      </p:sp>
    </p:spTree>
    <p:extLst>
      <p:ext uri="{BB962C8B-B14F-4D97-AF65-F5344CB8AC3E}">
        <p14:creationId xmlns:p14="http://schemas.microsoft.com/office/powerpoint/2010/main" val="9387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28427C"/>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442423-478C-C146-92EA-6C8AA618F886}"/>
              </a:ext>
            </a:extLst>
          </p:cNvPr>
          <p:cNvSpPr>
            <a:spLocks noGrp="1"/>
          </p:cNvSpPr>
          <p:nvPr>
            <p:ph type="dt" sz="half" idx="10"/>
          </p:nvPr>
        </p:nvSpPr>
        <p:spPr>
          <a:xfrm>
            <a:off x="1371600" y="6316594"/>
            <a:ext cx="2754726" cy="365125"/>
          </a:xfrm>
          <a:prstGeom prst="rect">
            <a:avLst/>
          </a:prstGeom>
        </p:spPr>
        <p:txBody>
          <a:bodyPr/>
          <a:lstStyle/>
          <a:p>
            <a:fld id="{F8DDD65E-630D-214E-9585-EB0455A1C475}" type="datetimeFigureOut">
              <a:rPr lang="en-US" smtClean="0"/>
              <a:t>2/24/2023</a:t>
            </a:fld>
            <a:endParaRPr lang="en-US"/>
          </a:p>
        </p:txBody>
      </p:sp>
      <p:sp>
        <p:nvSpPr>
          <p:cNvPr id="5" name="Footer Placeholder 4">
            <a:extLst>
              <a:ext uri="{FF2B5EF4-FFF2-40B4-BE49-F238E27FC236}">
                <a16:creationId xmlns:a16="http://schemas.microsoft.com/office/drawing/2014/main" id="{004DE605-D10C-704B-98AA-5BDFC10E8E42}"/>
              </a:ext>
            </a:extLst>
          </p:cNvPr>
          <p:cNvSpPr>
            <a:spLocks noGrp="1"/>
          </p:cNvSpPr>
          <p:nvPr>
            <p:ph type="ftr" sz="quarter" idx="11"/>
          </p:nvPr>
        </p:nvSpPr>
        <p:spPr>
          <a:xfrm>
            <a:off x="4295374" y="6316594"/>
            <a:ext cx="38580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9D38D4-554B-9549-96AA-EFA2A36D3849}"/>
              </a:ext>
            </a:extLst>
          </p:cNvPr>
          <p:cNvSpPr>
            <a:spLocks noGrp="1"/>
          </p:cNvSpPr>
          <p:nvPr>
            <p:ph type="sldNum" sz="quarter" idx="12"/>
          </p:nvPr>
        </p:nvSpPr>
        <p:spPr>
          <a:xfrm>
            <a:off x="8322447" y="6316594"/>
            <a:ext cx="2650352" cy="365125"/>
          </a:xfrm>
          <a:prstGeom prst="rect">
            <a:avLst/>
          </a:prstGeom>
        </p:spPr>
        <p:txBody>
          <a:bodyPr/>
          <a:lstStyle/>
          <a:p>
            <a:fld id="{E5D2E16A-5B9D-6A4B-A950-A9D836B79FCC}" type="slidenum">
              <a:rPr lang="en-US" smtClean="0"/>
              <a:t>‹#›</a:t>
            </a:fld>
            <a:endParaRPr lang="en-US"/>
          </a:p>
        </p:txBody>
      </p:sp>
      <p:sp>
        <p:nvSpPr>
          <p:cNvPr id="7" name="Rectangle 6">
            <a:extLst>
              <a:ext uri="{FF2B5EF4-FFF2-40B4-BE49-F238E27FC236}">
                <a16:creationId xmlns:a16="http://schemas.microsoft.com/office/drawing/2014/main" id="{1956E0A8-C0DB-614F-89A4-1474E4F949FF}"/>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275BF4F0-D10A-E74C-BBC0-51DC84744EAD}"/>
              </a:ext>
            </a:extLst>
          </p:cNvPr>
          <p:cNvSpPr>
            <a:spLocks noGrp="1"/>
          </p:cNvSpPr>
          <p:nvPr>
            <p:ph type="ctrTitle"/>
          </p:nvPr>
        </p:nvSpPr>
        <p:spPr>
          <a:xfrm>
            <a:off x="1371600" y="914400"/>
            <a:ext cx="9601200" cy="3937518"/>
          </a:xfrm>
        </p:spPr>
        <p:txBody>
          <a:bodyPr anchor="t" anchorCtr="0">
            <a:noAutofit/>
          </a:bodyPr>
          <a:lstStyle>
            <a:lvl1pPr algn="l">
              <a:defRPr sz="4800" b="0" cap="all" baseline="0">
                <a:solidFill>
                  <a:schemeClr val="bg1"/>
                </a:solidFill>
              </a:defRPr>
            </a:lvl1pPr>
          </a:lstStyle>
          <a:p>
            <a:r>
              <a:rPr lang="en-US"/>
              <a:t>Click to edit Master title style</a:t>
            </a:r>
          </a:p>
        </p:txBody>
      </p:sp>
      <p:pic>
        <p:nvPicPr>
          <p:cNvPr id="8" name="Picture 7" descr="Logo&#10;&#10;Description automatically generated with medium confidence">
            <a:extLst>
              <a:ext uri="{FF2B5EF4-FFF2-40B4-BE49-F238E27FC236}">
                <a16:creationId xmlns:a16="http://schemas.microsoft.com/office/drawing/2014/main" id="{8B31D0EB-7E25-9042-BF09-EA9BC4FAAF87}"/>
              </a:ext>
            </a:extLst>
          </p:cNvPr>
          <p:cNvPicPr>
            <a:picLocks noChangeAspect="1"/>
          </p:cNvPicPr>
          <p:nvPr userDrawn="1"/>
        </p:nvPicPr>
        <p:blipFill>
          <a:blip r:embed="rId2"/>
          <a:stretch>
            <a:fillRect/>
          </a:stretch>
        </p:blipFill>
        <p:spPr>
          <a:xfrm>
            <a:off x="1247140" y="5986781"/>
            <a:ext cx="2918460" cy="752180"/>
          </a:xfrm>
          <a:prstGeom prst="rect">
            <a:avLst/>
          </a:prstGeom>
        </p:spPr>
      </p:pic>
    </p:spTree>
    <p:extLst>
      <p:ext uri="{BB962C8B-B14F-4D97-AF65-F5344CB8AC3E}">
        <p14:creationId xmlns:p14="http://schemas.microsoft.com/office/powerpoint/2010/main" val="8413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96004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442423-478C-C146-92EA-6C8AA618F886}"/>
              </a:ext>
            </a:extLst>
          </p:cNvPr>
          <p:cNvSpPr>
            <a:spLocks noGrp="1"/>
          </p:cNvSpPr>
          <p:nvPr>
            <p:ph type="dt" sz="half" idx="10"/>
          </p:nvPr>
        </p:nvSpPr>
        <p:spPr>
          <a:xfrm>
            <a:off x="1371600" y="6316594"/>
            <a:ext cx="2754726" cy="365125"/>
          </a:xfrm>
          <a:prstGeom prst="rect">
            <a:avLst/>
          </a:prstGeom>
        </p:spPr>
        <p:txBody>
          <a:bodyPr/>
          <a:lstStyle/>
          <a:p>
            <a:fld id="{F8DDD65E-630D-214E-9585-EB0455A1C475}" type="datetimeFigureOut">
              <a:rPr lang="en-US" smtClean="0"/>
              <a:t>2/24/2023</a:t>
            </a:fld>
            <a:endParaRPr lang="en-US"/>
          </a:p>
        </p:txBody>
      </p:sp>
      <p:sp>
        <p:nvSpPr>
          <p:cNvPr id="5" name="Footer Placeholder 4">
            <a:extLst>
              <a:ext uri="{FF2B5EF4-FFF2-40B4-BE49-F238E27FC236}">
                <a16:creationId xmlns:a16="http://schemas.microsoft.com/office/drawing/2014/main" id="{004DE605-D10C-704B-98AA-5BDFC10E8E42}"/>
              </a:ext>
            </a:extLst>
          </p:cNvPr>
          <p:cNvSpPr>
            <a:spLocks noGrp="1"/>
          </p:cNvSpPr>
          <p:nvPr>
            <p:ph type="ftr" sz="quarter" idx="11"/>
          </p:nvPr>
        </p:nvSpPr>
        <p:spPr>
          <a:xfrm>
            <a:off x="4295374" y="6316594"/>
            <a:ext cx="38580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9D38D4-554B-9549-96AA-EFA2A36D3849}"/>
              </a:ext>
            </a:extLst>
          </p:cNvPr>
          <p:cNvSpPr>
            <a:spLocks noGrp="1"/>
          </p:cNvSpPr>
          <p:nvPr>
            <p:ph type="sldNum" sz="quarter" idx="12"/>
          </p:nvPr>
        </p:nvSpPr>
        <p:spPr>
          <a:xfrm>
            <a:off x="8322447" y="6316594"/>
            <a:ext cx="2650352" cy="365125"/>
          </a:xfrm>
          <a:prstGeom prst="rect">
            <a:avLst/>
          </a:prstGeom>
        </p:spPr>
        <p:txBody>
          <a:bodyPr/>
          <a:lstStyle/>
          <a:p>
            <a:fld id="{E5D2E16A-5B9D-6A4B-A950-A9D836B79FCC}" type="slidenum">
              <a:rPr lang="en-US" smtClean="0"/>
              <a:t>‹#›</a:t>
            </a:fld>
            <a:endParaRPr lang="en-US"/>
          </a:p>
        </p:txBody>
      </p:sp>
      <p:sp>
        <p:nvSpPr>
          <p:cNvPr id="7" name="Rectangle 6">
            <a:extLst>
              <a:ext uri="{FF2B5EF4-FFF2-40B4-BE49-F238E27FC236}">
                <a16:creationId xmlns:a16="http://schemas.microsoft.com/office/drawing/2014/main" id="{1956E0A8-C0DB-614F-89A4-1474E4F949FF}"/>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275BF4F0-D10A-E74C-BBC0-51DC84744EAD}"/>
              </a:ext>
            </a:extLst>
          </p:cNvPr>
          <p:cNvSpPr>
            <a:spLocks noGrp="1"/>
          </p:cNvSpPr>
          <p:nvPr>
            <p:ph type="ctrTitle"/>
          </p:nvPr>
        </p:nvSpPr>
        <p:spPr>
          <a:xfrm>
            <a:off x="4295374" y="1463040"/>
            <a:ext cx="6677426" cy="914400"/>
          </a:xfrm>
        </p:spPr>
        <p:txBody>
          <a:bodyPr anchor="t" anchorCtr="0">
            <a:noAutofit/>
          </a:bodyPr>
          <a:lstStyle>
            <a:lvl1pPr algn="l">
              <a:spcAft>
                <a:spcPts val="1200"/>
              </a:spcAft>
              <a:defRPr sz="4800" b="1" cap="all" baseline="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F7D8B63D-BAB9-2347-B5DF-6AD9A29418C4}"/>
              </a:ext>
            </a:extLst>
          </p:cNvPr>
          <p:cNvSpPr>
            <a:spLocks noGrp="1"/>
          </p:cNvSpPr>
          <p:nvPr>
            <p:ph type="subTitle" idx="1"/>
          </p:nvPr>
        </p:nvSpPr>
        <p:spPr>
          <a:xfrm>
            <a:off x="4297680" y="2651760"/>
            <a:ext cx="6677426" cy="1828800"/>
          </a:xfrm>
        </p:spPr>
        <p:txBody>
          <a:bodyPr>
            <a:noAutofit/>
          </a:bodyPr>
          <a:lstStyle>
            <a:lvl1pPr marL="0" indent="0" algn="l">
              <a:lnSpc>
                <a:spcPct val="110000"/>
              </a:lnSpc>
              <a:spcBef>
                <a:spcPts val="0"/>
              </a:spcBef>
              <a:spcAft>
                <a:spcPts val="60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7">
            <a:extLst>
              <a:ext uri="{FF2B5EF4-FFF2-40B4-BE49-F238E27FC236}">
                <a16:creationId xmlns:a16="http://schemas.microsoft.com/office/drawing/2014/main" id="{B942A392-6FC3-5846-B2DB-A5BD2FC5A47D}"/>
              </a:ext>
            </a:extLst>
          </p:cNvPr>
          <p:cNvSpPr>
            <a:spLocks noGrp="1"/>
          </p:cNvSpPr>
          <p:nvPr>
            <p:ph type="pic" sz="quarter" idx="13" hasCustomPrompt="1"/>
          </p:nvPr>
        </p:nvSpPr>
        <p:spPr>
          <a:xfrm>
            <a:off x="1405466" y="1600680"/>
            <a:ext cx="2286000" cy="2286000"/>
          </a:xfrm>
          <a:solidFill>
            <a:schemeClr val="bg1">
              <a:lumMod val="85000"/>
            </a:schemeClr>
          </a:solidFill>
          <a:ln w="25400">
            <a:solidFill>
              <a:srgbClr val="FFFFFF"/>
            </a:solidFill>
          </a:ln>
        </p:spPr>
        <p:txBody>
          <a:bodyPr/>
          <a:lstStyle>
            <a:lvl1pPr marL="0" indent="0">
              <a:buFontTx/>
              <a:buNone/>
              <a:defRPr/>
            </a:lvl1pPr>
          </a:lstStyle>
          <a:p>
            <a:r>
              <a:rPr lang="en-US"/>
              <a:t>Insert photo here</a:t>
            </a:r>
          </a:p>
        </p:txBody>
      </p:sp>
      <p:pic>
        <p:nvPicPr>
          <p:cNvPr id="13" name="Picture 12" descr="Logo&#10;&#10;Description automatically generated with medium confidence">
            <a:extLst>
              <a:ext uri="{FF2B5EF4-FFF2-40B4-BE49-F238E27FC236}">
                <a16:creationId xmlns:a16="http://schemas.microsoft.com/office/drawing/2014/main" id="{7763B706-FBCD-9146-AD16-C3A5B1DC2BC2}"/>
              </a:ext>
            </a:extLst>
          </p:cNvPr>
          <p:cNvPicPr>
            <a:picLocks noChangeAspect="1"/>
          </p:cNvPicPr>
          <p:nvPr userDrawn="1"/>
        </p:nvPicPr>
        <p:blipFill>
          <a:blip r:embed="rId2"/>
          <a:stretch>
            <a:fillRect/>
          </a:stretch>
        </p:blipFill>
        <p:spPr>
          <a:xfrm>
            <a:off x="1247140" y="5986781"/>
            <a:ext cx="2918460" cy="752180"/>
          </a:xfrm>
          <a:prstGeom prst="rect">
            <a:avLst/>
          </a:prstGeom>
        </p:spPr>
      </p:pic>
    </p:spTree>
    <p:extLst>
      <p:ext uri="{BB962C8B-B14F-4D97-AF65-F5344CB8AC3E}">
        <p14:creationId xmlns:p14="http://schemas.microsoft.com/office/powerpoint/2010/main" val="77764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56A8-9B2D-E645-BD09-A9DEFE4F7852}"/>
              </a:ext>
            </a:extLst>
          </p:cNvPr>
          <p:cNvSpPr>
            <a:spLocks noGrp="1"/>
          </p:cNvSpPr>
          <p:nvPr>
            <p:ph type="title"/>
          </p:nvPr>
        </p:nvSpPr>
        <p:spPr>
          <a:xfrm>
            <a:off x="1371600" y="914400"/>
            <a:ext cx="9508435" cy="1005840"/>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FCE88432-962F-7B49-BE99-375E0569A5D9}"/>
              </a:ext>
            </a:extLst>
          </p:cNvPr>
          <p:cNvSpPr>
            <a:spLocks noGrp="1"/>
          </p:cNvSpPr>
          <p:nvPr>
            <p:ph sz="half" idx="2"/>
          </p:nvPr>
        </p:nvSpPr>
        <p:spPr>
          <a:xfrm>
            <a:off x="1371600" y="2194560"/>
            <a:ext cx="9538570"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1E6E33C3-D7DA-EC47-A984-393F7B7D2468}"/>
              </a:ext>
            </a:extLst>
          </p:cNvPr>
          <p:cNvSpPr/>
          <p:nvPr userDrawn="1"/>
        </p:nvSpPr>
        <p:spPr>
          <a:xfrm>
            <a:off x="0" y="5867400"/>
            <a:ext cx="12192000" cy="990600"/>
          </a:xfrm>
          <a:prstGeom prst="rect">
            <a:avLst/>
          </a:prstGeom>
          <a:solidFill>
            <a:srgbClr val="767679">
              <a:alpha val="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9" name="Picture 8" descr="Logo&#10;&#10;Description automatically generated with medium confidence">
            <a:extLst>
              <a:ext uri="{FF2B5EF4-FFF2-40B4-BE49-F238E27FC236}">
                <a16:creationId xmlns:a16="http://schemas.microsoft.com/office/drawing/2014/main" id="{82AB1988-0137-344E-B6DF-B20D3C199378}"/>
              </a:ext>
            </a:extLst>
          </p:cNvPr>
          <p:cNvPicPr>
            <a:picLocks noChangeAspect="1"/>
          </p:cNvPicPr>
          <p:nvPr userDrawn="1"/>
        </p:nvPicPr>
        <p:blipFill>
          <a:blip r:embed="rId2"/>
          <a:stretch>
            <a:fillRect/>
          </a:stretch>
        </p:blipFill>
        <p:spPr>
          <a:xfrm>
            <a:off x="1247140" y="5986781"/>
            <a:ext cx="2918460" cy="752180"/>
          </a:xfrm>
          <a:prstGeom prst="rect">
            <a:avLst/>
          </a:prstGeom>
        </p:spPr>
      </p:pic>
    </p:spTree>
    <p:extLst>
      <p:ext uri="{BB962C8B-B14F-4D97-AF65-F5344CB8AC3E}">
        <p14:creationId xmlns:p14="http://schemas.microsoft.com/office/powerpoint/2010/main" val="359641513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56A8-9B2D-E645-BD09-A9DEFE4F7852}"/>
              </a:ext>
            </a:extLst>
          </p:cNvPr>
          <p:cNvSpPr>
            <a:spLocks noGrp="1"/>
          </p:cNvSpPr>
          <p:nvPr>
            <p:ph type="title"/>
          </p:nvPr>
        </p:nvSpPr>
        <p:spPr>
          <a:xfrm>
            <a:off x="1371600" y="914400"/>
            <a:ext cx="950843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2755FF-109E-4748-BAFA-288F222BD1B0}"/>
              </a:ext>
            </a:extLst>
          </p:cNvPr>
          <p:cNvSpPr>
            <a:spLocks noGrp="1"/>
          </p:cNvSpPr>
          <p:nvPr>
            <p:ph type="body" idx="1"/>
          </p:nvPr>
        </p:nvSpPr>
        <p:spPr>
          <a:xfrm>
            <a:off x="1371600" y="2462920"/>
            <a:ext cx="4572000" cy="687456"/>
          </a:xfrm>
        </p:spPr>
        <p:txBody>
          <a:bodyPr anchor="b"/>
          <a:lstStyle>
            <a:lvl1pPr marL="0" indent="0">
              <a:lnSpc>
                <a:spcPct val="100000"/>
              </a:lnSpc>
              <a:spcBef>
                <a:spcPts val="0"/>
              </a:spcBef>
              <a:buNone/>
              <a:defRPr sz="2400" b="1" cap="all" baseline="0">
                <a:solidFill>
                  <a:srgbClr val="1C82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E88432-962F-7B49-BE99-375E0569A5D9}"/>
              </a:ext>
            </a:extLst>
          </p:cNvPr>
          <p:cNvSpPr>
            <a:spLocks noGrp="1"/>
          </p:cNvSpPr>
          <p:nvPr>
            <p:ph sz="half" idx="2"/>
          </p:nvPr>
        </p:nvSpPr>
        <p:spPr>
          <a:xfrm>
            <a:off x="1371600" y="3303811"/>
            <a:ext cx="4572000" cy="25558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330B7-17A8-9746-9226-AA6D26B498D7}"/>
              </a:ext>
            </a:extLst>
          </p:cNvPr>
          <p:cNvSpPr>
            <a:spLocks noGrp="1"/>
          </p:cNvSpPr>
          <p:nvPr>
            <p:ph type="body" sz="quarter" idx="3"/>
          </p:nvPr>
        </p:nvSpPr>
        <p:spPr>
          <a:xfrm>
            <a:off x="6323014" y="2462920"/>
            <a:ext cx="4572000" cy="687456"/>
          </a:xfrm>
        </p:spPr>
        <p:txBody>
          <a:bodyPr anchor="b"/>
          <a:lstStyle>
            <a:lvl1pPr marL="0" indent="0">
              <a:lnSpc>
                <a:spcPct val="100000"/>
              </a:lnSpc>
              <a:spcBef>
                <a:spcPts val="0"/>
              </a:spcBef>
              <a:buNone/>
              <a:defRPr sz="2400" b="1" cap="all" baseline="0">
                <a:solidFill>
                  <a:srgbClr val="1C82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9FE0AF-FC35-3E48-BF35-F454A64E4972}"/>
              </a:ext>
            </a:extLst>
          </p:cNvPr>
          <p:cNvSpPr>
            <a:spLocks noGrp="1"/>
          </p:cNvSpPr>
          <p:nvPr>
            <p:ph sz="quarter" idx="4"/>
          </p:nvPr>
        </p:nvSpPr>
        <p:spPr>
          <a:xfrm>
            <a:off x="6323014" y="3303811"/>
            <a:ext cx="4572000" cy="2574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1E6E33C3-D7DA-EC47-A984-393F7B7D2468}"/>
              </a:ext>
            </a:extLst>
          </p:cNvPr>
          <p:cNvSpPr/>
          <p:nvPr userDrawn="1"/>
        </p:nvSpPr>
        <p:spPr>
          <a:xfrm>
            <a:off x="0" y="5867400"/>
            <a:ext cx="12192000" cy="990600"/>
          </a:xfrm>
          <a:prstGeom prst="rect">
            <a:avLst/>
          </a:prstGeom>
          <a:solidFill>
            <a:srgbClr val="767679">
              <a:alpha val="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9" name="Picture 8" descr="Logo&#10;&#10;Description automatically generated with medium confidence">
            <a:extLst>
              <a:ext uri="{FF2B5EF4-FFF2-40B4-BE49-F238E27FC236}">
                <a16:creationId xmlns:a16="http://schemas.microsoft.com/office/drawing/2014/main" id="{82AB1988-0137-344E-B6DF-B20D3C199378}"/>
              </a:ext>
            </a:extLst>
          </p:cNvPr>
          <p:cNvPicPr>
            <a:picLocks noChangeAspect="1"/>
          </p:cNvPicPr>
          <p:nvPr userDrawn="1"/>
        </p:nvPicPr>
        <p:blipFill>
          <a:blip r:embed="rId2"/>
          <a:stretch>
            <a:fillRect/>
          </a:stretch>
        </p:blipFill>
        <p:spPr>
          <a:xfrm>
            <a:off x="1247140" y="5986781"/>
            <a:ext cx="2918460" cy="752180"/>
          </a:xfrm>
          <a:prstGeom prst="rect">
            <a:avLst/>
          </a:prstGeom>
        </p:spPr>
      </p:pic>
    </p:spTree>
    <p:extLst>
      <p:ext uri="{BB962C8B-B14F-4D97-AF65-F5344CB8AC3E}">
        <p14:creationId xmlns:p14="http://schemas.microsoft.com/office/powerpoint/2010/main" val="33581999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C65C695C-CD2B-E447-A36A-E2E5C0B9E334}"/>
              </a:ext>
            </a:extLst>
          </p:cNvPr>
          <p:cNvSpPr>
            <a:spLocks noGrp="1"/>
          </p:cNvSpPr>
          <p:nvPr>
            <p:ph type="pic" sz="quarter" idx="13"/>
          </p:nvPr>
        </p:nvSpPr>
        <p:spPr>
          <a:xfrm>
            <a:off x="0" y="0"/>
            <a:ext cx="12192000" cy="5867400"/>
          </a:xfrm>
          <a:solidFill>
            <a:schemeClr val="bg1">
              <a:lumMod val="85000"/>
            </a:schemeClr>
          </a:solidFill>
        </p:spPr>
        <p:txBody>
          <a:bodyPr/>
          <a:lstStyle>
            <a:lvl1pPr marL="0" indent="0" algn="ctr">
              <a:buFontTx/>
              <a:buNone/>
              <a:defRPr/>
            </a:lvl1pPr>
          </a:lstStyle>
          <a:p>
            <a:endParaRPr lang="en-US"/>
          </a:p>
        </p:txBody>
      </p:sp>
      <p:sp>
        <p:nvSpPr>
          <p:cNvPr id="2" name="Title 1">
            <a:extLst>
              <a:ext uri="{FF2B5EF4-FFF2-40B4-BE49-F238E27FC236}">
                <a16:creationId xmlns:a16="http://schemas.microsoft.com/office/drawing/2014/main" id="{BF94ECF4-2430-204A-AEEC-42DE27F5DB98}"/>
              </a:ext>
            </a:extLst>
          </p:cNvPr>
          <p:cNvSpPr>
            <a:spLocks noGrp="1"/>
          </p:cNvSpPr>
          <p:nvPr>
            <p:ph type="title"/>
          </p:nvPr>
        </p:nvSpPr>
        <p:spPr>
          <a:xfrm>
            <a:off x="1371600" y="914400"/>
            <a:ext cx="9601200" cy="1005840"/>
          </a:xfrm>
        </p:spPr>
        <p:txBody>
          <a:bodyPr/>
          <a:lstStyle/>
          <a:p>
            <a:r>
              <a:rPr lang="en-US"/>
              <a:t>Click to edit Master title style</a:t>
            </a:r>
          </a:p>
        </p:txBody>
      </p:sp>
      <p:sp>
        <p:nvSpPr>
          <p:cNvPr id="6" name="Text Placeholder 3">
            <a:extLst>
              <a:ext uri="{FF2B5EF4-FFF2-40B4-BE49-F238E27FC236}">
                <a16:creationId xmlns:a16="http://schemas.microsoft.com/office/drawing/2014/main" id="{208254D2-EC80-984C-889F-56FACDA4C1C2}"/>
              </a:ext>
            </a:extLst>
          </p:cNvPr>
          <p:cNvSpPr>
            <a:spLocks noGrp="1"/>
          </p:cNvSpPr>
          <p:nvPr>
            <p:ph type="body" sz="half" idx="2"/>
          </p:nvPr>
        </p:nvSpPr>
        <p:spPr>
          <a:xfrm>
            <a:off x="1371600" y="2194559"/>
            <a:ext cx="9601199" cy="3383280"/>
          </a:xfrm>
        </p:spPr>
        <p:txBody>
          <a:bodyPr/>
          <a:lstStyle>
            <a:lvl1pPr marL="0" indent="0">
              <a:spcBef>
                <a:spcPts val="0"/>
              </a:spcBef>
              <a:spcAft>
                <a:spcPts val="12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2DC6964A-E84D-C345-BEEB-3A7F53F3E056}"/>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9" name="Picture 8" descr="Logo&#10;&#10;Description automatically generated with medium confidence">
            <a:extLst>
              <a:ext uri="{FF2B5EF4-FFF2-40B4-BE49-F238E27FC236}">
                <a16:creationId xmlns:a16="http://schemas.microsoft.com/office/drawing/2014/main" id="{E0A006A9-833D-794E-901E-35223E8BC7AF}"/>
              </a:ext>
            </a:extLst>
          </p:cNvPr>
          <p:cNvPicPr>
            <a:picLocks noChangeAspect="1"/>
          </p:cNvPicPr>
          <p:nvPr userDrawn="1"/>
        </p:nvPicPr>
        <p:blipFill>
          <a:blip r:embed="rId2"/>
          <a:stretch>
            <a:fillRect/>
          </a:stretch>
        </p:blipFill>
        <p:spPr>
          <a:xfrm>
            <a:off x="1247140" y="5986781"/>
            <a:ext cx="2918460" cy="752180"/>
          </a:xfrm>
          <a:prstGeom prst="rect">
            <a:avLst/>
          </a:prstGeom>
        </p:spPr>
      </p:pic>
    </p:spTree>
    <p:extLst>
      <p:ext uri="{BB962C8B-B14F-4D97-AF65-F5344CB8AC3E}">
        <p14:creationId xmlns:p14="http://schemas.microsoft.com/office/powerpoint/2010/main" val="14010445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57D6-D12A-4244-ABD4-1FE06DACB3AB}"/>
              </a:ext>
            </a:extLst>
          </p:cNvPr>
          <p:cNvSpPr>
            <a:spLocks noGrp="1"/>
          </p:cNvSpPr>
          <p:nvPr>
            <p:ph type="title"/>
          </p:nvPr>
        </p:nvSpPr>
        <p:spPr>
          <a:xfrm>
            <a:off x="1371600" y="967547"/>
            <a:ext cx="4313583" cy="1600200"/>
          </a:xfrm>
        </p:spPr>
        <p:txBody>
          <a:bodyPr anchor="t" anchorCtr="0"/>
          <a:lstStyle>
            <a:lvl1pPr>
              <a:defRPr sz="3600">
                <a:solidFill>
                  <a:srgbClr val="FFFFFF"/>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1D4AA9E5-4FCE-A448-A7D5-66B566D9C0D6}"/>
              </a:ext>
            </a:extLst>
          </p:cNvPr>
          <p:cNvSpPr>
            <a:spLocks noGrp="1"/>
          </p:cNvSpPr>
          <p:nvPr>
            <p:ph type="pic" idx="1"/>
          </p:nvPr>
        </p:nvSpPr>
        <p:spPr>
          <a:xfrm>
            <a:off x="6096000" y="1"/>
            <a:ext cx="6095999" cy="5861050"/>
          </a:xfrm>
          <a:solidFill>
            <a:schemeClr val="bg2"/>
          </a:solidFill>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E3059F-20B0-9641-AE2C-629C0C7BFDFD}"/>
              </a:ext>
            </a:extLst>
          </p:cNvPr>
          <p:cNvSpPr>
            <a:spLocks noGrp="1"/>
          </p:cNvSpPr>
          <p:nvPr>
            <p:ph type="body" sz="half" idx="2"/>
          </p:nvPr>
        </p:nvSpPr>
        <p:spPr>
          <a:xfrm>
            <a:off x="1371600" y="2777902"/>
            <a:ext cx="4313583" cy="3091086"/>
          </a:xfrm>
        </p:spPr>
        <p:txBody>
          <a:bodyPr/>
          <a:lstStyle>
            <a:lvl1pPr marL="0" indent="0">
              <a:buNone/>
              <a:defRPr sz="24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CC3E564A-8FCA-2740-9C71-76198191102C}"/>
              </a:ext>
            </a:extLst>
          </p:cNvPr>
          <p:cNvSpPr/>
          <p:nvPr userDrawn="1"/>
        </p:nvSpPr>
        <p:spPr>
          <a:xfrm>
            <a:off x="0" y="5867400"/>
            <a:ext cx="12192000" cy="990600"/>
          </a:xfrm>
          <a:prstGeom prst="rect">
            <a:avLst/>
          </a:prstGeom>
          <a:solidFill>
            <a:srgbClr val="767679">
              <a:alpha val="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Rectangle 6">
            <a:extLst>
              <a:ext uri="{FF2B5EF4-FFF2-40B4-BE49-F238E27FC236}">
                <a16:creationId xmlns:a16="http://schemas.microsoft.com/office/drawing/2014/main" id="{9B6A76F0-ACBD-0341-A417-05396691B041}"/>
              </a:ext>
            </a:extLst>
          </p:cNvPr>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0" name="Picture 9" descr="Logo&#10;&#10;Description automatically generated with medium confidence">
            <a:extLst>
              <a:ext uri="{FF2B5EF4-FFF2-40B4-BE49-F238E27FC236}">
                <a16:creationId xmlns:a16="http://schemas.microsoft.com/office/drawing/2014/main" id="{701FC5B3-339F-E547-92F6-4E8C82F602F7}"/>
              </a:ext>
            </a:extLst>
          </p:cNvPr>
          <p:cNvPicPr>
            <a:picLocks noChangeAspect="1"/>
          </p:cNvPicPr>
          <p:nvPr userDrawn="1"/>
        </p:nvPicPr>
        <p:blipFill>
          <a:blip r:embed="rId2"/>
          <a:stretch>
            <a:fillRect/>
          </a:stretch>
        </p:blipFill>
        <p:spPr>
          <a:xfrm>
            <a:off x="1247140" y="5986781"/>
            <a:ext cx="2918460" cy="752180"/>
          </a:xfrm>
          <a:prstGeom prst="rect">
            <a:avLst/>
          </a:prstGeom>
        </p:spPr>
      </p:pic>
    </p:spTree>
    <p:extLst>
      <p:ext uri="{BB962C8B-B14F-4D97-AF65-F5344CB8AC3E}">
        <p14:creationId xmlns:p14="http://schemas.microsoft.com/office/powerpoint/2010/main" val="33456888"/>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0F488-6F2B-A04B-9EA5-35E7599B4DD0}"/>
              </a:ext>
            </a:extLst>
          </p:cNvPr>
          <p:cNvSpPr>
            <a:spLocks noGrp="1"/>
          </p:cNvSpPr>
          <p:nvPr>
            <p:ph type="title"/>
          </p:nvPr>
        </p:nvSpPr>
        <p:spPr>
          <a:xfrm>
            <a:off x="1371600" y="914400"/>
            <a:ext cx="9601200" cy="132556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E1C8DF7-442A-9E4D-9A91-10A42B459CDF}"/>
              </a:ext>
            </a:extLst>
          </p:cNvPr>
          <p:cNvSpPr>
            <a:spLocks noGrp="1"/>
          </p:cNvSpPr>
          <p:nvPr>
            <p:ph type="body" idx="1"/>
          </p:nvPr>
        </p:nvSpPr>
        <p:spPr>
          <a:xfrm>
            <a:off x="1371600" y="2506662"/>
            <a:ext cx="9601200" cy="322233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074782"/>
      </p:ext>
    </p:extLst>
  </p:cSld>
  <p:clrMap bg1="lt1" tx1="dk1" bg2="lt2" tx2="dk2" accent1="accent1" accent2="accent2" accent3="accent3" accent4="accent4" accent5="accent5" accent6="accent6" hlink="hlink" folHlink="folHlink"/>
  <p:sldLayoutIdLst>
    <p:sldLayoutId id="2147483950" r:id="rId1"/>
    <p:sldLayoutId id="2147483939" r:id="rId2"/>
    <p:sldLayoutId id="2147483959" r:id="rId3"/>
    <p:sldLayoutId id="2147483965" r:id="rId4"/>
    <p:sldLayoutId id="2147483966" r:id="rId5"/>
    <p:sldLayoutId id="2147483952" r:id="rId6"/>
    <p:sldLayoutId id="2147483971" r:id="rId7"/>
    <p:sldLayoutId id="2147483953" r:id="rId8"/>
    <p:sldLayoutId id="2147483964" r:id="rId9"/>
    <p:sldLayoutId id="2147483970" r:id="rId10"/>
    <p:sldLayoutId id="2147483967" r:id="rId11"/>
    <p:sldLayoutId id="2147483985" r:id="rId12"/>
    <p:sldLayoutId id="2147483988" r:id="rId13"/>
    <p:sldLayoutId id="2147483989" r:id="rId14"/>
  </p:sldLayoutIdLst>
  <p:hf sldNum="0" hdr="0" ftr="0" dt="0"/>
  <p:txStyles>
    <p:titleStyle>
      <a:lvl1pPr algn="l" defTabSz="914400" rtl="0" eaLnBrk="1" latinLnBrk="0" hangingPunct="1">
        <a:lnSpc>
          <a:spcPct val="100000"/>
        </a:lnSpc>
        <a:spcBef>
          <a:spcPct val="0"/>
        </a:spcBef>
        <a:buNone/>
        <a:defRPr sz="3600" b="1" i="0" kern="1200" cap="all" baseline="0">
          <a:solidFill>
            <a:srgbClr val="28427C"/>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228600" algn="l" defTabSz="914400" rtl="0" eaLnBrk="1" latinLnBrk="0" hangingPunct="1">
        <a:lnSpc>
          <a:spcPct val="110000"/>
        </a:lnSpc>
        <a:spcBef>
          <a:spcPts val="1000"/>
        </a:spcBef>
        <a:buClr>
          <a:srgbClr val="1C82B8"/>
        </a:buClr>
        <a:buFont typeface="Arial" panose="020B0604020202020204" pitchFamily="34" charset="0"/>
        <a:buChar char="•"/>
        <a:defRPr sz="2400" b="0" i="0" kern="1200">
          <a:solidFill>
            <a:srgbClr val="767679"/>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0000"/>
        </a:lnSpc>
        <a:spcBef>
          <a:spcPts val="500"/>
        </a:spcBef>
        <a:buClr>
          <a:srgbClr val="1C82B8"/>
        </a:buClr>
        <a:buFont typeface="Arial" panose="020B0604020202020204" pitchFamily="34" charset="0"/>
        <a:buChar char="•"/>
        <a:defRPr sz="2400" b="0" i="0" kern="1200">
          <a:solidFill>
            <a:srgbClr val="76767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110000"/>
        </a:lnSpc>
        <a:spcBef>
          <a:spcPts val="500"/>
        </a:spcBef>
        <a:buClr>
          <a:srgbClr val="1C82B8"/>
        </a:buClr>
        <a:buFont typeface="Arial" panose="020B0604020202020204" pitchFamily="34" charset="0"/>
        <a:buChar char="•"/>
        <a:defRPr sz="2400" b="0" i="0" kern="1200">
          <a:solidFill>
            <a:srgbClr val="76767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110000"/>
        </a:lnSpc>
        <a:spcBef>
          <a:spcPts val="500"/>
        </a:spcBef>
        <a:buClr>
          <a:srgbClr val="1C82B8"/>
        </a:buClr>
        <a:buFont typeface="Arial" panose="020B0604020202020204" pitchFamily="34" charset="0"/>
        <a:buChar char="•"/>
        <a:defRPr sz="2400" b="0" i="0" kern="1200">
          <a:solidFill>
            <a:srgbClr val="767679"/>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110000"/>
        </a:lnSpc>
        <a:spcBef>
          <a:spcPts val="500"/>
        </a:spcBef>
        <a:buClr>
          <a:srgbClr val="1C82B8"/>
        </a:buClr>
        <a:buFont typeface="Arial" panose="020B0604020202020204" pitchFamily="34" charset="0"/>
        <a:buChar char="•"/>
        <a:defRPr sz="2400" b="0" i="0" kern="1200">
          <a:solidFill>
            <a:srgbClr val="76767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0F488-6F2B-A04B-9EA5-35E7599B4DD0}"/>
              </a:ext>
            </a:extLst>
          </p:cNvPr>
          <p:cNvSpPr>
            <a:spLocks noGrp="1"/>
          </p:cNvSpPr>
          <p:nvPr>
            <p:ph type="title"/>
          </p:nvPr>
        </p:nvSpPr>
        <p:spPr>
          <a:xfrm>
            <a:off x="1371600" y="914400"/>
            <a:ext cx="9601200" cy="132556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E1C8DF7-442A-9E4D-9A91-10A42B459CDF}"/>
              </a:ext>
            </a:extLst>
          </p:cNvPr>
          <p:cNvSpPr>
            <a:spLocks noGrp="1"/>
          </p:cNvSpPr>
          <p:nvPr>
            <p:ph type="body" idx="1"/>
          </p:nvPr>
        </p:nvSpPr>
        <p:spPr>
          <a:xfrm>
            <a:off x="1371600" y="2506662"/>
            <a:ext cx="9601200" cy="322233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101620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86" r:id="rId7"/>
    <p:sldLayoutId id="2147483979" r:id="rId8"/>
    <p:sldLayoutId id="2147483980" r:id="rId9"/>
    <p:sldLayoutId id="2147483981" r:id="rId10"/>
    <p:sldLayoutId id="2147483982" r:id="rId11"/>
    <p:sldLayoutId id="2147483983" r:id="rId12"/>
    <p:sldLayoutId id="2147483984" r:id="rId13"/>
    <p:sldLayoutId id="2147483987" r:id="rId14"/>
    <p:sldLayoutId id="2147483990" r:id="rId15"/>
    <p:sldLayoutId id="2147483993" r:id="rId16"/>
    <p:sldLayoutId id="2147483994" r:id="rId17"/>
  </p:sldLayoutIdLst>
  <p:hf sldNum="0" hdr="0" ftr="0" dt="0"/>
  <p:txStyles>
    <p:titleStyle>
      <a:lvl1pPr algn="l" defTabSz="914400" rtl="0" eaLnBrk="1" latinLnBrk="0" hangingPunct="1">
        <a:lnSpc>
          <a:spcPct val="100000"/>
        </a:lnSpc>
        <a:spcBef>
          <a:spcPct val="0"/>
        </a:spcBef>
        <a:buNone/>
        <a:defRPr sz="3600" b="1" i="0" kern="1200" cap="all" baseline="0">
          <a:solidFill>
            <a:srgbClr val="28427C"/>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buClr>
          <a:srgbClr val="1C82B8"/>
        </a:buClr>
        <a:buFont typeface="Arial" panose="020B0604020202020204" pitchFamily="34" charset="0"/>
        <a:buChar char="•"/>
        <a:defRPr sz="2400" b="0" i="0" kern="1200">
          <a:solidFill>
            <a:srgbClr val="76767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rgbClr val="1C82B8"/>
        </a:buClr>
        <a:buFont typeface="Arial" panose="020B0604020202020204" pitchFamily="34" charset="0"/>
        <a:buChar char="•"/>
        <a:defRPr sz="2400" b="0" i="0" kern="1200">
          <a:solidFill>
            <a:srgbClr val="76767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rgbClr val="1C82B8"/>
        </a:buClr>
        <a:buFont typeface="Arial" panose="020B0604020202020204" pitchFamily="34" charset="0"/>
        <a:buChar char="•"/>
        <a:defRPr sz="2400" b="0" i="0" kern="1200">
          <a:solidFill>
            <a:srgbClr val="76767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1C82B8"/>
        </a:buClr>
        <a:buFont typeface="Arial" panose="020B0604020202020204" pitchFamily="34" charset="0"/>
        <a:buChar char="•"/>
        <a:defRPr sz="2400" b="0" i="0" kern="1200">
          <a:solidFill>
            <a:srgbClr val="76767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Clr>
          <a:srgbClr val="1C82B8"/>
        </a:buClr>
        <a:buFont typeface="Arial" panose="020B0604020202020204" pitchFamily="34" charset="0"/>
        <a:buChar char="•"/>
        <a:defRPr sz="2400" b="0" i="0" kern="1200">
          <a:solidFill>
            <a:srgbClr val="76767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hyperlink" Target="mailto:MPerego@ICMA.org"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compass&#10;&#10;Description automatically generated">
            <a:extLst>
              <a:ext uri="{FF2B5EF4-FFF2-40B4-BE49-F238E27FC236}">
                <a16:creationId xmlns:a16="http://schemas.microsoft.com/office/drawing/2014/main" id="{8002DAF2-A410-0140-A8BA-372972085614}"/>
              </a:ext>
            </a:extLst>
          </p:cNvPr>
          <p:cNvPicPr>
            <a:picLocks noGrp="1" noChangeAspect="1"/>
          </p:cNvPicPr>
          <p:nvPr>
            <p:ph type="pic" sz="quarter" idx="10"/>
          </p:nvPr>
        </p:nvPicPr>
        <p:blipFill>
          <a:blip r:embed="rId3"/>
          <a:srcRect t="4118" b="4118"/>
          <a:stretch>
            <a:fillRect/>
          </a:stretch>
        </p:blipFill>
        <p:spPr/>
      </p:pic>
      <p:sp>
        <p:nvSpPr>
          <p:cNvPr id="7" name="Rectangle 6">
            <a:extLst>
              <a:ext uri="{FF2B5EF4-FFF2-40B4-BE49-F238E27FC236}">
                <a16:creationId xmlns:a16="http://schemas.microsoft.com/office/drawing/2014/main" id="{E729D312-F151-094C-833D-B79901922E62}"/>
              </a:ext>
            </a:extLst>
          </p:cNvPr>
          <p:cNvSpPr/>
          <p:nvPr/>
        </p:nvSpPr>
        <p:spPr>
          <a:xfrm>
            <a:off x="0" y="0"/>
            <a:ext cx="12192000" cy="5872480"/>
          </a:xfrm>
          <a:prstGeom prst="rect">
            <a:avLst/>
          </a:prstGeom>
          <a:solidFill>
            <a:srgbClr val="28427C">
              <a:alpha val="7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B28032C-9C9A-A149-9C2D-FA8AA719300D}"/>
              </a:ext>
            </a:extLst>
          </p:cNvPr>
          <p:cNvSpPr>
            <a:spLocks noGrp="1"/>
          </p:cNvSpPr>
          <p:nvPr>
            <p:ph type="ctrTitle"/>
          </p:nvPr>
        </p:nvSpPr>
        <p:spPr>
          <a:xfrm>
            <a:off x="209227" y="685800"/>
            <a:ext cx="10763573" cy="3200880"/>
          </a:xfrm>
        </p:spPr>
        <p:txBody>
          <a:bodyPr/>
          <a:lstStyle/>
          <a:p>
            <a:r>
              <a:rPr lang="en-US" b="0" i="0" dirty="0">
                <a:effectLst/>
                <a:latin typeface="Montserrat" panose="00000500000000000000" pitchFamily="2" charset="0"/>
              </a:rPr>
              <a:t>Leading With Values</a:t>
            </a:r>
            <a:br>
              <a:rPr lang="en-US" b="0" i="0" dirty="0">
                <a:solidFill>
                  <a:srgbClr val="102951"/>
                </a:solidFill>
                <a:effectLst/>
                <a:latin typeface="Montserrat" panose="00000500000000000000" pitchFamily="2" charset="0"/>
              </a:rPr>
            </a:br>
            <a:endParaRPr lang="en-US" dirty="0"/>
          </a:p>
        </p:txBody>
      </p:sp>
      <p:sp>
        <p:nvSpPr>
          <p:cNvPr id="4" name="Subtitle 3">
            <a:extLst>
              <a:ext uri="{FF2B5EF4-FFF2-40B4-BE49-F238E27FC236}">
                <a16:creationId xmlns:a16="http://schemas.microsoft.com/office/drawing/2014/main" id="{8C372CC2-2681-9841-8995-BB79AFC9C2CB}"/>
              </a:ext>
            </a:extLst>
          </p:cNvPr>
          <p:cNvSpPr>
            <a:spLocks noGrp="1"/>
          </p:cNvSpPr>
          <p:nvPr>
            <p:ph type="subTitle" idx="1"/>
          </p:nvPr>
        </p:nvSpPr>
        <p:spPr/>
        <p:txBody>
          <a:bodyPr/>
          <a:lstStyle/>
          <a:p>
            <a:r>
              <a:rPr lang="en-US" dirty="0">
                <a:solidFill>
                  <a:schemeClr val="bg2"/>
                </a:solidFill>
              </a:rPr>
              <a:t>Martha Perego, Managing Director Member Services &amp; Ethics</a:t>
            </a:r>
          </a:p>
        </p:txBody>
      </p:sp>
    </p:spTree>
    <p:extLst>
      <p:ext uri="{BB962C8B-B14F-4D97-AF65-F5344CB8AC3E}">
        <p14:creationId xmlns:p14="http://schemas.microsoft.com/office/powerpoint/2010/main" val="58671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E73AED3-1E3A-443E-B653-373E22264ED9}"/>
              </a:ext>
            </a:extLst>
          </p:cNvPr>
          <p:cNvSpPr>
            <a:spLocks noGrp="1"/>
          </p:cNvSpPr>
          <p:nvPr>
            <p:ph type="title"/>
          </p:nvPr>
        </p:nvSpPr>
        <p:spPr>
          <a:xfrm>
            <a:off x="1981200" y="1019194"/>
            <a:ext cx="8229600" cy="932955"/>
          </a:xfrm>
        </p:spPr>
        <p:txBody>
          <a:bodyPr anchor="ctr">
            <a:normAutofit/>
          </a:bodyPr>
          <a:lstStyle/>
          <a:p>
            <a:r>
              <a:rPr lang="en-US" dirty="0"/>
              <a:t>Is this conduct ethical? </a:t>
            </a:r>
          </a:p>
        </p:txBody>
      </p:sp>
      <p:sp>
        <p:nvSpPr>
          <p:cNvPr id="17" name="Text Placeholder 3">
            <a:extLst>
              <a:ext uri="{FF2B5EF4-FFF2-40B4-BE49-F238E27FC236}">
                <a16:creationId xmlns:a16="http://schemas.microsoft.com/office/drawing/2014/main" id="{1BD0A62A-D513-44E8-A506-9AD89F346485}"/>
              </a:ext>
            </a:extLst>
          </p:cNvPr>
          <p:cNvSpPr>
            <a:spLocks noGrp="1"/>
          </p:cNvSpPr>
          <p:nvPr>
            <p:ph sz="half" idx="1"/>
          </p:nvPr>
        </p:nvSpPr>
        <p:spPr>
          <a:xfrm>
            <a:off x="1105546" y="2080669"/>
            <a:ext cx="4038600" cy="4074564"/>
          </a:xfrm>
        </p:spPr>
        <p:txBody>
          <a:bodyPr>
            <a:normAutofit/>
          </a:bodyPr>
          <a:lstStyle/>
          <a:p>
            <a:r>
              <a:rPr lang="en-US" dirty="0">
                <a:solidFill>
                  <a:srgbClr val="002060"/>
                </a:solidFill>
                <a:latin typeface="+mn-lt"/>
              </a:rPr>
              <a:t>Out for a weekend ride</a:t>
            </a:r>
          </a:p>
          <a:p>
            <a:r>
              <a:rPr lang="en-US" dirty="0">
                <a:solidFill>
                  <a:srgbClr val="002060"/>
                </a:solidFill>
                <a:latin typeface="+mn-lt"/>
              </a:rPr>
              <a:t>Presidential motorcade</a:t>
            </a:r>
          </a:p>
          <a:p>
            <a:r>
              <a:rPr lang="en-US" dirty="0">
                <a:solidFill>
                  <a:srgbClr val="002060"/>
                </a:solidFill>
                <a:latin typeface="+mn-lt"/>
              </a:rPr>
              <a:t>Not wearing any work branded items</a:t>
            </a:r>
          </a:p>
          <a:p>
            <a:r>
              <a:rPr lang="en-US" dirty="0">
                <a:solidFill>
                  <a:srgbClr val="002060"/>
                </a:solidFill>
                <a:latin typeface="+mn-lt"/>
              </a:rPr>
              <a:t>Friends posted the picture and others on social media</a:t>
            </a:r>
          </a:p>
        </p:txBody>
      </p:sp>
      <p:pic>
        <p:nvPicPr>
          <p:cNvPr id="5" name="Content Placeholder 4" descr="A person riding a bicycle on a road with cars on the side&#10;&#10;Description automatically generated with low confidence">
            <a:extLst>
              <a:ext uri="{FF2B5EF4-FFF2-40B4-BE49-F238E27FC236}">
                <a16:creationId xmlns:a16="http://schemas.microsoft.com/office/drawing/2014/main" id="{C714C294-8C06-4492-B7E3-7D77716C5C20}"/>
              </a:ext>
            </a:extLst>
          </p:cNvPr>
          <p:cNvPicPr>
            <a:picLocks noGrp="1" noChangeAspect="1"/>
          </p:cNvPicPr>
          <p:nvPr>
            <p:ph sz="half" idx="2"/>
          </p:nvPr>
        </p:nvPicPr>
        <p:blipFill rotWithShape="1">
          <a:blip r:embed="rId2"/>
          <a:srcRect l="26606" r="6240" b="-2"/>
          <a:stretch/>
        </p:blipFill>
        <p:spPr>
          <a:xfrm>
            <a:off x="6172200" y="2051599"/>
            <a:ext cx="4038600" cy="4074564"/>
          </a:xfrm>
          <a:noFill/>
        </p:spPr>
      </p:pic>
    </p:spTree>
    <p:extLst>
      <p:ext uri="{BB962C8B-B14F-4D97-AF65-F5344CB8AC3E}">
        <p14:creationId xmlns:p14="http://schemas.microsoft.com/office/powerpoint/2010/main" val="323727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E73AED3-1E3A-443E-B653-373E22264ED9}"/>
              </a:ext>
            </a:extLst>
          </p:cNvPr>
          <p:cNvSpPr>
            <a:spLocks noGrp="1"/>
          </p:cNvSpPr>
          <p:nvPr>
            <p:ph type="title"/>
          </p:nvPr>
        </p:nvSpPr>
        <p:spPr>
          <a:xfrm>
            <a:off x="1981200" y="1019194"/>
            <a:ext cx="8229600" cy="932955"/>
          </a:xfrm>
        </p:spPr>
        <p:txBody>
          <a:bodyPr anchor="ctr">
            <a:normAutofit/>
          </a:bodyPr>
          <a:lstStyle/>
          <a:p>
            <a:pPr>
              <a:lnSpc>
                <a:spcPct val="90000"/>
              </a:lnSpc>
            </a:pPr>
            <a:r>
              <a:rPr lang="en-US" sz="2800"/>
              <a:t>What action would you take if this was a city employee?  </a:t>
            </a:r>
          </a:p>
        </p:txBody>
      </p:sp>
      <p:sp>
        <p:nvSpPr>
          <p:cNvPr id="17" name="Text Placeholder 3">
            <a:extLst>
              <a:ext uri="{FF2B5EF4-FFF2-40B4-BE49-F238E27FC236}">
                <a16:creationId xmlns:a16="http://schemas.microsoft.com/office/drawing/2014/main" id="{1BD0A62A-D513-44E8-A506-9AD89F346485}"/>
              </a:ext>
            </a:extLst>
          </p:cNvPr>
          <p:cNvSpPr>
            <a:spLocks noGrp="1"/>
          </p:cNvSpPr>
          <p:nvPr>
            <p:ph sz="half" idx="1"/>
          </p:nvPr>
        </p:nvSpPr>
        <p:spPr>
          <a:xfrm>
            <a:off x="780081" y="2198832"/>
            <a:ext cx="4038600" cy="4074564"/>
          </a:xfrm>
        </p:spPr>
        <p:txBody>
          <a:bodyPr>
            <a:normAutofit/>
          </a:bodyPr>
          <a:lstStyle/>
          <a:p>
            <a:pPr>
              <a:lnSpc>
                <a:spcPct val="90000"/>
              </a:lnSpc>
            </a:pPr>
            <a:r>
              <a:rPr lang="en-US" dirty="0">
                <a:solidFill>
                  <a:srgbClr val="002060"/>
                </a:solidFill>
                <a:latin typeface="+mn-lt"/>
              </a:rPr>
              <a:t>Picture gets posted to the city cycling group’s page (informal team)</a:t>
            </a:r>
          </a:p>
          <a:p>
            <a:pPr>
              <a:lnSpc>
                <a:spcPct val="90000"/>
              </a:lnSpc>
            </a:pPr>
            <a:r>
              <a:rPr lang="en-US" dirty="0">
                <a:solidFill>
                  <a:srgbClr val="002060"/>
                </a:solidFill>
                <a:latin typeface="+mn-lt"/>
              </a:rPr>
              <a:t>Mayor hears about the post and wants to know “why do staff get involved in politics?”</a:t>
            </a:r>
          </a:p>
          <a:p>
            <a:pPr>
              <a:lnSpc>
                <a:spcPct val="90000"/>
              </a:lnSpc>
            </a:pPr>
            <a:r>
              <a:rPr lang="en-US" dirty="0">
                <a:solidFill>
                  <a:srgbClr val="002060"/>
                </a:solidFill>
                <a:latin typeface="+mn-lt"/>
              </a:rPr>
              <a:t>Mayor wants action taken now!</a:t>
            </a:r>
          </a:p>
          <a:p>
            <a:pPr>
              <a:lnSpc>
                <a:spcPct val="90000"/>
              </a:lnSpc>
            </a:pPr>
            <a:endParaRPr lang="en-US" dirty="0"/>
          </a:p>
        </p:txBody>
      </p:sp>
      <p:pic>
        <p:nvPicPr>
          <p:cNvPr id="5" name="Content Placeholder 4" descr="A person riding a bicycle on a road with cars on the side&#10;&#10;Description automatically generated with low confidence">
            <a:extLst>
              <a:ext uri="{FF2B5EF4-FFF2-40B4-BE49-F238E27FC236}">
                <a16:creationId xmlns:a16="http://schemas.microsoft.com/office/drawing/2014/main" id="{C714C294-8C06-4492-B7E3-7D77716C5C20}"/>
              </a:ext>
            </a:extLst>
          </p:cNvPr>
          <p:cNvPicPr>
            <a:picLocks noGrp="1" noChangeAspect="1"/>
          </p:cNvPicPr>
          <p:nvPr>
            <p:ph sz="half" idx="2"/>
          </p:nvPr>
        </p:nvPicPr>
        <p:blipFill rotWithShape="1">
          <a:blip r:embed="rId2"/>
          <a:srcRect l="26606" r="6240" b="-2"/>
          <a:stretch/>
        </p:blipFill>
        <p:spPr>
          <a:xfrm>
            <a:off x="6172200" y="2051599"/>
            <a:ext cx="4038600" cy="4074564"/>
          </a:xfrm>
          <a:noFill/>
        </p:spPr>
      </p:pic>
    </p:spTree>
    <p:extLst>
      <p:ext uri="{BB962C8B-B14F-4D97-AF65-F5344CB8AC3E}">
        <p14:creationId xmlns:p14="http://schemas.microsoft.com/office/powerpoint/2010/main" val="107601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14E6-B78E-6246-AD36-222AFCE6174D}"/>
              </a:ext>
            </a:extLst>
          </p:cNvPr>
          <p:cNvSpPr>
            <a:spLocks noGrp="1"/>
          </p:cNvSpPr>
          <p:nvPr>
            <p:ph type="title"/>
          </p:nvPr>
        </p:nvSpPr>
        <p:spPr>
          <a:xfrm>
            <a:off x="1371600" y="426721"/>
            <a:ext cx="9824720" cy="678180"/>
          </a:xfrm>
        </p:spPr>
        <p:txBody>
          <a:bodyPr/>
          <a:lstStyle/>
          <a:p>
            <a:r>
              <a:rPr lang="en-US" dirty="0"/>
              <a:t>Political neutrality</a:t>
            </a:r>
          </a:p>
        </p:txBody>
      </p:sp>
      <p:pic>
        <p:nvPicPr>
          <p:cNvPr id="4" name="Picture 2">
            <a:extLst>
              <a:ext uri="{FF2B5EF4-FFF2-40B4-BE49-F238E27FC236}">
                <a16:creationId xmlns:a16="http://schemas.microsoft.com/office/drawing/2014/main" id="{080290F2-D49A-4966-AD42-481D07FA37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9406" y="1104901"/>
            <a:ext cx="7132319"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71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6DE3-A6D3-406F-A4C7-0A3BAD0E5AAB}"/>
              </a:ext>
            </a:extLst>
          </p:cNvPr>
          <p:cNvSpPr>
            <a:spLocks noGrp="1"/>
          </p:cNvSpPr>
          <p:nvPr>
            <p:ph type="title"/>
          </p:nvPr>
        </p:nvSpPr>
        <p:spPr>
          <a:xfrm>
            <a:off x="1371600" y="426721"/>
            <a:ext cx="9824720" cy="744464"/>
          </a:xfrm>
        </p:spPr>
        <p:txBody>
          <a:bodyPr/>
          <a:lstStyle/>
          <a:p>
            <a:r>
              <a:rPr lang="en-US" dirty="0"/>
              <a:t>Educating our children </a:t>
            </a:r>
          </a:p>
        </p:txBody>
      </p:sp>
      <p:sp>
        <p:nvSpPr>
          <p:cNvPr id="3" name="Content Placeholder 2">
            <a:extLst>
              <a:ext uri="{FF2B5EF4-FFF2-40B4-BE49-F238E27FC236}">
                <a16:creationId xmlns:a16="http://schemas.microsoft.com/office/drawing/2014/main" id="{15CEEDD0-91B8-41D2-8316-68852C1C5F00}"/>
              </a:ext>
            </a:extLst>
          </p:cNvPr>
          <p:cNvSpPr>
            <a:spLocks noGrp="1"/>
          </p:cNvSpPr>
          <p:nvPr>
            <p:ph idx="1"/>
          </p:nvPr>
        </p:nvSpPr>
        <p:spPr>
          <a:xfrm>
            <a:off x="2131017" y="1101442"/>
            <a:ext cx="7842141" cy="4625182"/>
          </a:xfrm>
        </p:spPr>
        <p:txBody>
          <a:bodyPr/>
          <a:lstStyle/>
          <a:p>
            <a:r>
              <a:rPr lang="en-US" sz="3200" dirty="0">
                <a:solidFill>
                  <a:srgbClr val="28427C"/>
                </a:solidFill>
                <a:effectLst/>
                <a:latin typeface="+mn-lt"/>
              </a:rPr>
              <a:t>Latest issue in your town is the school board’s decision to remove books from classrooms </a:t>
            </a:r>
          </a:p>
          <a:p>
            <a:r>
              <a:rPr lang="en-US" sz="3200" dirty="0">
                <a:solidFill>
                  <a:srgbClr val="28427C"/>
                </a:solidFill>
                <a:latin typeface="+mn-lt"/>
              </a:rPr>
              <a:t>Topic hasn’t crossed over to Town Library shelves (yet) </a:t>
            </a:r>
            <a:endParaRPr lang="en-US" sz="3200" dirty="0">
              <a:solidFill>
                <a:srgbClr val="28427C"/>
              </a:solidFill>
              <a:effectLst/>
              <a:latin typeface="+mn-lt"/>
            </a:endParaRPr>
          </a:p>
          <a:p>
            <a:r>
              <a:rPr lang="en-US" sz="3200" dirty="0">
                <a:solidFill>
                  <a:srgbClr val="28427C"/>
                </a:solidFill>
                <a:effectLst/>
                <a:latin typeface="+mn-lt"/>
              </a:rPr>
              <a:t>Although your children are just learning to read, you are pretty concerned about the school board’s decision making. </a:t>
            </a:r>
          </a:p>
          <a:p>
            <a:pPr marL="0" indent="0">
              <a:buNone/>
            </a:pPr>
            <a:br>
              <a:rPr lang="en-US" sz="2400" dirty="0">
                <a:effectLst/>
              </a:rPr>
            </a:br>
            <a:endParaRPr lang="en-US" sz="2400" u="sng"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4064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6DE3-A6D3-406F-A4C7-0A3BAD0E5AAB}"/>
              </a:ext>
            </a:extLst>
          </p:cNvPr>
          <p:cNvSpPr>
            <a:spLocks noGrp="1"/>
          </p:cNvSpPr>
          <p:nvPr>
            <p:ph type="title"/>
          </p:nvPr>
        </p:nvSpPr>
        <p:spPr>
          <a:xfrm>
            <a:off x="1371600" y="426721"/>
            <a:ext cx="9824720" cy="744464"/>
          </a:xfrm>
        </p:spPr>
        <p:txBody>
          <a:bodyPr/>
          <a:lstStyle/>
          <a:p>
            <a:r>
              <a:rPr lang="en-US" dirty="0"/>
              <a:t>Educating our children </a:t>
            </a:r>
          </a:p>
        </p:txBody>
      </p:sp>
      <p:sp>
        <p:nvSpPr>
          <p:cNvPr id="3" name="Content Placeholder 2">
            <a:extLst>
              <a:ext uri="{FF2B5EF4-FFF2-40B4-BE49-F238E27FC236}">
                <a16:creationId xmlns:a16="http://schemas.microsoft.com/office/drawing/2014/main" id="{15CEEDD0-91B8-41D2-8316-68852C1C5F00}"/>
              </a:ext>
            </a:extLst>
          </p:cNvPr>
          <p:cNvSpPr>
            <a:spLocks noGrp="1"/>
          </p:cNvSpPr>
          <p:nvPr>
            <p:ph idx="1"/>
          </p:nvPr>
        </p:nvSpPr>
        <p:spPr>
          <a:xfrm>
            <a:off x="1254462" y="1171185"/>
            <a:ext cx="4397856" cy="4061216"/>
          </a:xfrm>
        </p:spPr>
        <p:txBody>
          <a:bodyPr/>
          <a:lstStyle/>
          <a:p>
            <a:r>
              <a:rPr lang="en-US" sz="2800" dirty="0">
                <a:solidFill>
                  <a:srgbClr val="28427C"/>
                </a:solidFill>
                <a:latin typeface="+mn-lt"/>
              </a:rPr>
              <a:t>You’ve stayed on the sidelines thus far</a:t>
            </a:r>
          </a:p>
          <a:p>
            <a:r>
              <a:rPr lang="en-US" sz="2800" dirty="0">
                <a:solidFill>
                  <a:srgbClr val="28427C"/>
                </a:solidFill>
                <a:latin typeface="+mn-lt"/>
              </a:rPr>
              <a:t>But the decision to “ban” this book has moved you onto the  field! </a:t>
            </a:r>
          </a:p>
          <a:p>
            <a:r>
              <a:rPr lang="en-US" sz="2800" dirty="0">
                <a:solidFill>
                  <a:srgbClr val="28427C"/>
                </a:solidFill>
                <a:effectLst/>
                <a:latin typeface="+mn-lt"/>
              </a:rPr>
              <a:t>If you engage is this “political activity”?</a:t>
            </a:r>
          </a:p>
          <a:p>
            <a:pPr marL="0" indent="0">
              <a:buNone/>
            </a:pPr>
            <a:br>
              <a:rPr lang="en-US" sz="2400" dirty="0">
                <a:effectLst/>
              </a:rPr>
            </a:br>
            <a:endParaRPr lang="en-US" sz="2400" u="sng"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A picture containing text, book, grass&#10;&#10;Description automatically generated">
            <a:extLst>
              <a:ext uri="{FF2B5EF4-FFF2-40B4-BE49-F238E27FC236}">
                <a16:creationId xmlns:a16="http://schemas.microsoft.com/office/drawing/2014/main" id="{E5C27428-7DBC-5643-51DE-E4E0B1FBD2BB}"/>
              </a:ext>
            </a:extLst>
          </p:cNvPr>
          <p:cNvPicPr>
            <a:picLocks noChangeAspect="1"/>
          </p:cNvPicPr>
          <p:nvPr/>
        </p:nvPicPr>
        <p:blipFill>
          <a:blip r:embed="rId2"/>
          <a:stretch>
            <a:fillRect/>
          </a:stretch>
        </p:blipFill>
        <p:spPr>
          <a:xfrm>
            <a:off x="6539684" y="659196"/>
            <a:ext cx="4588545" cy="5943600"/>
          </a:xfrm>
          <a:prstGeom prst="rect">
            <a:avLst/>
          </a:prstGeom>
        </p:spPr>
      </p:pic>
    </p:spTree>
    <p:extLst>
      <p:ext uri="{BB962C8B-B14F-4D97-AF65-F5344CB8AC3E}">
        <p14:creationId xmlns:p14="http://schemas.microsoft.com/office/powerpoint/2010/main" val="122423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14E6-B78E-6246-AD36-222AFCE6174D}"/>
              </a:ext>
            </a:extLst>
          </p:cNvPr>
          <p:cNvSpPr>
            <a:spLocks noGrp="1"/>
          </p:cNvSpPr>
          <p:nvPr>
            <p:ph type="title"/>
          </p:nvPr>
        </p:nvSpPr>
        <p:spPr>
          <a:xfrm>
            <a:off x="1371600" y="426721"/>
            <a:ext cx="9824720" cy="678180"/>
          </a:xfrm>
        </p:spPr>
        <p:txBody>
          <a:bodyPr/>
          <a:lstStyle/>
          <a:p>
            <a:r>
              <a:rPr lang="en-US" dirty="0"/>
              <a:t>Political neutrality </a:t>
            </a:r>
          </a:p>
        </p:txBody>
      </p:sp>
      <p:sp>
        <p:nvSpPr>
          <p:cNvPr id="6" name="TextBox 5">
            <a:extLst>
              <a:ext uri="{FF2B5EF4-FFF2-40B4-BE49-F238E27FC236}">
                <a16:creationId xmlns:a16="http://schemas.microsoft.com/office/drawing/2014/main" id="{584703F0-5A76-493B-9310-A0B9886DE3C0}"/>
              </a:ext>
            </a:extLst>
          </p:cNvPr>
          <p:cNvSpPr txBox="1"/>
          <p:nvPr/>
        </p:nvSpPr>
        <p:spPr>
          <a:xfrm>
            <a:off x="1371600" y="1244600"/>
            <a:ext cx="4161295" cy="3785652"/>
          </a:xfrm>
          <a:prstGeom prst="rect">
            <a:avLst/>
          </a:prstGeom>
          <a:noFill/>
        </p:spPr>
        <p:txBody>
          <a:bodyPr wrap="square" rtlCol="0">
            <a:spAutoFit/>
          </a:bodyPr>
          <a:lstStyle/>
          <a:p>
            <a:r>
              <a:rPr lang="en-US" sz="4000" dirty="0">
                <a:effectLst/>
                <a:latin typeface="Lato" panose="020F0502020204030203" pitchFamily="34" charset="0"/>
                <a:ea typeface="Lato" panose="020F0502020204030203" pitchFamily="34" charset="0"/>
                <a:cs typeface="Lato" panose="020F0502020204030203" pitchFamily="34" charset="0"/>
              </a:rPr>
              <a:t>Refrain from all political activities which undermine public confidence in professional administrators. </a:t>
            </a:r>
            <a:endParaRPr lang="en-US" sz="4000"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F2217044-E979-4BBB-AFC4-74C33F2DED07}"/>
              </a:ext>
            </a:extLst>
          </p:cNvPr>
          <p:cNvSpPr txBox="1"/>
          <p:nvPr/>
        </p:nvSpPr>
        <p:spPr>
          <a:xfrm flipH="1">
            <a:off x="6294895" y="1244600"/>
            <a:ext cx="4525505" cy="3785652"/>
          </a:xfrm>
          <a:prstGeom prst="rect">
            <a:avLst/>
          </a:prstGeom>
          <a:noFill/>
        </p:spPr>
        <p:txBody>
          <a:bodyPr wrap="square" rtlCol="0">
            <a:spAutoFit/>
          </a:bodyPr>
          <a:lstStyle/>
          <a:p>
            <a:pPr marL="0" marR="0">
              <a:spcBef>
                <a:spcPts val="0"/>
              </a:spcBef>
              <a:spcAft>
                <a:spcPts val="0"/>
              </a:spcAft>
            </a:pPr>
            <a:r>
              <a:rPr lang="en-US" sz="2400" u="sng" dirty="0">
                <a:effectLst/>
                <a:latin typeface="Lato" panose="020F0502020204030203" pitchFamily="34" charset="0"/>
                <a:ea typeface="Lato" panose="020F0502020204030203" pitchFamily="34" charset="0"/>
                <a:cs typeface="Lato" panose="020F0502020204030203" pitchFamily="34" charset="0"/>
              </a:rPr>
              <a:t>Personal Advocacy of Issues.</a:t>
            </a:r>
            <a:r>
              <a:rPr lang="en-US" sz="2400" dirty="0">
                <a:effectLst/>
                <a:latin typeface="Lato" panose="020F0502020204030203" pitchFamily="34" charset="0"/>
                <a:ea typeface="Lato" panose="020F0502020204030203" pitchFamily="34" charset="0"/>
                <a:cs typeface="Lato" panose="020F0502020204030203" pitchFamily="34" charset="0"/>
              </a:rPr>
              <a:t>  Members share with their fellow citizens the right and responsibility to voice their opinion on public issues. Members may advocate for issues of personal interest only when doing so does not conflict with the performance of their official duties.</a:t>
            </a:r>
          </a:p>
        </p:txBody>
      </p:sp>
    </p:spTree>
    <p:extLst>
      <p:ext uri="{BB962C8B-B14F-4D97-AF65-F5344CB8AC3E}">
        <p14:creationId xmlns:p14="http://schemas.microsoft.com/office/powerpoint/2010/main" val="2352712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A2BD4-3942-413A-876F-44A30D0EFB6B}"/>
              </a:ext>
            </a:extLst>
          </p:cNvPr>
          <p:cNvSpPr>
            <a:spLocks noGrp="1"/>
          </p:cNvSpPr>
          <p:nvPr>
            <p:ph type="title"/>
          </p:nvPr>
        </p:nvSpPr>
        <p:spPr>
          <a:xfrm>
            <a:off x="494778" y="492331"/>
            <a:ext cx="7008312" cy="1205948"/>
          </a:xfrm>
        </p:spPr>
        <p:txBody>
          <a:bodyPr/>
          <a:lstStyle/>
          <a:p>
            <a:r>
              <a:rPr lang="en-US" dirty="0"/>
              <a:t>the approach matters</a:t>
            </a:r>
          </a:p>
        </p:txBody>
      </p:sp>
      <p:sp>
        <p:nvSpPr>
          <p:cNvPr id="3" name="Content Placeholder 2">
            <a:extLst>
              <a:ext uri="{FF2B5EF4-FFF2-40B4-BE49-F238E27FC236}">
                <a16:creationId xmlns:a16="http://schemas.microsoft.com/office/drawing/2014/main" id="{984196FA-B1DF-47B9-AFCC-31DF2ACCBAE2}"/>
              </a:ext>
            </a:extLst>
          </p:cNvPr>
          <p:cNvSpPr>
            <a:spLocks noGrp="1"/>
          </p:cNvSpPr>
          <p:nvPr>
            <p:ph idx="1"/>
          </p:nvPr>
        </p:nvSpPr>
        <p:spPr>
          <a:xfrm>
            <a:off x="410481" y="1636286"/>
            <a:ext cx="3208374" cy="3222334"/>
          </a:xfrm>
        </p:spPr>
        <p:txBody>
          <a:bodyPr/>
          <a:lstStyle/>
          <a:p>
            <a:pPr marL="0" indent="0">
              <a:buNone/>
            </a:pPr>
            <a:endParaRPr lang="en-US" sz="2800" dirty="0">
              <a:solidFill>
                <a:srgbClr val="28427C"/>
              </a:solidFill>
              <a:latin typeface="Lato"/>
            </a:endParaRPr>
          </a:p>
          <a:p>
            <a:pPr marL="0" indent="0">
              <a:buNone/>
            </a:pPr>
            <a:r>
              <a:rPr lang="en-US" sz="2800" b="1" dirty="0">
                <a:solidFill>
                  <a:srgbClr val="28427C"/>
                </a:solidFill>
                <a:latin typeface="Lato"/>
              </a:rPr>
              <a:t>WHAT IMPACT DOES VOICING YOUR OPINION HAVE ON YOUR ROLE? </a:t>
            </a:r>
          </a:p>
          <a:p>
            <a:endParaRPr lang="en-US" dirty="0"/>
          </a:p>
        </p:txBody>
      </p:sp>
      <p:sp>
        <p:nvSpPr>
          <p:cNvPr id="4" name="Text Placeholder 3">
            <a:extLst>
              <a:ext uri="{FF2B5EF4-FFF2-40B4-BE49-F238E27FC236}">
                <a16:creationId xmlns:a16="http://schemas.microsoft.com/office/drawing/2014/main" id="{E33A5C1B-FF79-499E-8928-1AE8CE1F89F3}"/>
              </a:ext>
            </a:extLst>
          </p:cNvPr>
          <p:cNvSpPr>
            <a:spLocks noGrp="1"/>
          </p:cNvSpPr>
          <p:nvPr>
            <p:ph type="body" sz="quarter" idx="10"/>
          </p:nvPr>
        </p:nvSpPr>
        <p:spPr/>
        <p:txBody>
          <a:bodyPr/>
          <a:lstStyle/>
          <a:p>
            <a:endParaRPr lang="en-US"/>
          </a:p>
        </p:txBody>
      </p:sp>
      <p:graphicFrame>
        <p:nvGraphicFramePr>
          <p:cNvPr id="8" name="TextBox 5">
            <a:extLst>
              <a:ext uri="{FF2B5EF4-FFF2-40B4-BE49-F238E27FC236}">
                <a16:creationId xmlns:a16="http://schemas.microsoft.com/office/drawing/2014/main" id="{F8CD3DDE-ACF4-E711-56F2-6665621B6DF4}"/>
              </a:ext>
            </a:extLst>
          </p:cNvPr>
          <p:cNvGraphicFramePr/>
          <p:nvPr>
            <p:extLst>
              <p:ext uri="{D42A27DB-BD31-4B8C-83A1-F6EECF244321}">
                <p14:modId xmlns:p14="http://schemas.microsoft.com/office/powerpoint/2010/main" val="1224541709"/>
              </p:ext>
            </p:extLst>
          </p:nvPr>
        </p:nvGraphicFramePr>
        <p:xfrm>
          <a:off x="4876799" y="1698279"/>
          <a:ext cx="6692685" cy="3970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367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14E6-B78E-6246-AD36-222AFCE6174D}"/>
              </a:ext>
            </a:extLst>
          </p:cNvPr>
          <p:cNvSpPr>
            <a:spLocks noGrp="1"/>
          </p:cNvSpPr>
          <p:nvPr>
            <p:ph type="title"/>
          </p:nvPr>
        </p:nvSpPr>
        <p:spPr>
          <a:xfrm>
            <a:off x="2552700" y="1177292"/>
            <a:ext cx="7368540" cy="508635"/>
          </a:xfrm>
        </p:spPr>
        <p:txBody>
          <a:bodyPr/>
          <a:lstStyle/>
          <a:p>
            <a:r>
              <a:rPr lang="en-US" dirty="0"/>
              <a:t>Principles in Real life</a:t>
            </a:r>
          </a:p>
        </p:txBody>
      </p:sp>
      <p:sp>
        <p:nvSpPr>
          <p:cNvPr id="6" name="TextBox 5">
            <a:extLst>
              <a:ext uri="{FF2B5EF4-FFF2-40B4-BE49-F238E27FC236}">
                <a16:creationId xmlns:a16="http://schemas.microsoft.com/office/drawing/2014/main" id="{584703F0-5A76-493B-9310-A0B9886DE3C0}"/>
              </a:ext>
            </a:extLst>
          </p:cNvPr>
          <p:cNvSpPr txBox="1"/>
          <p:nvPr/>
        </p:nvSpPr>
        <p:spPr>
          <a:xfrm>
            <a:off x="2552702" y="1790700"/>
            <a:ext cx="4081919" cy="3046988"/>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Think about a time when your stood firm on a principle and it wasn’t easy! </a:t>
            </a:r>
          </a:p>
          <a:p>
            <a:pPr marL="557213" lvl="1" indent="-214313">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What was the principle? </a:t>
            </a:r>
          </a:p>
          <a:p>
            <a:pPr marL="557213" lvl="1" indent="-214313">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What did you risk in doing so?</a:t>
            </a:r>
          </a:p>
          <a:p>
            <a:pPr marL="557213" lvl="1" indent="-214313">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What did you risk in </a:t>
            </a:r>
            <a:r>
              <a:rPr lang="en-US" sz="2400" b="1" dirty="0">
                <a:latin typeface="Lato" panose="020F0502020204030203" pitchFamily="34" charset="0"/>
                <a:ea typeface="Lato" panose="020F0502020204030203" pitchFamily="34" charset="0"/>
                <a:cs typeface="Lato" panose="020F0502020204030203" pitchFamily="34" charset="0"/>
              </a:rPr>
              <a:t>not </a:t>
            </a:r>
            <a:r>
              <a:rPr lang="en-US" sz="2400" dirty="0">
                <a:latin typeface="Lato" panose="020F0502020204030203" pitchFamily="34" charset="0"/>
                <a:ea typeface="Lato" panose="020F0502020204030203" pitchFamily="34" charset="0"/>
                <a:cs typeface="Lato" panose="020F0502020204030203" pitchFamily="34" charset="0"/>
              </a:rPr>
              <a:t>doing so</a:t>
            </a:r>
            <a:r>
              <a:rPr lang="en-US" dirty="0">
                <a:latin typeface="Lato" panose="020F0502020204030203" pitchFamily="34" charset="0"/>
                <a:ea typeface="Lato" panose="020F0502020204030203" pitchFamily="34" charset="0"/>
                <a:cs typeface="Lato" panose="020F0502020204030203" pitchFamily="34" charset="0"/>
              </a:rPr>
              <a:t>? </a:t>
            </a:r>
          </a:p>
        </p:txBody>
      </p:sp>
      <p:pic>
        <p:nvPicPr>
          <p:cNvPr id="5" name="Picture 2">
            <a:extLst>
              <a:ext uri="{FF2B5EF4-FFF2-40B4-BE49-F238E27FC236}">
                <a16:creationId xmlns:a16="http://schemas.microsoft.com/office/drawing/2014/main" id="{324A8DD4-FCCC-4429-8D21-745A4206D28B}"/>
              </a:ext>
              <a:ext uri="{C183D7F6-B498-43B3-948B-1728B52AA6E4}">
                <adec:decorative xmlns:adec="http://schemas.microsoft.com/office/drawing/2017/decorative" val="1"/>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18472" r="18472"/>
          <a:stretch>
            <a:fillRect/>
          </a:stretch>
        </p:blipFill>
        <p:spPr bwMode="auto">
          <a:xfrm>
            <a:off x="6820547" y="1921091"/>
            <a:ext cx="3629900" cy="336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31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96E7-D5A8-D446-A5F0-230FAF9DADE6}"/>
              </a:ext>
            </a:extLst>
          </p:cNvPr>
          <p:cNvSpPr>
            <a:spLocks noGrp="1"/>
          </p:cNvSpPr>
          <p:nvPr>
            <p:ph type="ctrTitle"/>
          </p:nvPr>
        </p:nvSpPr>
        <p:spPr>
          <a:xfrm>
            <a:off x="344459" y="2576593"/>
            <a:ext cx="10387204" cy="914400"/>
          </a:xfrm>
        </p:spPr>
        <p:txBody>
          <a:bodyPr/>
          <a:lstStyle/>
          <a:p>
            <a:pPr algn="ctr"/>
            <a:r>
              <a:rPr lang="en-US" sz="3600" dirty="0"/>
              <a:t> why is this so hard?</a:t>
            </a:r>
          </a:p>
        </p:txBody>
      </p:sp>
    </p:spTree>
    <p:extLst>
      <p:ext uri="{BB962C8B-B14F-4D97-AF65-F5344CB8AC3E}">
        <p14:creationId xmlns:p14="http://schemas.microsoft.com/office/powerpoint/2010/main" val="3061212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B2B2-279D-42B5-8C1B-BD45D3A3B0CC}"/>
              </a:ext>
            </a:extLst>
          </p:cNvPr>
          <p:cNvSpPr>
            <a:spLocks noGrp="1"/>
          </p:cNvSpPr>
          <p:nvPr>
            <p:ph type="title"/>
          </p:nvPr>
        </p:nvSpPr>
        <p:spPr>
          <a:xfrm>
            <a:off x="790414" y="612184"/>
            <a:ext cx="9601200" cy="860156"/>
          </a:xfrm>
        </p:spPr>
        <p:txBody>
          <a:bodyPr/>
          <a:lstStyle/>
          <a:p>
            <a:r>
              <a:rPr lang="en-US" dirty="0"/>
              <a:t>The organizational challenge</a:t>
            </a:r>
          </a:p>
        </p:txBody>
      </p:sp>
      <p:sp>
        <p:nvSpPr>
          <p:cNvPr id="3" name="Content Placeholder 2">
            <a:extLst>
              <a:ext uri="{FF2B5EF4-FFF2-40B4-BE49-F238E27FC236}">
                <a16:creationId xmlns:a16="http://schemas.microsoft.com/office/drawing/2014/main" id="{A8C60231-C8CE-4679-A39F-5AE6784D5012}"/>
              </a:ext>
            </a:extLst>
          </p:cNvPr>
          <p:cNvSpPr>
            <a:spLocks noGrp="1"/>
          </p:cNvSpPr>
          <p:nvPr>
            <p:ph idx="1"/>
          </p:nvPr>
        </p:nvSpPr>
        <p:spPr>
          <a:xfrm>
            <a:off x="1371600" y="1666068"/>
            <a:ext cx="9601200" cy="4062928"/>
          </a:xfrm>
        </p:spPr>
        <p:txBody>
          <a:bodyPr/>
          <a:lstStyle/>
          <a:p>
            <a:pPr>
              <a:buFont typeface="Wingdings" panose="05000000000000000000" pitchFamily="2" charset="2"/>
              <a:buChar char="§"/>
            </a:pP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Culture matters! </a:t>
            </a:r>
          </a:p>
          <a:p>
            <a:pPr lvl="1">
              <a:buFont typeface="Wingdings" panose="05000000000000000000" pitchFamily="2" charset="2"/>
              <a:buChar char="§"/>
            </a:pPr>
            <a:r>
              <a:rPr lang="en-US" sz="2800" u="sng" dirty="0">
                <a:solidFill>
                  <a:srgbClr val="28427C"/>
                </a:solidFill>
                <a:latin typeface="Lato" panose="020F0502020204030203" pitchFamily="34" charset="0"/>
                <a:ea typeface="Lato" panose="020F0502020204030203" pitchFamily="34" charset="0"/>
                <a:cs typeface="Lato" panose="020F0502020204030203" pitchFamily="34" charset="0"/>
              </a:rPr>
              <a:t>Actions</a:t>
            </a: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 speak louder than </a:t>
            </a:r>
            <a:r>
              <a:rPr lang="en-US" sz="2800" u="sng" dirty="0">
                <a:solidFill>
                  <a:srgbClr val="28427C"/>
                </a:solidFill>
                <a:latin typeface="Lato" panose="020F0502020204030203" pitchFamily="34" charset="0"/>
                <a:ea typeface="Lato" panose="020F0502020204030203" pitchFamily="34" charset="0"/>
                <a:cs typeface="Lato" panose="020F0502020204030203" pitchFamily="34" charset="0"/>
              </a:rPr>
              <a:t>words</a:t>
            </a:r>
          </a:p>
          <a:p>
            <a:pPr lvl="1">
              <a:buFont typeface="Wingdings" panose="05000000000000000000" pitchFamily="2" charset="2"/>
              <a:buChar char="§"/>
            </a:pP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What is and is not informally talked about is important</a:t>
            </a:r>
          </a:p>
          <a:p>
            <a:pPr lvl="1">
              <a:buFont typeface="Wingdings" panose="05000000000000000000" pitchFamily="2" charset="2"/>
              <a:buChar char="§"/>
            </a:pP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What conduct/behavior do we </a:t>
            </a:r>
            <a:r>
              <a:rPr lang="en-US" sz="2800" u="sng" dirty="0">
                <a:solidFill>
                  <a:srgbClr val="28427C"/>
                </a:solidFill>
                <a:latin typeface="Lato" panose="020F0502020204030203" pitchFamily="34" charset="0"/>
                <a:ea typeface="Lato" panose="020F0502020204030203" pitchFamily="34" charset="0"/>
                <a:cs typeface="Lato" panose="020F0502020204030203" pitchFamily="34" charset="0"/>
              </a:rPr>
              <a:t>reward or tolerate</a:t>
            </a: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 </a:t>
            </a: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4DF4E18F-E6B0-4B1C-971A-F09D94D3892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9339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427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96E7-D5A8-D446-A5F0-230FAF9DADE6}"/>
              </a:ext>
            </a:extLst>
          </p:cNvPr>
          <p:cNvSpPr>
            <a:spLocks noGrp="1"/>
          </p:cNvSpPr>
          <p:nvPr>
            <p:ph type="ctrTitle"/>
          </p:nvPr>
        </p:nvSpPr>
        <p:spPr>
          <a:xfrm>
            <a:off x="344459" y="2576593"/>
            <a:ext cx="10387204" cy="914400"/>
          </a:xfrm>
        </p:spPr>
        <p:txBody>
          <a:bodyPr/>
          <a:lstStyle/>
          <a:p>
            <a:pPr algn="ctr"/>
            <a:r>
              <a:rPr lang="en-US" sz="3600" dirty="0"/>
              <a:t> our Ethical foundation </a:t>
            </a:r>
          </a:p>
        </p:txBody>
      </p:sp>
    </p:spTree>
    <p:extLst>
      <p:ext uri="{BB962C8B-B14F-4D97-AF65-F5344CB8AC3E}">
        <p14:creationId xmlns:p14="http://schemas.microsoft.com/office/powerpoint/2010/main" val="80048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5B43-1E31-38AB-9C42-93EB23AC203E}"/>
              </a:ext>
            </a:extLst>
          </p:cNvPr>
          <p:cNvSpPr>
            <a:spLocks noGrp="1"/>
          </p:cNvSpPr>
          <p:nvPr>
            <p:ph type="title"/>
          </p:nvPr>
        </p:nvSpPr>
        <p:spPr/>
        <p:txBody>
          <a:bodyPr/>
          <a:lstStyle/>
          <a:p>
            <a:r>
              <a:rPr lang="en-US" dirty="0"/>
              <a:t>Less trash = more cash?  </a:t>
            </a:r>
          </a:p>
        </p:txBody>
      </p:sp>
      <p:sp>
        <p:nvSpPr>
          <p:cNvPr id="3" name="Content Placeholder 2">
            <a:extLst>
              <a:ext uri="{FF2B5EF4-FFF2-40B4-BE49-F238E27FC236}">
                <a16:creationId xmlns:a16="http://schemas.microsoft.com/office/drawing/2014/main" id="{6F6C6715-0A00-0D1F-CE0C-AFC0142465D3}"/>
              </a:ext>
            </a:extLst>
          </p:cNvPr>
          <p:cNvSpPr>
            <a:spLocks noGrp="1"/>
          </p:cNvSpPr>
          <p:nvPr>
            <p:ph idx="1"/>
          </p:nvPr>
        </p:nvSpPr>
        <p:spPr>
          <a:xfrm>
            <a:off x="1219200" y="1925475"/>
            <a:ext cx="9601200" cy="3222334"/>
          </a:xfrm>
        </p:spPr>
        <p:txBody>
          <a:bodyPr/>
          <a:lstStyle/>
          <a:p>
            <a:pPr marL="0" indent="0">
              <a:buNone/>
            </a:pPr>
            <a:r>
              <a:rPr lang="en-US" dirty="0">
                <a:solidFill>
                  <a:srgbClr val="28427C"/>
                </a:solidFill>
                <a:latin typeface="Lato" panose="020F0502020204030203" pitchFamily="34" charset="0"/>
                <a:ea typeface="Lato" panose="020F0502020204030203" pitchFamily="34" charset="0"/>
                <a:cs typeface="Lato" panose="020F0502020204030203" pitchFamily="34" charset="0"/>
              </a:rPr>
              <a:t>The city council adopted a 2-bag limit on residential garbage collection. </a:t>
            </a:r>
          </a:p>
          <a:p>
            <a:pPr marL="0" indent="0">
              <a:buNone/>
            </a:pPr>
            <a:endParaRPr lang="en-US" dirty="0">
              <a:solidFill>
                <a:srgbClr val="28427C"/>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dirty="0">
                <a:solidFill>
                  <a:srgbClr val="28427C"/>
                </a:solidFill>
                <a:latin typeface="Lato" panose="020F0502020204030203" pitchFamily="34" charset="0"/>
                <a:ea typeface="Lato" panose="020F0502020204030203" pitchFamily="34" charset="0"/>
                <a:cs typeface="Lato" panose="020F0502020204030203" pitchFamily="34" charset="0"/>
              </a:rPr>
              <a:t>As the city sanitation crew works its route, it arrives at a house with 3 bags of trash out front at the curb.  </a:t>
            </a:r>
          </a:p>
          <a:p>
            <a:pPr marL="0" indent="0">
              <a:buNone/>
            </a:pPr>
            <a:endParaRPr lang="en-US" dirty="0">
              <a:solidFill>
                <a:srgbClr val="28427C"/>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dirty="0">
                <a:solidFill>
                  <a:srgbClr val="28427C"/>
                </a:solidFill>
                <a:latin typeface="Lato" panose="020F0502020204030203" pitchFamily="34" charset="0"/>
                <a:ea typeface="Lato" panose="020F0502020204030203" pitchFamily="34" charset="0"/>
                <a:cs typeface="Lato" panose="020F0502020204030203" pitchFamily="34" charset="0"/>
              </a:rPr>
              <a:t>One bag has a $20 bill pinned to it. </a:t>
            </a:r>
          </a:p>
          <a:p>
            <a:endParaRPr lang="en-US" dirty="0"/>
          </a:p>
        </p:txBody>
      </p:sp>
      <p:sp>
        <p:nvSpPr>
          <p:cNvPr id="4" name="Text Placeholder 3">
            <a:extLst>
              <a:ext uri="{FF2B5EF4-FFF2-40B4-BE49-F238E27FC236}">
                <a16:creationId xmlns:a16="http://schemas.microsoft.com/office/drawing/2014/main" id="{C19A65C8-67A7-18B0-A756-5BD9FBE1AFA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43299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5B43-1E31-38AB-9C42-93EB23AC203E}"/>
              </a:ext>
            </a:extLst>
          </p:cNvPr>
          <p:cNvSpPr>
            <a:spLocks noGrp="1"/>
          </p:cNvSpPr>
          <p:nvPr>
            <p:ph type="title"/>
          </p:nvPr>
        </p:nvSpPr>
        <p:spPr/>
        <p:txBody>
          <a:bodyPr/>
          <a:lstStyle/>
          <a:p>
            <a:r>
              <a:rPr lang="en-US" dirty="0"/>
              <a:t>What would your employees do?</a:t>
            </a:r>
          </a:p>
        </p:txBody>
      </p:sp>
      <p:sp>
        <p:nvSpPr>
          <p:cNvPr id="3" name="Content Placeholder 2">
            <a:extLst>
              <a:ext uri="{FF2B5EF4-FFF2-40B4-BE49-F238E27FC236}">
                <a16:creationId xmlns:a16="http://schemas.microsoft.com/office/drawing/2014/main" id="{6F6C6715-0A00-0D1F-CE0C-AFC0142465D3}"/>
              </a:ext>
            </a:extLst>
          </p:cNvPr>
          <p:cNvSpPr>
            <a:spLocks noGrp="1"/>
          </p:cNvSpPr>
          <p:nvPr>
            <p:ph idx="1"/>
          </p:nvPr>
        </p:nvSpPr>
        <p:spPr/>
        <p:txBody>
          <a:bodyPr/>
          <a:lstStyle/>
          <a:p>
            <a:pPr marL="514350" indent="-514350">
              <a:buFont typeface="+mj-lt"/>
              <a:buAutoNum type="alphaUcPeriod"/>
            </a:pP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Take the bag and the $20 ( to buy lunch?)</a:t>
            </a:r>
          </a:p>
          <a:p>
            <a:pPr marL="514350" indent="-514350">
              <a:buFont typeface="+mj-lt"/>
              <a:buAutoNum type="alphaUcPeriod"/>
            </a:pP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Leave the bag and the $20 at the curb</a:t>
            </a:r>
          </a:p>
          <a:p>
            <a:pPr marL="514350" indent="-514350">
              <a:buFont typeface="+mj-lt"/>
              <a:buAutoNum type="alphaUcPeriod"/>
            </a:pP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Call a supervisor for direction</a:t>
            </a:r>
          </a:p>
          <a:p>
            <a:pPr marL="514350" indent="-514350">
              <a:buFont typeface="+mj-lt"/>
              <a:buAutoNum type="alphaUcPeriod"/>
            </a:pP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Other</a:t>
            </a:r>
          </a:p>
          <a:p>
            <a:endParaRPr lang="en-US" dirty="0"/>
          </a:p>
        </p:txBody>
      </p:sp>
      <p:sp>
        <p:nvSpPr>
          <p:cNvPr id="4" name="Text Placeholder 3">
            <a:extLst>
              <a:ext uri="{FF2B5EF4-FFF2-40B4-BE49-F238E27FC236}">
                <a16:creationId xmlns:a16="http://schemas.microsoft.com/office/drawing/2014/main" id="{C19A65C8-67A7-18B0-A756-5BD9FBE1AFA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1232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B2B2-279D-42B5-8C1B-BD45D3A3B0CC}"/>
              </a:ext>
            </a:extLst>
          </p:cNvPr>
          <p:cNvSpPr>
            <a:spLocks noGrp="1"/>
          </p:cNvSpPr>
          <p:nvPr>
            <p:ph type="title"/>
          </p:nvPr>
        </p:nvSpPr>
        <p:spPr>
          <a:xfrm>
            <a:off x="790414" y="356462"/>
            <a:ext cx="9601200" cy="790414"/>
          </a:xfrm>
        </p:spPr>
        <p:txBody>
          <a:bodyPr/>
          <a:lstStyle/>
          <a:p>
            <a:r>
              <a:rPr lang="en-US" dirty="0"/>
              <a:t>building an ethical organization  </a:t>
            </a:r>
          </a:p>
        </p:txBody>
      </p:sp>
      <p:sp>
        <p:nvSpPr>
          <p:cNvPr id="3" name="Content Placeholder 2">
            <a:extLst>
              <a:ext uri="{FF2B5EF4-FFF2-40B4-BE49-F238E27FC236}">
                <a16:creationId xmlns:a16="http://schemas.microsoft.com/office/drawing/2014/main" id="{A8C60231-C8CE-4679-A39F-5AE6784D5012}"/>
              </a:ext>
            </a:extLst>
          </p:cNvPr>
          <p:cNvSpPr>
            <a:spLocks noGrp="1"/>
          </p:cNvSpPr>
          <p:nvPr>
            <p:ph idx="1"/>
          </p:nvPr>
        </p:nvSpPr>
        <p:spPr>
          <a:xfrm>
            <a:off x="627681" y="1234804"/>
            <a:ext cx="10399363" cy="4654552"/>
          </a:xfrm>
        </p:spPr>
        <p:txBody>
          <a:bodyPr/>
          <a:lstStyle/>
          <a:p>
            <a:pPr marL="514350" indent="-514350">
              <a:buFont typeface="+mj-lt"/>
              <a:buAutoNum type="arabicPeriod"/>
            </a:pPr>
            <a:r>
              <a:rPr lang="en-US" sz="2800" dirty="0">
                <a:solidFill>
                  <a:srgbClr val="002060"/>
                </a:solidFill>
                <a:latin typeface="+mn-lt"/>
              </a:rPr>
              <a:t>Define the Organization’s Core Values </a:t>
            </a:r>
          </a:p>
          <a:p>
            <a:pPr marL="514350" indent="-514350">
              <a:buFont typeface="+mj-lt"/>
              <a:buAutoNum type="arabicPeriod"/>
            </a:pPr>
            <a:r>
              <a:rPr lang="en-US" sz="2800" dirty="0">
                <a:solidFill>
                  <a:srgbClr val="002060"/>
                </a:solidFill>
                <a:latin typeface="+mn-lt"/>
              </a:rPr>
              <a:t>Commit to Ethics Training</a:t>
            </a:r>
          </a:p>
          <a:p>
            <a:pPr marL="514350" indent="-514350">
              <a:buFont typeface="+mj-lt"/>
              <a:buAutoNum type="arabicPeriod"/>
            </a:pPr>
            <a:r>
              <a:rPr lang="en-US" sz="2800" dirty="0">
                <a:solidFill>
                  <a:srgbClr val="002060"/>
                </a:solidFill>
                <a:latin typeface="+mn-lt"/>
              </a:rPr>
              <a:t>Recruit Ethical Talent</a:t>
            </a:r>
          </a:p>
          <a:p>
            <a:pPr marL="514350" indent="-514350">
              <a:buFont typeface="+mj-lt"/>
              <a:buAutoNum type="arabicPeriod"/>
            </a:pPr>
            <a:r>
              <a:rPr lang="en-US" sz="2800" dirty="0">
                <a:solidFill>
                  <a:srgbClr val="002060"/>
                </a:solidFill>
                <a:latin typeface="+mn-lt"/>
              </a:rPr>
              <a:t>Provide Advice and Enforcement</a:t>
            </a:r>
          </a:p>
          <a:p>
            <a:pPr marL="514350" indent="-514350">
              <a:buFont typeface="+mj-lt"/>
              <a:buAutoNum type="arabicPeriod"/>
            </a:pPr>
            <a:r>
              <a:rPr lang="en-US" sz="2800" dirty="0">
                <a:solidFill>
                  <a:srgbClr val="002060"/>
                </a:solidFill>
                <a:latin typeface="+mn-lt"/>
              </a:rPr>
              <a:t>Develop Comprehensive Reporting Mechanisms</a:t>
            </a:r>
          </a:p>
          <a:p>
            <a:pPr marL="514350" indent="-514350">
              <a:buFont typeface="+mj-lt"/>
              <a:buAutoNum type="arabicPeriod"/>
            </a:pPr>
            <a:r>
              <a:rPr lang="en-US" sz="2800" dirty="0">
                <a:solidFill>
                  <a:srgbClr val="002060"/>
                </a:solidFill>
                <a:latin typeface="+mn-lt"/>
              </a:rPr>
              <a:t>Develop Strong Organizational Policies </a:t>
            </a:r>
          </a:p>
          <a:p>
            <a:pPr marL="514350" indent="-514350">
              <a:buFont typeface="+mj-lt"/>
              <a:buAutoNum type="arabicPeriod"/>
            </a:pPr>
            <a:r>
              <a:rPr lang="en-US" sz="2800" dirty="0">
                <a:solidFill>
                  <a:srgbClr val="002060"/>
                </a:solidFill>
                <a:latin typeface="+mn-lt"/>
              </a:rPr>
              <a:t>Assess How You are Doing </a:t>
            </a:r>
          </a:p>
          <a:p>
            <a:pPr marL="514350" indent="-514350">
              <a:buFont typeface="+mj-lt"/>
              <a:buAutoNum type="arabicPeriod"/>
            </a:pPr>
            <a:r>
              <a:rPr lang="en-US" sz="2800" dirty="0">
                <a:solidFill>
                  <a:srgbClr val="002060"/>
                </a:solidFill>
                <a:latin typeface="+mn-lt"/>
              </a:rPr>
              <a:t>Reinforce Your Values </a:t>
            </a: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4DF4E18F-E6B0-4B1C-971A-F09D94D3892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4728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14E6-B78E-6246-AD36-222AFCE6174D}"/>
              </a:ext>
            </a:extLst>
          </p:cNvPr>
          <p:cNvSpPr>
            <a:spLocks noGrp="1"/>
          </p:cNvSpPr>
          <p:nvPr>
            <p:ph type="title"/>
          </p:nvPr>
        </p:nvSpPr>
        <p:spPr>
          <a:xfrm>
            <a:off x="1371600" y="426721"/>
            <a:ext cx="9824720" cy="678180"/>
          </a:xfrm>
        </p:spPr>
        <p:txBody>
          <a:bodyPr/>
          <a:lstStyle/>
          <a:p>
            <a:r>
              <a:rPr lang="en-US" dirty="0"/>
              <a:t>Between a rock and a hard place</a:t>
            </a:r>
          </a:p>
        </p:txBody>
      </p:sp>
      <p:sp>
        <p:nvSpPr>
          <p:cNvPr id="6" name="TextBox 5">
            <a:extLst>
              <a:ext uri="{FF2B5EF4-FFF2-40B4-BE49-F238E27FC236}">
                <a16:creationId xmlns:a16="http://schemas.microsoft.com/office/drawing/2014/main" id="{584703F0-5A76-493B-9310-A0B9886DE3C0}"/>
              </a:ext>
            </a:extLst>
          </p:cNvPr>
          <p:cNvSpPr txBox="1"/>
          <p:nvPr/>
        </p:nvSpPr>
        <p:spPr>
          <a:xfrm>
            <a:off x="1224366" y="982176"/>
            <a:ext cx="10518183" cy="4893647"/>
          </a:xfrm>
          <a:prstGeom prst="rect">
            <a:avLst/>
          </a:prstGeom>
          <a:noFill/>
        </p:spPr>
        <p:txBody>
          <a:bodyPr wrap="square" rtlCol="0">
            <a:spAutoFit/>
          </a:bodyPr>
          <a:lstStyle/>
          <a:p>
            <a:pPr marL="0" marR="0">
              <a:spcBef>
                <a:spcPts val="0"/>
              </a:spcBef>
              <a:spcAft>
                <a:spcPts val="0"/>
              </a:spcAft>
            </a:pPr>
            <a:r>
              <a:rPr lang="en-US" sz="2400" dirty="0">
                <a:solidFill>
                  <a:srgbClr val="002060"/>
                </a:solidFill>
                <a:effectLst/>
                <a:latin typeface="Lato" panose="020F0502020204030203" pitchFamily="34" charset="0"/>
                <a:ea typeface="Lato" panose="020F0502020204030203" pitchFamily="34" charset="0"/>
                <a:cs typeface="Lato" panose="020F0502020204030203" pitchFamily="34" charset="0"/>
              </a:rPr>
              <a:t>The learning/adjustment curve with the new manager is steep and just a bit challenging.  The management team is committed to “getting onboard”. The leadership style differs from the former manager.</a:t>
            </a:r>
          </a:p>
          <a:p>
            <a:pPr marL="0" marR="0">
              <a:spcBef>
                <a:spcPts val="0"/>
              </a:spcBef>
              <a:spcAft>
                <a:spcPts val="0"/>
              </a:spcAft>
            </a:pPr>
            <a:endParaRPr lang="en-US" sz="24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0" marR="0">
              <a:spcBef>
                <a:spcPts val="0"/>
              </a:spcBef>
              <a:spcAft>
                <a:spcPts val="0"/>
              </a:spcAft>
            </a:pPr>
            <a:r>
              <a:rPr lang="en-US" sz="2400" dirty="0">
                <a:solidFill>
                  <a:srgbClr val="002060"/>
                </a:solidFill>
                <a:effectLst/>
                <a:latin typeface="Lato" panose="020F0502020204030203" pitchFamily="34" charset="0"/>
                <a:ea typeface="Lato" panose="020F0502020204030203" pitchFamily="34" charset="0"/>
                <a:cs typeface="Lato" panose="020F0502020204030203" pitchFamily="34" charset="0"/>
              </a:rPr>
              <a:t>Of concern: </a:t>
            </a:r>
          </a:p>
          <a:p>
            <a:pPr marL="342900" marR="0" indent="-342900">
              <a:spcBef>
                <a:spcPts val="0"/>
              </a:spcBef>
              <a:spcAft>
                <a:spcPts val="0"/>
              </a:spcAft>
              <a:buFont typeface="Arial" panose="020B0604020202020204" pitchFamily="34" charset="0"/>
              <a:buChar char="•"/>
            </a:pPr>
            <a:r>
              <a:rPr lang="en-US" sz="2400" dirty="0">
                <a:solidFill>
                  <a:srgbClr val="002060"/>
                </a:solidFill>
                <a:effectLst/>
                <a:latin typeface="Lato" panose="020F0502020204030203" pitchFamily="34" charset="0"/>
                <a:ea typeface="Lato" panose="020F0502020204030203" pitchFamily="34" charset="0"/>
                <a:cs typeface="Lato" panose="020F0502020204030203" pitchFamily="34" charset="0"/>
              </a:rPr>
              <a:t>Interactions with staff that are “off” </a:t>
            </a:r>
          </a:p>
          <a:p>
            <a:pPr marL="342900" marR="0" indent="-342900">
              <a:spcBef>
                <a:spcPts val="0"/>
              </a:spcBef>
              <a:spcAft>
                <a:spcPts val="0"/>
              </a:spcAft>
              <a:buFont typeface="Arial" panose="020B0604020202020204" pitchFamily="34" charset="0"/>
              <a:buChar char="•"/>
            </a:pPr>
            <a:r>
              <a:rPr lang="en-US" sz="2400" dirty="0">
                <a:solidFill>
                  <a:srgbClr val="002060"/>
                </a:solidFill>
                <a:effectLst/>
                <a:latin typeface="Lato" panose="020F0502020204030203" pitchFamily="34" charset="0"/>
                <a:ea typeface="Lato" panose="020F0502020204030203" pitchFamily="34" charset="0"/>
                <a:cs typeface="Lato" panose="020F0502020204030203" pitchFamily="34" charset="0"/>
              </a:rPr>
              <a:t>Questionable travel reimbursements </a:t>
            </a:r>
          </a:p>
          <a:p>
            <a:pPr marL="342900" marR="0" indent="-342900">
              <a:spcBef>
                <a:spcPts val="0"/>
              </a:spcBef>
              <a:spcAft>
                <a:spcPts val="0"/>
              </a:spcAft>
              <a:buFont typeface="Arial" panose="020B0604020202020204" pitchFamily="34" charset="0"/>
              <a:buChar char="•"/>
            </a:pPr>
            <a:r>
              <a:rPr lang="en-US" sz="2400" dirty="0">
                <a:solidFill>
                  <a:srgbClr val="002060"/>
                </a:solidFill>
                <a:latin typeface="Lato" panose="020F0502020204030203" pitchFamily="34" charset="0"/>
                <a:ea typeface="Lato" panose="020F0502020204030203" pitchFamily="34" charset="0"/>
                <a:cs typeface="Lato" panose="020F0502020204030203" pitchFamily="34" charset="0"/>
              </a:rPr>
              <a:t>One policy decision that didn’t go to council </a:t>
            </a:r>
            <a:endParaRPr lang="en-US" sz="2400" dirty="0">
              <a:solidFill>
                <a:srgbClr val="002060"/>
              </a:solidFill>
              <a:effectLst/>
              <a:latin typeface="Lato" panose="020F0502020204030203" pitchFamily="34" charset="0"/>
              <a:ea typeface="Lato" panose="020F0502020204030203" pitchFamily="34" charset="0"/>
              <a:cs typeface="Lato" panose="020F0502020204030203" pitchFamily="34" charset="0"/>
            </a:endParaRPr>
          </a:p>
          <a:p>
            <a:pPr marL="342900" marR="0" indent="-342900">
              <a:spcBef>
                <a:spcPts val="0"/>
              </a:spcBef>
              <a:spcAft>
                <a:spcPts val="0"/>
              </a:spcAft>
              <a:buFont typeface="Arial" panose="020B0604020202020204" pitchFamily="34" charset="0"/>
              <a:buChar char="•"/>
            </a:pPr>
            <a:r>
              <a:rPr lang="en-US" sz="2400" dirty="0">
                <a:solidFill>
                  <a:srgbClr val="002060"/>
                </a:solidFill>
                <a:latin typeface="Lato" panose="020F0502020204030203" pitchFamily="34" charset="0"/>
                <a:ea typeface="Lato" panose="020F0502020204030203" pitchFamily="34" charset="0"/>
                <a:cs typeface="Lato" panose="020F0502020204030203" pitchFamily="34" charset="0"/>
              </a:rPr>
              <a:t>Hiring underqualified people for high level positions</a:t>
            </a:r>
          </a:p>
          <a:p>
            <a:pPr marL="800100" lvl="1" indent="-342900">
              <a:buFont typeface="Arial" panose="020B0604020202020204" pitchFamily="34" charset="0"/>
              <a:buChar char="•"/>
            </a:pPr>
            <a:r>
              <a:rPr lang="en-US" sz="2400" dirty="0">
                <a:solidFill>
                  <a:srgbClr val="002060"/>
                </a:solidFill>
                <a:latin typeface="Lato" panose="020F0502020204030203" pitchFamily="34" charset="0"/>
                <a:ea typeface="Lato" panose="020F0502020204030203" pitchFamily="34" charset="0"/>
                <a:cs typeface="Lato" panose="020F0502020204030203" pitchFamily="34" charset="0"/>
              </a:rPr>
              <a:t>Including some “friends”  </a:t>
            </a:r>
          </a:p>
          <a:p>
            <a:pPr marL="0" marR="0">
              <a:spcBef>
                <a:spcPts val="0"/>
              </a:spcBef>
              <a:spcAft>
                <a:spcPts val="0"/>
              </a:spcAft>
            </a:pPr>
            <a:endParaRPr lang="en-US" sz="24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0" marR="0">
              <a:spcBef>
                <a:spcPts val="0"/>
              </a:spcBef>
              <a:spcAft>
                <a:spcPts val="0"/>
              </a:spcAft>
            </a:pPr>
            <a:r>
              <a:rPr lang="en-US" sz="2400" dirty="0">
                <a:solidFill>
                  <a:srgbClr val="002060"/>
                </a:solidFill>
                <a:latin typeface="Lato" panose="020F0502020204030203" pitchFamily="34" charset="0"/>
                <a:ea typeface="Lato" panose="020F0502020204030203" pitchFamily="34" charset="0"/>
                <a:cs typeface="Lato" panose="020F0502020204030203" pitchFamily="34" charset="0"/>
              </a:rPr>
              <a:t>Describe your approach. Do you ignore? Talk with the manager? Go to others? Leave? </a:t>
            </a:r>
            <a:endParaRPr lang="en-US" sz="2400" dirty="0">
              <a:solidFill>
                <a:srgbClr val="00206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80805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CCFD-C483-0199-0B15-18B8CA611418}"/>
              </a:ext>
            </a:extLst>
          </p:cNvPr>
          <p:cNvSpPr>
            <a:spLocks noGrp="1"/>
          </p:cNvSpPr>
          <p:nvPr>
            <p:ph type="title"/>
          </p:nvPr>
        </p:nvSpPr>
        <p:spPr/>
        <p:txBody>
          <a:bodyPr/>
          <a:lstStyle/>
          <a:p>
            <a:r>
              <a:rPr lang="en-US" dirty="0">
                <a:solidFill>
                  <a:srgbClr val="002060"/>
                </a:solidFill>
                <a:latin typeface="Lato" panose="020F0502020204030203" pitchFamily="34" charset="0"/>
                <a:ea typeface="Lato" panose="020F0502020204030203" pitchFamily="34" charset="0"/>
                <a:cs typeface="Lato" panose="020F0502020204030203" pitchFamily="34" charset="0"/>
              </a:rPr>
              <a:t>Building Ethical Habits</a:t>
            </a:r>
          </a:p>
        </p:txBody>
      </p:sp>
      <p:sp>
        <p:nvSpPr>
          <p:cNvPr id="3" name="Content Placeholder 2">
            <a:extLst>
              <a:ext uri="{FF2B5EF4-FFF2-40B4-BE49-F238E27FC236}">
                <a16:creationId xmlns:a16="http://schemas.microsoft.com/office/drawing/2014/main" id="{AA7CD7C7-AA67-D65F-38F0-365DB8F6B6D4}"/>
              </a:ext>
            </a:extLst>
          </p:cNvPr>
          <p:cNvSpPr>
            <a:spLocks noGrp="1"/>
          </p:cNvSpPr>
          <p:nvPr>
            <p:ph idx="1"/>
          </p:nvPr>
        </p:nvSpPr>
        <p:spPr>
          <a:xfrm>
            <a:off x="1304784" y="1285584"/>
            <a:ext cx="10086469" cy="4472036"/>
          </a:xfrm>
        </p:spPr>
        <p:txBody>
          <a:bodyPr>
            <a:noAutofit/>
          </a:bodyPr>
          <a:lstStyle/>
          <a:p>
            <a:r>
              <a:rPr lang="en-US" sz="2400" dirty="0">
                <a:solidFill>
                  <a:srgbClr val="28427C"/>
                </a:solidFill>
                <a:latin typeface="Lato" panose="020F0502020204030203" pitchFamily="34" charset="0"/>
                <a:ea typeface="Lato" panose="020F0502020204030203" pitchFamily="34" charset="0"/>
                <a:cs typeface="Lato" panose="020F0502020204030203" pitchFamily="34" charset="0"/>
              </a:rPr>
              <a:t>Be clear about the values that should drive your conduct</a:t>
            </a:r>
          </a:p>
          <a:p>
            <a:r>
              <a:rPr lang="en-US" sz="2400" dirty="0">
                <a:solidFill>
                  <a:srgbClr val="28427C"/>
                </a:solidFill>
                <a:latin typeface="Lato" panose="020F0502020204030203" pitchFamily="34" charset="0"/>
                <a:ea typeface="Lato" panose="020F0502020204030203" pitchFamily="34" charset="0"/>
                <a:cs typeface="Lato" panose="020F0502020204030203" pitchFamily="34" charset="0"/>
              </a:rPr>
              <a:t>Consider those values before you act</a:t>
            </a:r>
          </a:p>
          <a:p>
            <a:r>
              <a:rPr lang="en-US" sz="2400" dirty="0">
                <a:solidFill>
                  <a:srgbClr val="28427C"/>
                </a:solidFill>
                <a:latin typeface="Lato" panose="020F0502020204030203" pitchFamily="34" charset="0"/>
                <a:ea typeface="Lato" panose="020F0502020204030203" pitchFamily="34" charset="0"/>
                <a:cs typeface="Lato" panose="020F0502020204030203" pitchFamily="34" charset="0"/>
              </a:rPr>
              <a:t>Seek advice if you are unsure </a:t>
            </a:r>
          </a:p>
          <a:p>
            <a:r>
              <a:rPr lang="en-US" sz="2400" dirty="0">
                <a:solidFill>
                  <a:srgbClr val="28427C"/>
                </a:solidFill>
                <a:latin typeface="Lato" panose="020F0502020204030203" pitchFamily="34" charset="0"/>
                <a:ea typeface="Lato" panose="020F0502020204030203" pitchFamily="34" charset="0"/>
                <a:cs typeface="Lato" panose="020F0502020204030203" pitchFamily="34" charset="0"/>
              </a:rPr>
              <a:t>Don’t follow an order that is unethical</a:t>
            </a:r>
          </a:p>
          <a:p>
            <a:r>
              <a:rPr lang="en-US" sz="2400" dirty="0">
                <a:solidFill>
                  <a:srgbClr val="28427C"/>
                </a:solidFill>
                <a:latin typeface="Lato" panose="020F0502020204030203" pitchFamily="34" charset="0"/>
                <a:ea typeface="Lato" panose="020F0502020204030203" pitchFamily="34" charset="0"/>
                <a:cs typeface="Lato" panose="020F0502020204030203" pitchFamily="34" charset="0"/>
              </a:rPr>
              <a:t>Talk about values in your organization</a:t>
            </a:r>
          </a:p>
          <a:p>
            <a:pPr lvl="1"/>
            <a:r>
              <a:rPr lang="en-US" sz="2400" dirty="0">
                <a:solidFill>
                  <a:srgbClr val="28427C"/>
                </a:solidFill>
                <a:latin typeface="Lato" panose="020F0502020204030203" pitchFamily="34" charset="0"/>
                <a:ea typeface="Lato" panose="020F0502020204030203" pitchFamily="34" charset="0"/>
                <a:cs typeface="Lato" panose="020F0502020204030203" pitchFamily="34" charset="0"/>
              </a:rPr>
              <a:t>Share how you resolve competing values in decisions</a:t>
            </a:r>
          </a:p>
          <a:p>
            <a:pPr lvl="1"/>
            <a:r>
              <a:rPr lang="en-US" sz="2400" dirty="0">
                <a:solidFill>
                  <a:srgbClr val="28427C"/>
                </a:solidFill>
                <a:latin typeface="Lato" panose="020F0502020204030203" pitchFamily="34" charset="0"/>
                <a:ea typeface="Lato" panose="020F0502020204030203" pitchFamily="34" charset="0"/>
                <a:cs typeface="Lato" panose="020F0502020204030203" pitchFamily="34" charset="0"/>
              </a:rPr>
              <a:t>Talk about “ethics in the trenches” with your co-workers</a:t>
            </a:r>
          </a:p>
          <a:p>
            <a:pPr>
              <a:lnSpc>
                <a:spcPct val="90000"/>
              </a:lnSpc>
              <a:spcBef>
                <a:spcPts val="0"/>
              </a:spcBef>
            </a:pPr>
            <a:r>
              <a:rPr lang="en-US" sz="2400" dirty="0">
                <a:solidFill>
                  <a:srgbClr val="28427C"/>
                </a:solidFill>
                <a:latin typeface="Lato" panose="020F0502020204030203" pitchFamily="34" charset="0"/>
                <a:ea typeface="Lato" panose="020F0502020204030203" pitchFamily="34" charset="0"/>
                <a:cs typeface="Lato" panose="020F0502020204030203" pitchFamily="34" charset="0"/>
              </a:rPr>
              <a:t>Report wrongdoing</a:t>
            </a:r>
          </a:p>
          <a:p>
            <a:pPr>
              <a:lnSpc>
                <a:spcPct val="90000"/>
              </a:lnSpc>
              <a:spcBef>
                <a:spcPts val="0"/>
              </a:spcBef>
            </a:pPr>
            <a:endParaRPr lang="en-US" sz="2400" dirty="0">
              <a:solidFill>
                <a:srgbClr val="28427C"/>
              </a:solidFill>
              <a:latin typeface="Lato" panose="020F0502020204030203" pitchFamily="34" charset="0"/>
              <a:ea typeface="Lato" panose="020F0502020204030203" pitchFamily="34" charset="0"/>
              <a:cs typeface="Lato" panose="020F0502020204030203" pitchFamily="34" charset="0"/>
            </a:endParaRPr>
          </a:p>
          <a:p>
            <a:pPr>
              <a:lnSpc>
                <a:spcPct val="90000"/>
              </a:lnSpc>
              <a:spcBef>
                <a:spcPts val="0"/>
              </a:spcBef>
            </a:pPr>
            <a:r>
              <a:rPr lang="en-US" sz="2400" dirty="0">
                <a:solidFill>
                  <a:srgbClr val="28427C"/>
                </a:solidFill>
                <a:latin typeface="Lato" panose="020F0502020204030203" pitchFamily="34" charset="0"/>
                <a:ea typeface="Lato" panose="020F0502020204030203" pitchFamily="34" charset="0"/>
                <a:cs typeface="Lato" panose="020F0502020204030203" pitchFamily="34" charset="0"/>
              </a:rPr>
              <a:t>Lead from the front </a:t>
            </a:r>
          </a:p>
          <a:p>
            <a:endParaRPr lang="en-US" dirty="0"/>
          </a:p>
        </p:txBody>
      </p:sp>
    </p:spTree>
    <p:extLst>
      <p:ext uri="{BB962C8B-B14F-4D97-AF65-F5344CB8AC3E}">
        <p14:creationId xmlns:p14="http://schemas.microsoft.com/office/powerpoint/2010/main" val="610902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B987-16C9-4CDD-9E91-CFE27BDE0F1B}"/>
              </a:ext>
            </a:extLst>
          </p:cNvPr>
          <p:cNvSpPr>
            <a:spLocks noGrp="1"/>
          </p:cNvSpPr>
          <p:nvPr>
            <p:ph type="title"/>
          </p:nvPr>
        </p:nvSpPr>
        <p:spPr>
          <a:xfrm>
            <a:off x="1371599" y="405334"/>
            <a:ext cx="9601200" cy="1192695"/>
          </a:xfrm>
        </p:spPr>
        <p:txBody>
          <a:bodyPr/>
          <a:lstStyle/>
          <a:p>
            <a:pPr algn="ctr"/>
            <a:r>
              <a:rPr lang="en-US" dirty="0"/>
              <a:t>Principle is inconvenient </a:t>
            </a:r>
          </a:p>
        </p:txBody>
      </p:sp>
      <p:sp>
        <p:nvSpPr>
          <p:cNvPr id="3" name="Content Placeholder 2">
            <a:extLst>
              <a:ext uri="{FF2B5EF4-FFF2-40B4-BE49-F238E27FC236}">
                <a16:creationId xmlns:a16="http://schemas.microsoft.com/office/drawing/2014/main" id="{5C7ED08C-4CB9-4649-91EE-6948B82C6D87}"/>
              </a:ext>
            </a:extLst>
          </p:cNvPr>
          <p:cNvSpPr>
            <a:spLocks noGrp="1"/>
          </p:cNvSpPr>
          <p:nvPr>
            <p:ph idx="1"/>
          </p:nvPr>
        </p:nvSpPr>
        <p:spPr>
          <a:xfrm>
            <a:off x="655982" y="1889577"/>
            <a:ext cx="10316817" cy="4113658"/>
          </a:xfrm>
        </p:spPr>
        <p:txBody>
          <a:bodyPr/>
          <a:lstStyle/>
          <a:p>
            <a:pPr marL="0" indent="0">
              <a:buNone/>
            </a:pPr>
            <a:r>
              <a:rPr lang="en-US" b="1" dirty="0">
                <a:solidFill>
                  <a:srgbClr val="28427C"/>
                </a:solidFill>
                <a:latin typeface="Lato" panose="020F0502020204030203" pitchFamily="34" charset="0"/>
                <a:ea typeface="Lato" panose="020F0502020204030203" pitchFamily="34" charset="0"/>
                <a:cs typeface="Lato" panose="020F0502020204030203" pitchFamily="34" charset="0"/>
              </a:rPr>
              <a:t>“It’s this gap between the short-term and the long-term that makes a principle valuable. If your guiding principle is do whatever benefits you right now, you don’t have principles of much value.  </a:t>
            </a:r>
          </a:p>
        </p:txBody>
      </p:sp>
      <p:sp>
        <p:nvSpPr>
          <p:cNvPr id="4" name="Text Placeholder 3">
            <a:extLst>
              <a:ext uri="{FF2B5EF4-FFF2-40B4-BE49-F238E27FC236}">
                <a16:creationId xmlns:a16="http://schemas.microsoft.com/office/drawing/2014/main" id="{70193F19-1158-46B0-A27E-C23CC817FA99}"/>
              </a:ext>
            </a:extLst>
          </p:cNvPr>
          <p:cNvSpPr>
            <a:spLocks noGrp="1"/>
          </p:cNvSpPr>
          <p:nvPr>
            <p:ph type="body" sz="quarter" idx="10"/>
          </p:nvPr>
        </p:nvSpPr>
        <p:spPr>
          <a:xfrm>
            <a:off x="5932486" y="6172512"/>
            <a:ext cx="5040313" cy="560308"/>
          </a:xfrm>
        </p:spPr>
        <p:txBody>
          <a:bodyPr/>
          <a:lstStyle/>
          <a:p>
            <a:pPr algn="l"/>
            <a:r>
              <a:rPr lang="en-US" sz="1800" b="1" dirty="0"/>
              <a:t>Quote by Seth Godin</a:t>
            </a:r>
          </a:p>
          <a:p>
            <a:endParaRPr lang="en-US" dirty="0"/>
          </a:p>
        </p:txBody>
      </p:sp>
    </p:spTree>
    <p:extLst>
      <p:ext uri="{BB962C8B-B14F-4D97-AF65-F5344CB8AC3E}">
        <p14:creationId xmlns:p14="http://schemas.microsoft.com/office/powerpoint/2010/main" val="2706774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B987-16C9-4CDD-9E91-CFE27BDE0F1B}"/>
              </a:ext>
            </a:extLst>
          </p:cNvPr>
          <p:cNvSpPr>
            <a:spLocks noGrp="1"/>
          </p:cNvSpPr>
          <p:nvPr>
            <p:ph type="title"/>
          </p:nvPr>
        </p:nvSpPr>
        <p:spPr>
          <a:xfrm>
            <a:off x="1371599" y="405334"/>
            <a:ext cx="9601200" cy="1192695"/>
          </a:xfrm>
        </p:spPr>
        <p:txBody>
          <a:bodyPr/>
          <a:lstStyle/>
          <a:p>
            <a:pPr algn="ctr"/>
            <a:r>
              <a:rPr lang="en-US" dirty="0"/>
              <a:t>Principle is inconvenient </a:t>
            </a:r>
          </a:p>
        </p:txBody>
      </p:sp>
      <p:sp>
        <p:nvSpPr>
          <p:cNvPr id="3" name="Content Placeholder 2">
            <a:extLst>
              <a:ext uri="{FF2B5EF4-FFF2-40B4-BE49-F238E27FC236}">
                <a16:creationId xmlns:a16="http://schemas.microsoft.com/office/drawing/2014/main" id="{5C7ED08C-4CB9-4649-91EE-6948B82C6D87}"/>
              </a:ext>
            </a:extLst>
          </p:cNvPr>
          <p:cNvSpPr>
            <a:spLocks noGrp="1"/>
          </p:cNvSpPr>
          <p:nvPr>
            <p:ph idx="1"/>
          </p:nvPr>
        </p:nvSpPr>
        <p:spPr>
          <a:xfrm>
            <a:off x="655982" y="1889577"/>
            <a:ext cx="10316817" cy="4113658"/>
          </a:xfrm>
        </p:spPr>
        <p:txBody>
          <a:bodyPr/>
          <a:lstStyle/>
          <a:p>
            <a:pPr marL="0" indent="0">
              <a:buNone/>
            </a:pPr>
            <a:endParaRPr lang="en-US" b="1" dirty="0">
              <a:solidFill>
                <a:srgbClr val="28427C"/>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n-US" b="1" dirty="0">
              <a:solidFill>
                <a:srgbClr val="28427C"/>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US" b="1" dirty="0">
                <a:solidFill>
                  <a:srgbClr val="28427C"/>
                </a:solidFill>
                <a:latin typeface="Lato" panose="020F0502020204030203" pitchFamily="34" charset="0"/>
                <a:ea typeface="Lato" panose="020F0502020204030203" pitchFamily="34" charset="0"/>
                <a:cs typeface="Lato" panose="020F0502020204030203" pitchFamily="34" charset="0"/>
              </a:rPr>
              <a:t>“But it’s the valuable principles that pay off, because they enable forward motion, particularly when it feels like there are few alternatives.</a:t>
            </a:r>
          </a:p>
          <a:p>
            <a:pPr marL="0" indent="0" algn="ctr">
              <a:buNone/>
            </a:pPr>
            <a:r>
              <a:rPr lang="en-US" b="1" dirty="0">
                <a:solidFill>
                  <a:srgbClr val="28427C"/>
                </a:solidFill>
                <a:latin typeface="Lato" panose="020F0502020204030203" pitchFamily="34" charset="0"/>
                <a:ea typeface="Lato" panose="020F0502020204030203" pitchFamily="34" charset="0"/>
                <a:cs typeface="Lato" panose="020F0502020204030203" pitchFamily="34" charset="0"/>
              </a:rPr>
              <a:t>We embrace a culture based on principles because it’s that structure and momentum that enables connection and progress to happen in the first place.” </a:t>
            </a:r>
          </a:p>
        </p:txBody>
      </p:sp>
      <p:sp>
        <p:nvSpPr>
          <p:cNvPr id="4" name="Text Placeholder 3">
            <a:extLst>
              <a:ext uri="{FF2B5EF4-FFF2-40B4-BE49-F238E27FC236}">
                <a16:creationId xmlns:a16="http://schemas.microsoft.com/office/drawing/2014/main" id="{70193F19-1158-46B0-A27E-C23CC817FA99}"/>
              </a:ext>
            </a:extLst>
          </p:cNvPr>
          <p:cNvSpPr>
            <a:spLocks noGrp="1"/>
          </p:cNvSpPr>
          <p:nvPr>
            <p:ph type="body" sz="quarter" idx="10"/>
          </p:nvPr>
        </p:nvSpPr>
        <p:spPr>
          <a:xfrm>
            <a:off x="5932486" y="6172512"/>
            <a:ext cx="5040313" cy="560308"/>
          </a:xfrm>
        </p:spPr>
        <p:txBody>
          <a:bodyPr/>
          <a:lstStyle/>
          <a:p>
            <a:pPr algn="l"/>
            <a:r>
              <a:rPr lang="en-US" sz="1800" b="1" dirty="0"/>
              <a:t>Quote by Seth Godin</a:t>
            </a:r>
          </a:p>
          <a:p>
            <a:endParaRPr lang="en-US" dirty="0"/>
          </a:p>
        </p:txBody>
      </p:sp>
    </p:spTree>
    <p:extLst>
      <p:ext uri="{BB962C8B-B14F-4D97-AF65-F5344CB8AC3E}">
        <p14:creationId xmlns:p14="http://schemas.microsoft.com/office/powerpoint/2010/main" val="1099339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5783-7087-4D7D-8E7B-B4DB853D60BE}"/>
              </a:ext>
            </a:extLst>
          </p:cNvPr>
          <p:cNvSpPr>
            <a:spLocks noGrp="1"/>
          </p:cNvSpPr>
          <p:nvPr>
            <p:ph type="title"/>
          </p:nvPr>
        </p:nvSpPr>
        <p:spPr>
          <a:xfrm>
            <a:off x="1371600" y="914400"/>
            <a:ext cx="9601200" cy="859809"/>
          </a:xfrm>
        </p:spPr>
        <p:txBody>
          <a:bodyPr/>
          <a:lstStyle/>
          <a:p>
            <a:r>
              <a:rPr lang="en-US" dirty="0"/>
              <a:t>Resources for you</a:t>
            </a:r>
          </a:p>
        </p:txBody>
      </p:sp>
      <p:sp>
        <p:nvSpPr>
          <p:cNvPr id="3" name="Content Placeholder 2">
            <a:extLst>
              <a:ext uri="{FF2B5EF4-FFF2-40B4-BE49-F238E27FC236}">
                <a16:creationId xmlns:a16="http://schemas.microsoft.com/office/drawing/2014/main" id="{C2C87124-048C-403A-8917-FA81EC0BAFBF}"/>
              </a:ext>
            </a:extLst>
          </p:cNvPr>
          <p:cNvSpPr>
            <a:spLocks noGrp="1"/>
          </p:cNvSpPr>
          <p:nvPr>
            <p:ph idx="1"/>
          </p:nvPr>
        </p:nvSpPr>
        <p:spPr>
          <a:xfrm>
            <a:off x="996287" y="1937982"/>
            <a:ext cx="9976513" cy="3791014"/>
          </a:xfrm>
        </p:spPr>
        <p:txBody>
          <a:bodyPr/>
          <a:lstStyle/>
          <a:p>
            <a:r>
              <a:rPr lang="en-US" dirty="0">
                <a:solidFill>
                  <a:schemeClr val="tx1"/>
                </a:solidFill>
              </a:rPr>
              <a:t>Confidential advice on ethics issues</a:t>
            </a:r>
          </a:p>
          <a:p>
            <a:r>
              <a:rPr lang="en-US" dirty="0">
                <a:solidFill>
                  <a:schemeClr val="tx1"/>
                </a:solidFill>
              </a:rPr>
              <a:t>ICMA Code of Ethics icma.org/ethics</a:t>
            </a:r>
          </a:p>
          <a:p>
            <a:r>
              <a:rPr lang="en-US" dirty="0">
                <a:solidFill>
                  <a:schemeClr val="tx1"/>
                </a:solidFill>
              </a:rPr>
              <a:t>ETHICS MATTER! </a:t>
            </a:r>
          </a:p>
          <a:p>
            <a:pPr lvl="1"/>
            <a:r>
              <a:rPr lang="en-US" dirty="0">
                <a:solidFill>
                  <a:schemeClr val="tx1"/>
                </a:solidFill>
              </a:rPr>
              <a:t>Being Politically Neutral in a Partisan World, April 2021</a:t>
            </a:r>
          </a:p>
          <a:p>
            <a:pPr lvl="1"/>
            <a:r>
              <a:rPr lang="en-US" i="0" dirty="0">
                <a:solidFill>
                  <a:schemeClr val="tx1"/>
                </a:solidFill>
                <a:effectLst/>
                <a:latin typeface="Lato" panose="020F0502020204030203" pitchFamily="34" charset="0"/>
              </a:rPr>
              <a:t>Want to Elevate Your Career? Nurture Your Reputation, January 2022</a:t>
            </a:r>
          </a:p>
          <a:p>
            <a:pPr lvl="1"/>
            <a:endParaRPr lang="en-US" dirty="0">
              <a:solidFill>
                <a:schemeClr val="tx1"/>
              </a:solidFill>
            </a:endParaRPr>
          </a:p>
          <a:p>
            <a:pPr lvl="1"/>
            <a:endParaRPr lang="en-US" dirty="0"/>
          </a:p>
          <a:p>
            <a:endParaRPr lang="en-US" dirty="0"/>
          </a:p>
          <a:p>
            <a:endParaRPr lang="en-US" dirty="0"/>
          </a:p>
        </p:txBody>
      </p:sp>
      <p:sp>
        <p:nvSpPr>
          <p:cNvPr id="4" name="Text Placeholder 3">
            <a:extLst>
              <a:ext uri="{FF2B5EF4-FFF2-40B4-BE49-F238E27FC236}">
                <a16:creationId xmlns:a16="http://schemas.microsoft.com/office/drawing/2014/main" id="{65E2000B-62BF-45E3-81DD-F81D3002016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16346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8427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96E7-D5A8-D446-A5F0-230FAF9DADE6}"/>
              </a:ext>
            </a:extLst>
          </p:cNvPr>
          <p:cNvSpPr>
            <a:spLocks noGrp="1"/>
          </p:cNvSpPr>
          <p:nvPr>
            <p:ph type="ctrTitle"/>
          </p:nvPr>
        </p:nvSpPr>
        <p:spPr>
          <a:xfrm>
            <a:off x="879107" y="526062"/>
            <a:ext cx="10387204" cy="914400"/>
          </a:xfrm>
        </p:spPr>
        <p:txBody>
          <a:bodyPr/>
          <a:lstStyle/>
          <a:p>
            <a:r>
              <a:rPr lang="en-US" sz="3600" dirty="0"/>
              <a:t>ethics support and advice</a:t>
            </a:r>
          </a:p>
        </p:txBody>
      </p:sp>
      <p:sp>
        <p:nvSpPr>
          <p:cNvPr id="3" name="Subtitle 2">
            <a:extLst>
              <a:ext uri="{FF2B5EF4-FFF2-40B4-BE49-F238E27FC236}">
                <a16:creationId xmlns:a16="http://schemas.microsoft.com/office/drawing/2014/main" id="{6BFCB1B8-6057-E840-9366-D9095760924A}"/>
              </a:ext>
            </a:extLst>
          </p:cNvPr>
          <p:cNvSpPr>
            <a:spLocks noGrp="1"/>
          </p:cNvSpPr>
          <p:nvPr>
            <p:ph type="subTitle" idx="1"/>
          </p:nvPr>
        </p:nvSpPr>
        <p:spPr>
          <a:xfrm>
            <a:off x="879107" y="1726071"/>
            <a:ext cx="4669923" cy="3522334"/>
          </a:xfrm>
        </p:spPr>
        <p:txBody>
          <a:bodyPr/>
          <a:lstStyle/>
          <a:p>
            <a:r>
              <a:rPr lang="en-US" sz="2800" dirty="0">
                <a:latin typeface="Lato" panose="020F0502020204030203" pitchFamily="34" charset="0"/>
                <a:ea typeface="Lato" panose="020F0502020204030203" pitchFamily="34" charset="0"/>
                <a:cs typeface="Lato" panose="020F0502020204030203" pitchFamily="34" charset="0"/>
              </a:rPr>
              <a:t>Martha Perego </a:t>
            </a:r>
          </a:p>
          <a:p>
            <a:r>
              <a:rPr lang="en-US" sz="2800" dirty="0">
                <a:latin typeface="Lato" panose="020F0502020204030203" pitchFamily="34" charset="0"/>
                <a:ea typeface="Lato" panose="020F0502020204030203" pitchFamily="34" charset="0"/>
                <a:cs typeface="Lato" panose="020F0502020204030203" pitchFamily="34" charset="0"/>
              </a:rPr>
              <a:t>Director Member Services &amp; Ethics </a:t>
            </a:r>
          </a:p>
          <a:p>
            <a:r>
              <a:rPr lang="en-US" sz="2800" dirty="0">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mperego@ICMA.org</a:t>
            </a:r>
            <a:r>
              <a:rPr lang="en-US" sz="2800" dirty="0">
                <a:latin typeface="Lato" panose="020F0502020204030203" pitchFamily="34" charset="0"/>
                <a:ea typeface="Lato" panose="020F0502020204030203" pitchFamily="34" charset="0"/>
                <a:cs typeface="Lato" panose="020F0502020204030203" pitchFamily="34" charset="0"/>
              </a:rPr>
              <a:t> </a:t>
            </a:r>
          </a:p>
          <a:p>
            <a:r>
              <a:rPr lang="en-US" sz="2800" dirty="0">
                <a:latin typeface="Lato" panose="020F0502020204030203" pitchFamily="34" charset="0"/>
                <a:ea typeface="Lato" panose="020F0502020204030203" pitchFamily="34" charset="0"/>
                <a:cs typeface="Lato" panose="020F0502020204030203" pitchFamily="34" charset="0"/>
              </a:rPr>
              <a:t>202-962-3668</a:t>
            </a:r>
          </a:p>
          <a:p>
            <a:endParaRPr lang="en-US" dirty="0"/>
          </a:p>
        </p:txBody>
      </p:sp>
    </p:spTree>
    <p:extLst>
      <p:ext uri="{BB962C8B-B14F-4D97-AF65-F5344CB8AC3E}">
        <p14:creationId xmlns:p14="http://schemas.microsoft.com/office/powerpoint/2010/main" val="167997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159" y="1248071"/>
            <a:ext cx="5251450" cy="4930246"/>
          </a:xfrm>
        </p:spPr>
        <p:txBody>
          <a:bodyPr anchor="ctr">
            <a:normAutofit/>
          </a:bodyPr>
          <a:lstStyle/>
          <a:p>
            <a:pPr marL="457200" indent="-457200">
              <a:lnSpc>
                <a:spcPct val="90000"/>
              </a:lnSpc>
              <a:spcBef>
                <a:spcPts val="0"/>
              </a:spcBef>
              <a:buFont typeface="+mj-lt"/>
              <a:buAutoNum type="arabicPeriod"/>
            </a:pP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Public office is a public trust </a:t>
            </a:r>
          </a:p>
          <a:p>
            <a:pPr marL="457200" indent="-457200">
              <a:lnSpc>
                <a:spcPct val="90000"/>
              </a:lnSpc>
              <a:spcBef>
                <a:spcPts val="0"/>
              </a:spcBef>
              <a:buFont typeface="+mj-lt"/>
              <a:buAutoNum type="arabicPeriod"/>
            </a:pP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You are independent, impartial and responsible to the public</a:t>
            </a:r>
          </a:p>
          <a:p>
            <a:pPr marL="457200" indent="-457200">
              <a:lnSpc>
                <a:spcPct val="90000"/>
              </a:lnSpc>
              <a:spcBef>
                <a:spcPts val="0"/>
              </a:spcBef>
              <a:buFont typeface="+mj-lt"/>
              <a:buAutoNum type="arabicPeriod"/>
            </a:pP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Decisions and policy are made by government via the right channels </a:t>
            </a:r>
          </a:p>
          <a:p>
            <a:pPr marL="457200" indent="-457200">
              <a:lnSpc>
                <a:spcPct val="90000"/>
              </a:lnSpc>
              <a:spcBef>
                <a:spcPts val="0"/>
              </a:spcBef>
              <a:buFont typeface="+mj-lt"/>
              <a:buAutoNum type="arabicPeriod"/>
            </a:pPr>
            <a:r>
              <a:rPr lang="en-US" sz="2800" dirty="0">
                <a:solidFill>
                  <a:srgbClr val="28427C"/>
                </a:solidFill>
                <a:latin typeface="Lato" panose="020F0502020204030203" pitchFamily="34" charset="0"/>
                <a:ea typeface="Lato" panose="020F0502020204030203" pitchFamily="34" charset="0"/>
                <a:cs typeface="Lato" panose="020F0502020204030203" pitchFamily="34" charset="0"/>
              </a:rPr>
              <a:t>Public must have confidence in the integrity of the government </a:t>
            </a:r>
          </a:p>
        </p:txBody>
      </p:sp>
      <p:sp>
        <p:nvSpPr>
          <p:cNvPr id="5" name="Title 4">
            <a:extLst>
              <a:ext uri="{FF2B5EF4-FFF2-40B4-BE49-F238E27FC236}">
                <a16:creationId xmlns:a16="http://schemas.microsoft.com/office/drawing/2014/main" id="{D74B1FF8-4B3D-6EBB-D28B-0339DA8BD495}"/>
              </a:ext>
            </a:extLst>
          </p:cNvPr>
          <p:cNvSpPr>
            <a:spLocks noGrp="1"/>
          </p:cNvSpPr>
          <p:nvPr>
            <p:ph type="title"/>
          </p:nvPr>
        </p:nvSpPr>
        <p:spPr>
          <a:xfrm>
            <a:off x="867904" y="271220"/>
            <a:ext cx="9554705" cy="976851"/>
          </a:xfrm>
        </p:spPr>
        <p:txBody>
          <a:bodyPr/>
          <a:lstStyle/>
          <a:p>
            <a:r>
              <a:rPr lang="en-US" dirty="0"/>
              <a:t>Ethical foundation of public service</a:t>
            </a:r>
          </a:p>
        </p:txBody>
      </p:sp>
      <p:pic>
        <p:nvPicPr>
          <p:cNvPr id="6" name="Picture 5" descr="Text&#10;&#10;Description automatically generated">
            <a:extLst>
              <a:ext uri="{FF2B5EF4-FFF2-40B4-BE49-F238E27FC236}">
                <a16:creationId xmlns:a16="http://schemas.microsoft.com/office/drawing/2014/main" id="{3519B2A2-994C-F6C6-E48F-E2DF057AA3D1}"/>
              </a:ext>
            </a:extLst>
          </p:cNvPr>
          <p:cNvPicPr>
            <a:picLocks noChangeAspect="1"/>
          </p:cNvPicPr>
          <p:nvPr/>
        </p:nvPicPr>
        <p:blipFill>
          <a:blip r:embed="rId3"/>
          <a:stretch>
            <a:fillRect/>
          </a:stretch>
        </p:blipFill>
        <p:spPr>
          <a:xfrm>
            <a:off x="415347" y="2425467"/>
            <a:ext cx="4128168" cy="2749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249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6DE3-A6D3-406F-A4C7-0A3BAD0E5AAB}"/>
              </a:ext>
            </a:extLst>
          </p:cNvPr>
          <p:cNvSpPr>
            <a:spLocks noGrp="1"/>
          </p:cNvSpPr>
          <p:nvPr>
            <p:ph type="title"/>
          </p:nvPr>
        </p:nvSpPr>
        <p:spPr>
          <a:xfrm>
            <a:off x="1371600" y="426720"/>
            <a:ext cx="7997868" cy="1066799"/>
          </a:xfrm>
        </p:spPr>
        <p:txBody>
          <a:bodyPr/>
          <a:lstStyle/>
          <a:p>
            <a:r>
              <a:rPr lang="en-US" dirty="0"/>
              <a:t>Core principles icma code of ethics </a:t>
            </a:r>
          </a:p>
        </p:txBody>
      </p:sp>
      <p:sp>
        <p:nvSpPr>
          <p:cNvPr id="3" name="Content Placeholder 2">
            <a:extLst>
              <a:ext uri="{FF2B5EF4-FFF2-40B4-BE49-F238E27FC236}">
                <a16:creationId xmlns:a16="http://schemas.microsoft.com/office/drawing/2014/main" id="{15CEEDD0-91B8-41D2-8316-68852C1C5F00}"/>
              </a:ext>
            </a:extLst>
          </p:cNvPr>
          <p:cNvSpPr>
            <a:spLocks noGrp="1"/>
          </p:cNvSpPr>
          <p:nvPr>
            <p:ph idx="1"/>
          </p:nvPr>
        </p:nvSpPr>
        <p:spPr>
          <a:xfrm>
            <a:off x="1351281" y="1625600"/>
            <a:ext cx="4510900" cy="4061216"/>
          </a:xfrm>
        </p:spPr>
        <p:txBody>
          <a:bodyPr/>
          <a:lstStyle/>
          <a:p>
            <a:pPr>
              <a:lnSpc>
                <a:spcPct val="90000"/>
              </a:lnSpc>
            </a:pPr>
            <a:endParaRPr lang="en-US" sz="2800" dirty="0">
              <a:solidFill>
                <a:schemeClr val="tx1"/>
              </a:solidFill>
              <a:highlight>
                <a:srgbClr val="FFFF00"/>
              </a:highlight>
              <a:latin typeface="Lato" panose="020F0502020204030203" pitchFamily="34" charset="0"/>
              <a:cs typeface="+mn-cs"/>
            </a:endParaRPr>
          </a:p>
          <a:p>
            <a:pPr>
              <a:lnSpc>
                <a:spcPct val="90000"/>
              </a:lnSpc>
            </a:pPr>
            <a:r>
              <a:rPr lang="en-US" sz="2800" dirty="0">
                <a:solidFill>
                  <a:schemeClr val="tx1"/>
                </a:solidFill>
                <a:highlight>
                  <a:srgbClr val="FFFF00"/>
                </a:highlight>
                <a:latin typeface="Lato" panose="020F0502020204030203" pitchFamily="34" charset="0"/>
                <a:cs typeface="+mn-cs"/>
              </a:rPr>
              <a:t>Integrity </a:t>
            </a:r>
          </a:p>
          <a:p>
            <a:pPr>
              <a:lnSpc>
                <a:spcPct val="90000"/>
              </a:lnSpc>
            </a:pPr>
            <a:r>
              <a:rPr lang="en-US" sz="2800" dirty="0">
                <a:solidFill>
                  <a:schemeClr val="tx1"/>
                </a:solidFill>
                <a:latin typeface="Lato" panose="020F0502020204030203" pitchFamily="34" charset="0"/>
                <a:cs typeface="+mn-cs"/>
              </a:rPr>
              <a:t>Fairness</a:t>
            </a:r>
          </a:p>
          <a:p>
            <a:pPr>
              <a:lnSpc>
                <a:spcPct val="90000"/>
              </a:lnSpc>
            </a:pPr>
            <a:r>
              <a:rPr lang="en-US" sz="2800" dirty="0">
                <a:solidFill>
                  <a:schemeClr val="tx1"/>
                </a:solidFill>
                <a:highlight>
                  <a:srgbClr val="FFFF00"/>
                </a:highlight>
                <a:latin typeface="Lato" panose="020F0502020204030203" pitchFamily="34" charset="0"/>
                <a:cs typeface="+mn-cs"/>
              </a:rPr>
              <a:t>Honesty</a:t>
            </a:r>
          </a:p>
          <a:p>
            <a:pPr>
              <a:lnSpc>
                <a:spcPct val="90000"/>
              </a:lnSpc>
            </a:pPr>
            <a:r>
              <a:rPr lang="en-US" sz="2800" dirty="0">
                <a:solidFill>
                  <a:schemeClr val="tx1"/>
                </a:solidFill>
                <a:latin typeface="Lato" panose="020F0502020204030203" pitchFamily="34" charset="0"/>
                <a:cs typeface="+mn-cs"/>
              </a:rPr>
              <a:t>Transparency</a:t>
            </a:r>
          </a:p>
          <a:p>
            <a:pPr>
              <a:lnSpc>
                <a:spcPct val="90000"/>
              </a:lnSpc>
            </a:pPr>
            <a:r>
              <a:rPr lang="en-US" sz="2800" dirty="0">
                <a:solidFill>
                  <a:schemeClr val="tx1"/>
                </a:solidFill>
                <a:latin typeface="Lato" panose="020F0502020204030203" pitchFamily="34" charset="0"/>
                <a:cs typeface="+mn-cs"/>
              </a:rPr>
              <a:t>Commitment </a:t>
            </a:r>
          </a:p>
          <a:p>
            <a:pPr>
              <a:lnSpc>
                <a:spcPct val="90000"/>
              </a:lnSpc>
            </a:pPr>
            <a:r>
              <a:rPr lang="en-US" sz="2800" dirty="0">
                <a:solidFill>
                  <a:schemeClr val="tx1"/>
                </a:solidFill>
                <a:latin typeface="Lato" panose="020F0502020204030203" pitchFamily="34" charset="0"/>
                <a:cs typeface="+mn-cs"/>
              </a:rPr>
              <a:t>Competency</a:t>
            </a:r>
          </a:p>
          <a:p>
            <a:pPr>
              <a:lnSpc>
                <a:spcPct val="90000"/>
              </a:lnSpc>
            </a:pPr>
            <a:r>
              <a:rPr lang="en-US" sz="2800" dirty="0">
                <a:solidFill>
                  <a:schemeClr val="tx1"/>
                </a:solidFill>
                <a:highlight>
                  <a:srgbClr val="FFFF00"/>
                </a:highlight>
                <a:latin typeface="Lato" panose="020F0502020204030203" pitchFamily="34" charset="0"/>
                <a:cs typeface="+mn-cs"/>
              </a:rPr>
              <a:t>Political Neutrality</a:t>
            </a:r>
          </a:p>
          <a:p>
            <a:endParaRPr lang="en-US" sz="2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30" name="Picture 2" descr="shallow focus photograph of black and gray compass">
            <a:extLst>
              <a:ext uri="{FF2B5EF4-FFF2-40B4-BE49-F238E27FC236}">
                <a16:creationId xmlns:a16="http://schemas.microsoft.com/office/drawing/2014/main" id="{5D299E4F-EE3C-4CA7-B86A-E4B74AC1F0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3" r="18283" b="1844"/>
          <a:stretch/>
        </p:blipFill>
        <p:spPr bwMode="auto">
          <a:xfrm>
            <a:off x="6329821" y="1389136"/>
            <a:ext cx="5432284"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9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8427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96E7-D5A8-D446-A5F0-230FAF9DADE6}"/>
              </a:ext>
            </a:extLst>
          </p:cNvPr>
          <p:cNvSpPr>
            <a:spLocks noGrp="1"/>
          </p:cNvSpPr>
          <p:nvPr>
            <p:ph type="ctrTitle"/>
          </p:nvPr>
        </p:nvSpPr>
        <p:spPr>
          <a:xfrm>
            <a:off x="344459" y="2576593"/>
            <a:ext cx="10387204" cy="914400"/>
          </a:xfrm>
        </p:spPr>
        <p:txBody>
          <a:bodyPr/>
          <a:lstStyle/>
          <a:p>
            <a:pPr algn="ctr"/>
            <a:r>
              <a:rPr lang="en-US" sz="3600" dirty="0"/>
              <a:t> why is this so hard?</a:t>
            </a:r>
          </a:p>
        </p:txBody>
      </p:sp>
    </p:spTree>
    <p:extLst>
      <p:ext uri="{BB962C8B-B14F-4D97-AF65-F5344CB8AC3E}">
        <p14:creationId xmlns:p14="http://schemas.microsoft.com/office/powerpoint/2010/main" val="371805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963877"/>
            <a:ext cx="2620771" cy="4930246"/>
          </a:xfrm>
        </p:spPr>
        <p:txBody>
          <a:bodyPr>
            <a:normAutofit/>
          </a:bodyPr>
          <a:lstStyle/>
          <a:p>
            <a:pPr algn="r"/>
            <a:br>
              <a:rPr lang="en-US" dirty="0">
                <a:solidFill>
                  <a:schemeClr val="accent1"/>
                </a:solidFill>
              </a:rPr>
            </a:br>
            <a:br>
              <a:rPr lang="en-US" dirty="0">
                <a:solidFill>
                  <a:schemeClr val="accent1"/>
                </a:solidFill>
              </a:rPr>
            </a:br>
            <a:r>
              <a:rPr lang="en-US" dirty="0">
                <a:solidFill>
                  <a:schemeClr val="accent1"/>
                </a:solidFill>
                <a:latin typeface="Lato" panose="020F0502020204030203" pitchFamily="34" charset="0"/>
                <a:ea typeface="Lato" panose="020F0502020204030203" pitchFamily="34" charset="0"/>
                <a:cs typeface="Lato" panose="020F0502020204030203" pitchFamily="34" charset="0"/>
              </a:rPr>
              <a:t>human nature</a:t>
            </a:r>
          </a:p>
        </p:txBody>
      </p:sp>
      <p:sp>
        <p:nvSpPr>
          <p:cNvPr id="3" name="Content Placeholder 2"/>
          <p:cNvSpPr>
            <a:spLocks noGrp="1"/>
          </p:cNvSpPr>
          <p:nvPr>
            <p:ph idx="1"/>
          </p:nvPr>
        </p:nvSpPr>
        <p:spPr>
          <a:xfrm>
            <a:off x="6294410" y="820210"/>
            <a:ext cx="4783327" cy="5011920"/>
          </a:xfrm>
        </p:spPr>
        <p:txBody>
          <a:bodyPr anchor="ctr">
            <a:normAutofit/>
          </a:bodyPr>
          <a:lstStyle/>
          <a:p>
            <a:pPr lvl="1">
              <a:buFont typeface="Arial" panose="020B0604020202020204" pitchFamily="34" charset="0"/>
              <a:buChar char="•"/>
            </a:pPr>
            <a:endParaRPr lang="en-US" dirty="0"/>
          </a:p>
          <a:p>
            <a:pPr lvl="1">
              <a:buFont typeface="Arial" panose="020B0604020202020204" pitchFamily="34" charset="0"/>
              <a:buChar char="•"/>
            </a:pPr>
            <a:r>
              <a:rPr lang="en-US" sz="3200" dirty="0">
                <a:solidFill>
                  <a:srgbClr val="28427C"/>
                </a:solidFill>
                <a:latin typeface="Lato" panose="020F0502020204030203" pitchFamily="34" charset="0"/>
                <a:ea typeface="Lato" panose="020F0502020204030203" pitchFamily="34" charset="0"/>
                <a:cs typeface="Lato" panose="020F0502020204030203" pitchFamily="34" charset="0"/>
              </a:rPr>
              <a:t>We can easily </a:t>
            </a:r>
            <a:r>
              <a:rPr lang="en-US" sz="3200" u="sng" dirty="0">
                <a:solidFill>
                  <a:srgbClr val="28427C"/>
                </a:solidFill>
                <a:latin typeface="Lato" panose="020F0502020204030203" pitchFamily="34" charset="0"/>
                <a:ea typeface="Lato" panose="020F0502020204030203" pitchFamily="34" charset="0"/>
                <a:cs typeface="Lato" panose="020F0502020204030203" pitchFamily="34" charset="0"/>
              </a:rPr>
              <a:t>“fool ourselves”  </a:t>
            </a:r>
            <a:r>
              <a:rPr lang="en-US" sz="3200" dirty="0">
                <a:solidFill>
                  <a:srgbClr val="28427C"/>
                </a:solidFill>
                <a:latin typeface="Lato" panose="020F0502020204030203" pitchFamily="34" charset="0"/>
                <a:ea typeface="Lato" panose="020F0502020204030203" pitchFamily="34" charset="0"/>
                <a:cs typeface="Lato" panose="020F0502020204030203" pitchFamily="34" charset="0"/>
              </a:rPr>
              <a:t>when facing an ethical challenge…</a:t>
            </a:r>
          </a:p>
          <a:p>
            <a:pPr lvl="1">
              <a:buFont typeface="Arial" panose="020B0604020202020204" pitchFamily="34" charset="0"/>
              <a:buChar char="•"/>
            </a:pPr>
            <a:r>
              <a:rPr lang="en-US" sz="3200" dirty="0">
                <a:solidFill>
                  <a:srgbClr val="28427C"/>
                </a:solidFill>
                <a:latin typeface="Lato" panose="020F0502020204030203" pitchFamily="34" charset="0"/>
                <a:ea typeface="Lato" panose="020F0502020204030203" pitchFamily="34" charset="0"/>
                <a:cs typeface="Lato" panose="020F0502020204030203" pitchFamily="34" charset="0"/>
              </a:rPr>
              <a:t>Rationalize our behavior</a:t>
            </a:r>
          </a:p>
          <a:p>
            <a:pPr lvl="1">
              <a:buFont typeface="Arial" panose="020B0604020202020204" pitchFamily="34" charset="0"/>
              <a:buChar char="•"/>
            </a:pPr>
            <a:r>
              <a:rPr lang="en-US" sz="3200" dirty="0">
                <a:solidFill>
                  <a:srgbClr val="28427C"/>
                </a:solidFill>
                <a:latin typeface="Lato" panose="020F0502020204030203" pitchFamily="34" charset="0"/>
                <a:ea typeface="Lato" panose="020F0502020204030203" pitchFamily="34" charset="0"/>
                <a:cs typeface="Lato" panose="020F0502020204030203" pitchFamily="34" charset="0"/>
              </a:rPr>
              <a:t>Act out of self interest </a:t>
            </a:r>
          </a:p>
          <a:p>
            <a:pPr lvl="1">
              <a:buFont typeface="Arial" panose="020B0604020202020204" pitchFamily="34" charset="0"/>
              <a:buChar char="•"/>
            </a:pPr>
            <a:endParaRPr lang="en-US" dirty="0"/>
          </a:p>
          <a:p>
            <a:endParaRPr lang="en-US" sz="2100" dirty="0"/>
          </a:p>
        </p:txBody>
      </p:sp>
    </p:spTree>
    <p:extLst>
      <p:ext uri="{BB962C8B-B14F-4D97-AF65-F5344CB8AC3E}">
        <p14:creationId xmlns:p14="http://schemas.microsoft.com/office/powerpoint/2010/main" val="108900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631" y="575146"/>
            <a:ext cx="5850611" cy="1062644"/>
          </a:xfrm>
        </p:spPr>
        <p:txBody>
          <a:bodyPr anchor="b">
            <a:normAutofit fontScale="90000"/>
          </a:bodyPr>
          <a:lstStyle/>
          <a:p>
            <a:r>
              <a:rPr lang="en-US" dirty="0"/>
              <a:t>We all have blind spots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587" y="2462393"/>
            <a:ext cx="1946434" cy="2928114"/>
          </a:xfrm>
          <a:prstGeom prst="rect">
            <a:avLst/>
          </a:prstGeom>
        </p:spPr>
      </p:pic>
      <p:sp>
        <p:nvSpPr>
          <p:cNvPr id="3" name="Content Placeholder 2"/>
          <p:cNvSpPr>
            <a:spLocks noGrp="1"/>
          </p:cNvSpPr>
          <p:nvPr>
            <p:ph idx="1"/>
          </p:nvPr>
        </p:nvSpPr>
        <p:spPr>
          <a:xfrm>
            <a:off x="5240516" y="2682434"/>
            <a:ext cx="4711627" cy="3215749"/>
          </a:xfrm>
        </p:spPr>
        <p:txBody>
          <a:bodyPr>
            <a:normAutofit lnSpcReduction="10000"/>
          </a:bodyPr>
          <a:lstStyle/>
          <a:p>
            <a:pPr>
              <a:buNone/>
            </a:pPr>
            <a:endParaRPr lang="en-US" sz="2100" dirty="0"/>
          </a:p>
          <a:p>
            <a:pPr>
              <a:buNone/>
            </a:pPr>
            <a:r>
              <a:rPr lang="en-US" sz="2100" dirty="0">
                <a:solidFill>
                  <a:srgbClr val="28427C"/>
                </a:solidFill>
              </a:rPr>
              <a:t>“</a:t>
            </a:r>
            <a:r>
              <a:rPr lang="en-US" sz="2800" dirty="0">
                <a:solidFill>
                  <a:srgbClr val="28427C"/>
                </a:solidFill>
              </a:rPr>
              <a:t>When it comes time to make a decision, our thoughts are dominated by thoughts of how we </a:t>
            </a:r>
            <a:r>
              <a:rPr lang="en-US" sz="2800" b="1" u="sng" dirty="0">
                <a:solidFill>
                  <a:srgbClr val="28427C"/>
                </a:solidFill>
              </a:rPr>
              <a:t>want </a:t>
            </a:r>
            <a:r>
              <a:rPr lang="en-US" sz="2800" dirty="0">
                <a:solidFill>
                  <a:srgbClr val="28427C"/>
                </a:solidFill>
              </a:rPr>
              <a:t>to behave; thoughts of how we </a:t>
            </a:r>
            <a:r>
              <a:rPr lang="en-US" sz="2800" b="1" u="sng" dirty="0">
                <a:solidFill>
                  <a:srgbClr val="28427C"/>
                </a:solidFill>
              </a:rPr>
              <a:t>should</a:t>
            </a:r>
            <a:r>
              <a:rPr lang="en-US" sz="2800" dirty="0">
                <a:solidFill>
                  <a:srgbClr val="28427C"/>
                </a:solidFill>
              </a:rPr>
              <a:t> behave disappear.” </a:t>
            </a:r>
          </a:p>
        </p:txBody>
      </p:sp>
    </p:spTree>
    <p:extLst>
      <p:ext uri="{BB962C8B-B14F-4D97-AF65-F5344CB8AC3E}">
        <p14:creationId xmlns:p14="http://schemas.microsoft.com/office/powerpoint/2010/main" val="383842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AEC758-0603-478A-9F96-39C1B903929A}"/>
              </a:ext>
            </a:extLst>
          </p:cNvPr>
          <p:cNvSpPr txBox="1"/>
          <p:nvPr/>
        </p:nvSpPr>
        <p:spPr>
          <a:xfrm>
            <a:off x="1981200" y="1019194"/>
            <a:ext cx="8229600" cy="93295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003479"/>
                </a:solidFill>
                <a:ea typeface="+mj-ea"/>
                <a:cs typeface="+mj-cs"/>
              </a:rPr>
              <a:t>“I don't call that cheating. I call that using small details to take advantage.”</a:t>
            </a:r>
          </a:p>
        </p:txBody>
      </p:sp>
      <p:pic>
        <p:nvPicPr>
          <p:cNvPr id="1030" name="Picture 6">
            <a:extLst>
              <a:ext uri="{FF2B5EF4-FFF2-40B4-BE49-F238E27FC236}">
                <a16:creationId xmlns:a16="http://schemas.microsoft.com/office/drawing/2014/main" id="{978B797E-E961-4F3A-BED6-00DE093C95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014"/>
          <a:stretch/>
        </p:blipFill>
        <p:spPr bwMode="auto">
          <a:xfrm>
            <a:off x="1981200" y="2061909"/>
            <a:ext cx="8229600" cy="4064255"/>
          </a:xfrm>
          <a:prstGeom prst="rect">
            <a:avLst/>
          </a:prstGeom>
          <a:solidFill>
            <a:srgbClr val="FFFFFF"/>
          </a:solidFill>
        </p:spPr>
      </p:pic>
    </p:spTree>
    <p:extLst>
      <p:ext uri="{BB962C8B-B14F-4D97-AF65-F5344CB8AC3E}">
        <p14:creationId xmlns:p14="http://schemas.microsoft.com/office/powerpoint/2010/main" val="77529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3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FA814E6-B78E-6246-AD36-222AFCE6174D}"/>
              </a:ext>
            </a:extLst>
          </p:cNvPr>
          <p:cNvSpPr>
            <a:spLocks noGrp="1"/>
          </p:cNvSpPr>
          <p:nvPr>
            <p:ph type="title"/>
          </p:nvPr>
        </p:nvSpPr>
        <p:spPr>
          <a:xfrm>
            <a:off x="1098468" y="885651"/>
            <a:ext cx="3229803" cy="4624603"/>
          </a:xfrm>
        </p:spPr>
        <p:txBody>
          <a:bodyPr vert="horz" lIns="91440" tIns="45720" rIns="91440" bIns="45720" rtlCol="0" anchor="ctr">
            <a:normAutofit/>
          </a:bodyPr>
          <a:lstStyle/>
          <a:p>
            <a:pPr>
              <a:lnSpc>
                <a:spcPct val="90000"/>
              </a:lnSpc>
            </a:pPr>
            <a:r>
              <a:rPr lang="en-US" sz="4400" b="0" i="0" kern="1200" dirty="0">
                <a:solidFill>
                  <a:srgbClr val="FFFFFF"/>
                </a:solidFill>
                <a:effectLst/>
                <a:latin typeface="+mj-lt"/>
                <a:ea typeface="+mj-ea"/>
                <a:cs typeface="+mj-cs"/>
              </a:rPr>
              <a:t>Right versus rights challenges </a:t>
            </a:r>
            <a:endParaRPr lang="en-US" sz="4400" kern="1200" dirty="0">
              <a:solidFill>
                <a:srgbClr val="FFFFFF"/>
              </a:solidFill>
              <a:latin typeface="+mj-lt"/>
              <a:ea typeface="+mj-ea"/>
              <a:cs typeface="+mj-cs"/>
            </a:endParaRPr>
          </a:p>
        </p:txBody>
      </p:sp>
      <p:sp>
        <p:nvSpPr>
          <p:cNvPr id="10" name="TextBox 9">
            <a:extLst>
              <a:ext uri="{FF2B5EF4-FFF2-40B4-BE49-F238E27FC236}">
                <a16:creationId xmlns:a16="http://schemas.microsoft.com/office/drawing/2014/main" id="{D31F1BDE-C8E7-4944-9166-DA3199E5A0BE}"/>
              </a:ext>
            </a:extLst>
          </p:cNvPr>
          <p:cNvSpPr txBox="1"/>
          <p:nvPr/>
        </p:nvSpPr>
        <p:spPr>
          <a:xfrm>
            <a:off x="4978708" y="885651"/>
            <a:ext cx="6525220" cy="46168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400" b="0" i="0" dirty="0">
              <a:effectLst/>
            </a:endParaRPr>
          </a:p>
        </p:txBody>
      </p:sp>
      <p:sp>
        <p:nvSpPr>
          <p:cNvPr id="6" name="TextBox 5">
            <a:extLst>
              <a:ext uri="{FF2B5EF4-FFF2-40B4-BE49-F238E27FC236}">
                <a16:creationId xmlns:a16="http://schemas.microsoft.com/office/drawing/2014/main" id="{584703F0-5A76-493B-9310-A0B9886DE3C0}"/>
              </a:ext>
            </a:extLst>
          </p:cNvPr>
          <p:cNvSpPr txBox="1"/>
          <p:nvPr/>
        </p:nvSpPr>
        <p:spPr>
          <a:xfrm>
            <a:off x="4978708" y="885651"/>
            <a:ext cx="6525220" cy="46168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5D109471-DE47-B805-9296-69BAA474BE39}"/>
              </a:ext>
            </a:extLst>
          </p:cNvPr>
          <p:cNvSpPr txBox="1"/>
          <p:nvPr/>
        </p:nvSpPr>
        <p:spPr>
          <a:xfrm>
            <a:off x="5193296" y="563918"/>
            <a:ext cx="5740758" cy="5693866"/>
          </a:xfrm>
          <a:prstGeom prst="rect">
            <a:avLst/>
          </a:prstGeom>
          <a:noFill/>
        </p:spPr>
        <p:txBody>
          <a:bodyPr wrap="square">
            <a:spAutoFit/>
          </a:bodyPr>
          <a:lstStyle/>
          <a:p>
            <a:r>
              <a:rPr lang="en-US" sz="2800" dirty="0">
                <a:solidFill>
                  <a:srgbClr val="002060"/>
                </a:solidFill>
              </a:rPr>
              <a:t>“The really tough decisions don’t center upon right versus wrong. They involve right versus right. They are genuine dilemmas precisely because each side is firmly rooted in one of our basic, core values.”    </a:t>
            </a:r>
          </a:p>
          <a:p>
            <a:endParaRPr lang="en-US" sz="2800" dirty="0">
              <a:solidFill>
                <a:srgbClr val="002060"/>
              </a:solidFill>
            </a:endParaRPr>
          </a:p>
          <a:p>
            <a:r>
              <a:rPr lang="en-US" sz="2800" dirty="0">
                <a:solidFill>
                  <a:srgbClr val="002060"/>
                </a:solidFill>
              </a:rPr>
              <a:t>The common core values that stand as dilemmas paradigms are: </a:t>
            </a:r>
          </a:p>
          <a:p>
            <a:pPr marL="342900" indent="-342900">
              <a:buFont typeface="Wingdings" panose="05000000000000000000" pitchFamily="2" charset="2"/>
              <a:buChar char="v"/>
            </a:pPr>
            <a:r>
              <a:rPr lang="en-US" sz="2800" dirty="0">
                <a:solidFill>
                  <a:srgbClr val="002060"/>
                </a:solidFill>
              </a:rPr>
              <a:t>Truth versus loyalty</a:t>
            </a:r>
          </a:p>
          <a:p>
            <a:pPr marL="342900" indent="-342900">
              <a:buFont typeface="Wingdings" panose="05000000000000000000" pitchFamily="2" charset="2"/>
              <a:buChar char="v"/>
            </a:pPr>
            <a:r>
              <a:rPr lang="en-US" sz="2800" dirty="0">
                <a:solidFill>
                  <a:srgbClr val="002060"/>
                </a:solidFill>
              </a:rPr>
              <a:t>Individual versus community</a:t>
            </a:r>
          </a:p>
          <a:p>
            <a:pPr marL="342900" indent="-342900">
              <a:buFont typeface="Wingdings" panose="05000000000000000000" pitchFamily="2" charset="2"/>
              <a:buChar char="v"/>
            </a:pPr>
            <a:r>
              <a:rPr lang="en-US" sz="2800" dirty="0">
                <a:solidFill>
                  <a:srgbClr val="002060"/>
                </a:solidFill>
              </a:rPr>
              <a:t>Short-term versus long-term</a:t>
            </a:r>
          </a:p>
          <a:p>
            <a:pPr marL="342900" indent="-342900">
              <a:buFont typeface="Wingdings" panose="05000000000000000000" pitchFamily="2" charset="2"/>
              <a:buChar char="v"/>
            </a:pPr>
            <a:r>
              <a:rPr lang="en-US" sz="2800" dirty="0">
                <a:solidFill>
                  <a:srgbClr val="002060"/>
                </a:solidFill>
              </a:rPr>
              <a:t>Justice versus mercy </a:t>
            </a:r>
          </a:p>
        </p:txBody>
      </p:sp>
      <p:sp>
        <p:nvSpPr>
          <p:cNvPr id="3" name="TextBox 2">
            <a:extLst>
              <a:ext uri="{FF2B5EF4-FFF2-40B4-BE49-F238E27FC236}">
                <a16:creationId xmlns:a16="http://schemas.microsoft.com/office/drawing/2014/main" id="{4BC161D9-AFBA-63E3-2684-823C629470FD}"/>
              </a:ext>
            </a:extLst>
          </p:cNvPr>
          <p:cNvSpPr txBox="1"/>
          <p:nvPr/>
        </p:nvSpPr>
        <p:spPr>
          <a:xfrm>
            <a:off x="1658319" y="6207071"/>
            <a:ext cx="3122908" cy="369332"/>
          </a:xfrm>
          <a:prstGeom prst="rect">
            <a:avLst/>
          </a:prstGeom>
          <a:noFill/>
        </p:spPr>
        <p:txBody>
          <a:bodyPr wrap="square" rtlCol="0">
            <a:spAutoFit/>
          </a:bodyPr>
          <a:lstStyle/>
          <a:p>
            <a:r>
              <a:rPr lang="en-US" dirty="0"/>
              <a:t>Rushworth Kidder</a:t>
            </a:r>
          </a:p>
        </p:txBody>
      </p:sp>
    </p:spTree>
    <p:extLst>
      <p:ext uri="{BB962C8B-B14F-4D97-AF65-F5344CB8AC3E}">
        <p14:creationId xmlns:p14="http://schemas.microsoft.com/office/powerpoint/2010/main" val="405173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EBF17A9-D87F-584E-AE30-20D87E8870F2}">
  <we:reference id="wa104178141" version="3.10.0.197" store="en-US" storeType="OMEX"/>
  <we:alternateReferences>
    <we:reference id="wa104178141" version="3.10.0.197"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6237</TotalTime>
  <Words>1073</Words>
  <Application>Microsoft Office PowerPoint</Application>
  <PresentationFormat>Widescreen</PresentationFormat>
  <Paragraphs>161</Paragraphs>
  <Slides>28</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Lato</vt:lpstr>
      <vt:lpstr>Lato Black</vt:lpstr>
      <vt:lpstr>Montserrat</vt:lpstr>
      <vt:lpstr>Wingdings</vt:lpstr>
      <vt:lpstr>Office Theme</vt:lpstr>
      <vt:lpstr>1_Office Theme</vt:lpstr>
      <vt:lpstr>Leading With Values </vt:lpstr>
      <vt:lpstr> our Ethical foundation </vt:lpstr>
      <vt:lpstr>Ethical foundation of public service</vt:lpstr>
      <vt:lpstr>Core principles icma code of ethics </vt:lpstr>
      <vt:lpstr> why is this so hard?</vt:lpstr>
      <vt:lpstr>  human nature</vt:lpstr>
      <vt:lpstr>We all have blind spots</vt:lpstr>
      <vt:lpstr>PowerPoint Presentation</vt:lpstr>
      <vt:lpstr>Right versus rights challenges </vt:lpstr>
      <vt:lpstr>Is this conduct ethical? </vt:lpstr>
      <vt:lpstr>What action would you take if this was a city employee?  </vt:lpstr>
      <vt:lpstr>Political neutrality</vt:lpstr>
      <vt:lpstr>Educating our children </vt:lpstr>
      <vt:lpstr>Educating our children </vt:lpstr>
      <vt:lpstr>Political neutrality </vt:lpstr>
      <vt:lpstr>the approach matters</vt:lpstr>
      <vt:lpstr>Principles in Real life</vt:lpstr>
      <vt:lpstr> why is this so hard?</vt:lpstr>
      <vt:lpstr>The organizational challenge</vt:lpstr>
      <vt:lpstr>Less trash = more cash?  </vt:lpstr>
      <vt:lpstr>What would your employees do?</vt:lpstr>
      <vt:lpstr>building an ethical organization  </vt:lpstr>
      <vt:lpstr>Between a rock and a hard place</vt:lpstr>
      <vt:lpstr>Building Ethical Habits</vt:lpstr>
      <vt:lpstr>Principle is inconvenient </vt:lpstr>
      <vt:lpstr>Principle is inconvenient </vt:lpstr>
      <vt:lpstr>Resources for you</vt:lpstr>
      <vt:lpstr>ethics support and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the Future ICMA through Learning</dc:title>
  <dc:creator>Microsoft Office User</dc:creator>
  <cp:lastModifiedBy>Martha Perego</cp:lastModifiedBy>
  <cp:revision>114</cp:revision>
  <cp:lastPrinted>2022-04-03T18:25:53Z</cp:lastPrinted>
  <dcterms:created xsi:type="dcterms:W3CDTF">2020-04-22T22:51:03Z</dcterms:created>
  <dcterms:modified xsi:type="dcterms:W3CDTF">2023-02-24T15:13:44Z</dcterms:modified>
</cp:coreProperties>
</file>