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4" r:id="rId4"/>
    <p:sldId id="268" r:id="rId5"/>
    <p:sldId id="274" r:id="rId6"/>
    <p:sldId id="266" r:id="rId7"/>
    <p:sldId id="269" r:id="rId8"/>
    <p:sldId id="270" r:id="rId9"/>
    <p:sldId id="271" r:id="rId10"/>
    <p:sldId id="262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2B8"/>
    <a:srgbClr val="505050"/>
    <a:srgbClr val="00B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3D7EA3-C3AC-4045-BA63-5C08E3672199}" v="299" dt="2023-02-21T23:51:37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9"/>
    <p:restoredTop sz="94703"/>
  </p:normalViewPr>
  <p:slideViewPr>
    <p:cSldViewPr snapToGrid="0">
      <p:cViewPr varScale="1">
        <p:scale>
          <a:sx n="60" d="100"/>
          <a:sy n="60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E1ABA-45FA-4411-ABD6-C2E8FB255F7B}" type="doc">
      <dgm:prSet loTypeId="urn:microsoft.com/office/officeart/2011/layout/CircleProcess" loCatId="process" qsTypeId="urn:microsoft.com/office/officeart/2005/8/quickstyle/3d3" qsCatId="3D" csTypeId="urn:microsoft.com/office/officeart/2005/8/colors/colorful5" csCatId="colorful" phldr="1"/>
      <dgm:spPr/>
    </dgm:pt>
    <dgm:pt modelId="{B405730B-4757-47EE-ADA4-615DEDD0C46A}">
      <dgm:prSet phldrT="[Text]" custT="1"/>
      <dgm:spPr/>
      <dgm:t>
        <a:bodyPr/>
        <a:lstStyle/>
        <a:p>
          <a:r>
            <a:rPr lang="en-US" sz="4000" b="1" dirty="0">
              <a:latin typeface="Century Gothic" panose="020B0502020202020204" pitchFamily="34" charset="0"/>
            </a:rPr>
            <a:t>Empathy</a:t>
          </a:r>
        </a:p>
      </dgm:t>
    </dgm:pt>
    <dgm:pt modelId="{A395BF96-B206-4F59-A981-2E302B5ECC76}" type="parTrans" cxnId="{21F78F6F-B4C7-4099-B519-266A6B3BF5BC}">
      <dgm:prSet/>
      <dgm:spPr/>
      <dgm:t>
        <a:bodyPr/>
        <a:lstStyle/>
        <a:p>
          <a:endParaRPr lang="en-US" sz="4000" b="1">
            <a:latin typeface="Century Gothic" panose="020B0502020202020204" pitchFamily="34" charset="0"/>
          </a:endParaRPr>
        </a:p>
      </dgm:t>
    </dgm:pt>
    <dgm:pt modelId="{584B6790-8631-4426-A279-8DEE374AEB31}" type="sibTrans" cxnId="{21F78F6F-B4C7-4099-B519-266A6B3BF5BC}">
      <dgm:prSet/>
      <dgm:spPr/>
      <dgm:t>
        <a:bodyPr/>
        <a:lstStyle/>
        <a:p>
          <a:endParaRPr lang="en-US" sz="4000" b="1">
            <a:latin typeface="Century Gothic" panose="020B0502020202020204" pitchFamily="34" charset="0"/>
          </a:endParaRPr>
        </a:p>
      </dgm:t>
    </dgm:pt>
    <dgm:pt modelId="{41051492-00D0-48EF-B565-5C7DB3BE1CC0}">
      <dgm:prSet phldrT="[Text]" custT="1"/>
      <dgm:spPr/>
      <dgm:t>
        <a:bodyPr/>
        <a:lstStyle/>
        <a:p>
          <a:r>
            <a:rPr lang="en-US" sz="4000" b="1" dirty="0">
              <a:latin typeface="Century Gothic" panose="020B0502020202020204" pitchFamily="34" charset="0"/>
            </a:rPr>
            <a:t>Ethics</a:t>
          </a:r>
        </a:p>
      </dgm:t>
    </dgm:pt>
    <dgm:pt modelId="{96FCB2E4-10AF-4AA7-AC49-3EF15C121E09}" type="parTrans" cxnId="{9A7A026D-EA84-4225-8C94-2A66A1F381D6}">
      <dgm:prSet/>
      <dgm:spPr/>
      <dgm:t>
        <a:bodyPr/>
        <a:lstStyle/>
        <a:p>
          <a:endParaRPr lang="en-US" sz="4000" b="1">
            <a:latin typeface="Century Gothic" panose="020B0502020202020204" pitchFamily="34" charset="0"/>
          </a:endParaRPr>
        </a:p>
      </dgm:t>
    </dgm:pt>
    <dgm:pt modelId="{3E0ED530-662E-415A-87FA-7135FB7D5589}" type="sibTrans" cxnId="{9A7A026D-EA84-4225-8C94-2A66A1F381D6}">
      <dgm:prSet/>
      <dgm:spPr/>
      <dgm:t>
        <a:bodyPr/>
        <a:lstStyle/>
        <a:p>
          <a:endParaRPr lang="en-US" sz="4000" b="1">
            <a:latin typeface="Century Gothic" panose="020B0502020202020204" pitchFamily="34" charset="0"/>
          </a:endParaRPr>
        </a:p>
      </dgm:t>
    </dgm:pt>
    <dgm:pt modelId="{F313D24D-BF13-4ED5-BD39-8DD5CED7F019}">
      <dgm:prSet phldrT="[Text]" custT="1"/>
      <dgm:spPr/>
      <dgm:t>
        <a:bodyPr/>
        <a:lstStyle/>
        <a:p>
          <a:r>
            <a:rPr lang="en-US" sz="4000" b="1" dirty="0">
              <a:latin typeface="Century Gothic" panose="020B0502020202020204" pitchFamily="34" charset="0"/>
            </a:rPr>
            <a:t>Equity</a:t>
          </a:r>
        </a:p>
      </dgm:t>
    </dgm:pt>
    <dgm:pt modelId="{02D08AAB-D55B-4B2D-951B-20AE699B83AE}" type="parTrans" cxnId="{A1B5CDCD-5690-4795-91D9-0C9F37B41D8B}">
      <dgm:prSet/>
      <dgm:spPr/>
      <dgm:t>
        <a:bodyPr/>
        <a:lstStyle/>
        <a:p>
          <a:endParaRPr lang="en-US" sz="4000" b="1">
            <a:latin typeface="Century Gothic" panose="020B0502020202020204" pitchFamily="34" charset="0"/>
          </a:endParaRPr>
        </a:p>
      </dgm:t>
    </dgm:pt>
    <dgm:pt modelId="{7390A21F-94AE-4AAD-BD29-41A0083E3626}" type="sibTrans" cxnId="{A1B5CDCD-5690-4795-91D9-0C9F37B41D8B}">
      <dgm:prSet/>
      <dgm:spPr/>
      <dgm:t>
        <a:bodyPr/>
        <a:lstStyle/>
        <a:p>
          <a:endParaRPr lang="en-US" sz="4000" b="1">
            <a:latin typeface="Century Gothic" panose="020B0502020202020204" pitchFamily="34" charset="0"/>
          </a:endParaRPr>
        </a:p>
      </dgm:t>
    </dgm:pt>
    <dgm:pt modelId="{4D39CFDD-7201-47DE-9F97-E13C5F405A6F}" type="pres">
      <dgm:prSet presAssocID="{DD1E1ABA-45FA-4411-ABD6-C2E8FB255F7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D3B8653-7AFA-4B77-B9D5-96217E0D793E}" type="pres">
      <dgm:prSet presAssocID="{F313D24D-BF13-4ED5-BD39-8DD5CED7F019}" presName="Accent3" presStyleCnt="0"/>
      <dgm:spPr/>
    </dgm:pt>
    <dgm:pt modelId="{9C2B3E2D-0A50-40BA-8600-8564AB24F3F7}" type="pres">
      <dgm:prSet presAssocID="{F313D24D-BF13-4ED5-BD39-8DD5CED7F019}" presName="Accent" presStyleLbl="node1" presStyleIdx="0" presStyleCnt="3"/>
      <dgm:spPr/>
    </dgm:pt>
    <dgm:pt modelId="{C1A70570-1238-4961-9BF4-98BC5F61E4D5}" type="pres">
      <dgm:prSet presAssocID="{F313D24D-BF13-4ED5-BD39-8DD5CED7F019}" presName="ParentBackground3" presStyleCnt="0"/>
      <dgm:spPr/>
    </dgm:pt>
    <dgm:pt modelId="{45A18520-868A-41DD-B5C8-C7AD407566AE}" type="pres">
      <dgm:prSet presAssocID="{F313D24D-BF13-4ED5-BD39-8DD5CED7F019}" presName="ParentBackground" presStyleLbl="fgAcc1" presStyleIdx="0" presStyleCnt="3"/>
      <dgm:spPr/>
    </dgm:pt>
    <dgm:pt modelId="{30A29737-2A98-439C-9055-E01CB05E79DA}" type="pres">
      <dgm:prSet presAssocID="{F313D24D-BF13-4ED5-BD39-8DD5CED7F01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6A4009F-E7EA-4598-A755-4624145A3E23}" type="pres">
      <dgm:prSet presAssocID="{41051492-00D0-48EF-B565-5C7DB3BE1CC0}" presName="Accent2" presStyleCnt="0"/>
      <dgm:spPr/>
    </dgm:pt>
    <dgm:pt modelId="{45EB5A3D-AD8D-4AEC-B8B3-29B32E1EB122}" type="pres">
      <dgm:prSet presAssocID="{41051492-00D0-48EF-B565-5C7DB3BE1CC0}" presName="Accent" presStyleLbl="node1" presStyleIdx="1" presStyleCnt="3"/>
      <dgm:spPr/>
    </dgm:pt>
    <dgm:pt modelId="{F3410AA6-E76C-464F-8529-2930C358C60A}" type="pres">
      <dgm:prSet presAssocID="{41051492-00D0-48EF-B565-5C7DB3BE1CC0}" presName="ParentBackground2" presStyleCnt="0"/>
      <dgm:spPr/>
    </dgm:pt>
    <dgm:pt modelId="{57D8BA10-EDE1-4735-9AB4-B00B622FBAEB}" type="pres">
      <dgm:prSet presAssocID="{41051492-00D0-48EF-B565-5C7DB3BE1CC0}" presName="ParentBackground" presStyleLbl="fgAcc1" presStyleIdx="1" presStyleCnt="3"/>
      <dgm:spPr/>
    </dgm:pt>
    <dgm:pt modelId="{D30BD792-AC4D-420C-95F5-B95CF52F8185}" type="pres">
      <dgm:prSet presAssocID="{41051492-00D0-48EF-B565-5C7DB3BE1CC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483EA53-5F58-43EF-B734-6026C60B2535}" type="pres">
      <dgm:prSet presAssocID="{B405730B-4757-47EE-ADA4-615DEDD0C46A}" presName="Accent1" presStyleCnt="0"/>
      <dgm:spPr/>
    </dgm:pt>
    <dgm:pt modelId="{3A8DCE70-6397-44A7-ACC5-12102525E939}" type="pres">
      <dgm:prSet presAssocID="{B405730B-4757-47EE-ADA4-615DEDD0C46A}" presName="Accent" presStyleLbl="node1" presStyleIdx="2" presStyleCnt="3"/>
      <dgm:spPr/>
    </dgm:pt>
    <dgm:pt modelId="{5647D1B9-5597-4EC7-B523-F06457356250}" type="pres">
      <dgm:prSet presAssocID="{B405730B-4757-47EE-ADA4-615DEDD0C46A}" presName="ParentBackground1" presStyleCnt="0"/>
      <dgm:spPr/>
    </dgm:pt>
    <dgm:pt modelId="{47D45D50-FD1A-40B9-B9F0-BBE91F9FA41E}" type="pres">
      <dgm:prSet presAssocID="{B405730B-4757-47EE-ADA4-615DEDD0C46A}" presName="ParentBackground" presStyleLbl="fgAcc1" presStyleIdx="2" presStyleCnt="3"/>
      <dgm:spPr/>
    </dgm:pt>
    <dgm:pt modelId="{D3A7A98C-5EFD-45BB-8349-EA6D246FFE30}" type="pres">
      <dgm:prSet presAssocID="{B405730B-4757-47EE-ADA4-615DEDD0C4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30AA225-A87C-48C4-9A26-04C1397D9C4F}" type="presOf" srcId="{B405730B-4757-47EE-ADA4-615DEDD0C46A}" destId="{47D45D50-FD1A-40B9-B9F0-BBE91F9FA41E}" srcOrd="0" destOrd="0" presId="urn:microsoft.com/office/officeart/2011/layout/CircleProcess"/>
    <dgm:cxn modelId="{E8601237-6BB8-4F47-9072-9A58EF7FD0E5}" type="presOf" srcId="{F313D24D-BF13-4ED5-BD39-8DD5CED7F019}" destId="{45A18520-868A-41DD-B5C8-C7AD407566AE}" srcOrd="0" destOrd="0" presId="urn:microsoft.com/office/officeart/2011/layout/CircleProcess"/>
    <dgm:cxn modelId="{458EE95C-3F3D-46DF-ABF4-8EEDC16A2437}" type="presOf" srcId="{B405730B-4757-47EE-ADA4-615DEDD0C46A}" destId="{D3A7A98C-5EFD-45BB-8349-EA6D246FFE30}" srcOrd="1" destOrd="0" presId="urn:microsoft.com/office/officeart/2011/layout/CircleProcess"/>
    <dgm:cxn modelId="{4EC8DC4A-C3B4-4A31-8882-EFC8C3354F6E}" type="presOf" srcId="{F313D24D-BF13-4ED5-BD39-8DD5CED7F019}" destId="{30A29737-2A98-439C-9055-E01CB05E79DA}" srcOrd="1" destOrd="0" presId="urn:microsoft.com/office/officeart/2011/layout/CircleProcess"/>
    <dgm:cxn modelId="{D1824A4C-1B42-4BDE-8C16-E39BC325F5DA}" type="presOf" srcId="{DD1E1ABA-45FA-4411-ABD6-C2E8FB255F7B}" destId="{4D39CFDD-7201-47DE-9F97-E13C5F405A6F}" srcOrd="0" destOrd="0" presId="urn:microsoft.com/office/officeart/2011/layout/CircleProcess"/>
    <dgm:cxn modelId="{9A7A026D-EA84-4225-8C94-2A66A1F381D6}" srcId="{DD1E1ABA-45FA-4411-ABD6-C2E8FB255F7B}" destId="{41051492-00D0-48EF-B565-5C7DB3BE1CC0}" srcOrd="1" destOrd="0" parTransId="{96FCB2E4-10AF-4AA7-AC49-3EF15C121E09}" sibTransId="{3E0ED530-662E-415A-87FA-7135FB7D5589}"/>
    <dgm:cxn modelId="{21F78F6F-B4C7-4099-B519-266A6B3BF5BC}" srcId="{DD1E1ABA-45FA-4411-ABD6-C2E8FB255F7B}" destId="{B405730B-4757-47EE-ADA4-615DEDD0C46A}" srcOrd="0" destOrd="0" parTransId="{A395BF96-B206-4F59-A981-2E302B5ECC76}" sibTransId="{584B6790-8631-4426-A279-8DEE374AEB31}"/>
    <dgm:cxn modelId="{5DE6C457-78BB-4778-BAAE-E5730B346E7D}" type="presOf" srcId="{41051492-00D0-48EF-B565-5C7DB3BE1CC0}" destId="{D30BD792-AC4D-420C-95F5-B95CF52F8185}" srcOrd="1" destOrd="0" presId="urn:microsoft.com/office/officeart/2011/layout/CircleProcess"/>
    <dgm:cxn modelId="{C9112AA7-D453-475A-ABB7-AABAE62CF3FC}" type="presOf" srcId="{41051492-00D0-48EF-B565-5C7DB3BE1CC0}" destId="{57D8BA10-EDE1-4735-9AB4-B00B622FBAEB}" srcOrd="0" destOrd="0" presId="urn:microsoft.com/office/officeart/2011/layout/CircleProcess"/>
    <dgm:cxn modelId="{A1B5CDCD-5690-4795-91D9-0C9F37B41D8B}" srcId="{DD1E1ABA-45FA-4411-ABD6-C2E8FB255F7B}" destId="{F313D24D-BF13-4ED5-BD39-8DD5CED7F019}" srcOrd="2" destOrd="0" parTransId="{02D08AAB-D55B-4B2D-951B-20AE699B83AE}" sibTransId="{7390A21F-94AE-4AAD-BD29-41A0083E3626}"/>
    <dgm:cxn modelId="{CF4DBDA0-BED0-49E3-A58B-E63CBFE66C9C}" type="presParOf" srcId="{4D39CFDD-7201-47DE-9F97-E13C5F405A6F}" destId="{8D3B8653-7AFA-4B77-B9D5-96217E0D793E}" srcOrd="0" destOrd="0" presId="urn:microsoft.com/office/officeart/2011/layout/CircleProcess"/>
    <dgm:cxn modelId="{8671334A-CC7F-438F-850E-34193E38AC81}" type="presParOf" srcId="{8D3B8653-7AFA-4B77-B9D5-96217E0D793E}" destId="{9C2B3E2D-0A50-40BA-8600-8564AB24F3F7}" srcOrd="0" destOrd="0" presId="urn:microsoft.com/office/officeart/2011/layout/CircleProcess"/>
    <dgm:cxn modelId="{B05C2CF4-5895-408B-952F-2C72A2AFCF74}" type="presParOf" srcId="{4D39CFDD-7201-47DE-9F97-E13C5F405A6F}" destId="{C1A70570-1238-4961-9BF4-98BC5F61E4D5}" srcOrd="1" destOrd="0" presId="urn:microsoft.com/office/officeart/2011/layout/CircleProcess"/>
    <dgm:cxn modelId="{4368574B-E929-4DD9-8D8C-A1F890D90A45}" type="presParOf" srcId="{C1A70570-1238-4961-9BF4-98BC5F61E4D5}" destId="{45A18520-868A-41DD-B5C8-C7AD407566AE}" srcOrd="0" destOrd="0" presId="urn:microsoft.com/office/officeart/2011/layout/CircleProcess"/>
    <dgm:cxn modelId="{676A5B8A-5DD9-42A3-B258-9FE5C7058FE5}" type="presParOf" srcId="{4D39CFDD-7201-47DE-9F97-E13C5F405A6F}" destId="{30A29737-2A98-439C-9055-E01CB05E79DA}" srcOrd="2" destOrd="0" presId="urn:microsoft.com/office/officeart/2011/layout/CircleProcess"/>
    <dgm:cxn modelId="{1E0A6FE0-AA29-4CF0-ADE6-33809D617395}" type="presParOf" srcId="{4D39CFDD-7201-47DE-9F97-E13C5F405A6F}" destId="{26A4009F-E7EA-4598-A755-4624145A3E23}" srcOrd="3" destOrd="0" presId="urn:microsoft.com/office/officeart/2011/layout/CircleProcess"/>
    <dgm:cxn modelId="{33F0396A-BEE2-43D5-901C-D7EA12538E7A}" type="presParOf" srcId="{26A4009F-E7EA-4598-A755-4624145A3E23}" destId="{45EB5A3D-AD8D-4AEC-B8B3-29B32E1EB122}" srcOrd="0" destOrd="0" presId="urn:microsoft.com/office/officeart/2011/layout/CircleProcess"/>
    <dgm:cxn modelId="{87259D2A-63B5-4791-ACC3-CA0D3D48D18C}" type="presParOf" srcId="{4D39CFDD-7201-47DE-9F97-E13C5F405A6F}" destId="{F3410AA6-E76C-464F-8529-2930C358C60A}" srcOrd="4" destOrd="0" presId="urn:microsoft.com/office/officeart/2011/layout/CircleProcess"/>
    <dgm:cxn modelId="{4F04AEE4-D5F7-4C97-A4FD-C403D97CE49B}" type="presParOf" srcId="{F3410AA6-E76C-464F-8529-2930C358C60A}" destId="{57D8BA10-EDE1-4735-9AB4-B00B622FBAEB}" srcOrd="0" destOrd="0" presId="urn:microsoft.com/office/officeart/2011/layout/CircleProcess"/>
    <dgm:cxn modelId="{68B724F2-2524-42EC-818A-4F29D1CE3C59}" type="presParOf" srcId="{4D39CFDD-7201-47DE-9F97-E13C5F405A6F}" destId="{D30BD792-AC4D-420C-95F5-B95CF52F8185}" srcOrd="5" destOrd="0" presId="urn:microsoft.com/office/officeart/2011/layout/CircleProcess"/>
    <dgm:cxn modelId="{0F58C3A6-34E4-4BE0-9B6D-C26084603631}" type="presParOf" srcId="{4D39CFDD-7201-47DE-9F97-E13C5F405A6F}" destId="{C483EA53-5F58-43EF-B734-6026C60B2535}" srcOrd="6" destOrd="0" presId="urn:microsoft.com/office/officeart/2011/layout/CircleProcess"/>
    <dgm:cxn modelId="{3B558E24-AF15-4B46-B932-0F3DD342D713}" type="presParOf" srcId="{C483EA53-5F58-43EF-B734-6026C60B2535}" destId="{3A8DCE70-6397-44A7-ACC5-12102525E939}" srcOrd="0" destOrd="0" presId="urn:microsoft.com/office/officeart/2011/layout/CircleProcess"/>
    <dgm:cxn modelId="{15CECF18-B1A8-4F03-B0CA-F7023C761C70}" type="presParOf" srcId="{4D39CFDD-7201-47DE-9F97-E13C5F405A6F}" destId="{5647D1B9-5597-4EC7-B523-F06457356250}" srcOrd="7" destOrd="0" presId="urn:microsoft.com/office/officeart/2011/layout/CircleProcess"/>
    <dgm:cxn modelId="{4C4DB030-6B1F-46E6-8FE6-2DF43687942C}" type="presParOf" srcId="{5647D1B9-5597-4EC7-B523-F06457356250}" destId="{47D45D50-FD1A-40B9-B9F0-BBE91F9FA41E}" srcOrd="0" destOrd="0" presId="urn:microsoft.com/office/officeart/2011/layout/CircleProcess"/>
    <dgm:cxn modelId="{B05D4B8D-D45E-4883-8951-6C99CC0D98BF}" type="presParOf" srcId="{4D39CFDD-7201-47DE-9F97-E13C5F405A6F}" destId="{D3A7A98C-5EFD-45BB-8349-EA6D246FFE3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E1ABA-45FA-4411-ABD6-C2E8FB255F7B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</dgm:pt>
    <dgm:pt modelId="{B405730B-4757-47EE-ADA4-615DEDD0C46A}">
      <dgm:prSet phldrT="[Text]"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</a:rPr>
            <a:t>Place </a:t>
          </a:r>
        </a:p>
      </dgm:t>
    </dgm:pt>
    <dgm:pt modelId="{A395BF96-B206-4F59-A981-2E302B5ECC76}" type="parTrans" cxnId="{21F78F6F-B4C7-4099-B519-266A6B3BF5B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584B6790-8631-4426-A279-8DEE374AEB31}" type="sibTrans" cxnId="{21F78F6F-B4C7-4099-B519-266A6B3BF5B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41051492-00D0-48EF-B565-5C7DB3BE1CC0}">
      <dgm:prSet phldrT="[Text]"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</a:rPr>
            <a:t> </a:t>
          </a:r>
        </a:p>
      </dgm:t>
    </dgm:pt>
    <dgm:pt modelId="{96FCB2E4-10AF-4AA7-AC49-3EF15C121E09}" type="parTrans" cxnId="{9A7A026D-EA84-4225-8C94-2A66A1F381D6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3E0ED530-662E-415A-87FA-7135FB7D5589}" type="sibTrans" cxnId="{9A7A026D-EA84-4225-8C94-2A66A1F381D6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87AE51CC-E206-461F-B98F-F312053C136C}">
      <dgm:prSet phldrT="[Text]" custT="1"/>
      <dgm:spPr/>
      <dgm:t>
        <a:bodyPr/>
        <a:lstStyle/>
        <a:p>
          <a:endParaRPr lang="en-US" sz="2800" b="1" dirty="0">
            <a:latin typeface="Century Gothic" panose="020B0502020202020204" pitchFamily="34" charset="0"/>
          </a:endParaRPr>
        </a:p>
      </dgm:t>
    </dgm:pt>
    <dgm:pt modelId="{D881DBD4-DA32-487F-A2B9-1CC210E68D08}" type="parTrans" cxnId="{EEC0DE02-9B66-4A67-B73A-CA4835439D8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3A965AB7-E82E-42A9-A9BB-DAD8561A05F6}" type="sibTrans" cxnId="{EEC0DE02-9B66-4A67-B73A-CA4835439D8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F313D24D-BF13-4ED5-BD39-8DD5CED7F019}">
      <dgm:prSet phldrT="[Text]" custT="1"/>
      <dgm:spPr/>
      <dgm:t>
        <a:bodyPr/>
        <a:lstStyle/>
        <a:p>
          <a:endParaRPr lang="en-US" sz="2800" b="1" dirty="0">
            <a:latin typeface="Century Gothic" panose="020B0502020202020204" pitchFamily="34" charset="0"/>
          </a:endParaRPr>
        </a:p>
      </dgm:t>
    </dgm:pt>
    <dgm:pt modelId="{02D08AAB-D55B-4B2D-951B-20AE699B83AE}" type="parTrans" cxnId="{A1B5CDCD-5690-4795-91D9-0C9F37B41D8B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7390A21F-94AE-4AAD-BD29-41A0083E3626}" type="sibTrans" cxnId="{A1B5CDCD-5690-4795-91D9-0C9F37B41D8B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78CD1C5D-2191-41D0-BBF6-C035A20E89F4}" type="pres">
      <dgm:prSet presAssocID="{DD1E1ABA-45FA-4411-ABD6-C2E8FB255F7B}" presName="compositeShape" presStyleCnt="0">
        <dgm:presLayoutVars>
          <dgm:dir/>
          <dgm:resizeHandles/>
        </dgm:presLayoutVars>
      </dgm:prSet>
      <dgm:spPr/>
    </dgm:pt>
    <dgm:pt modelId="{E4F200A5-BB5E-428F-89B7-FD0308E4A0CF}" type="pres">
      <dgm:prSet presAssocID="{DD1E1ABA-45FA-4411-ABD6-C2E8FB255F7B}" presName="pyramid" presStyleLbl="node1" presStyleIdx="0" presStyleCnt="1"/>
      <dgm:spPr/>
    </dgm:pt>
    <dgm:pt modelId="{1055C37A-C4ED-4A97-8D82-2A981357A07B}" type="pres">
      <dgm:prSet presAssocID="{DD1E1ABA-45FA-4411-ABD6-C2E8FB255F7B}" presName="theList" presStyleCnt="0"/>
      <dgm:spPr/>
    </dgm:pt>
    <dgm:pt modelId="{16AD4CF9-557D-428E-87B0-0903C3185561}" type="pres">
      <dgm:prSet presAssocID="{B405730B-4757-47EE-ADA4-615DEDD0C46A}" presName="aNode" presStyleLbl="fgAcc1" presStyleIdx="0" presStyleCnt="4">
        <dgm:presLayoutVars>
          <dgm:bulletEnabled val="1"/>
        </dgm:presLayoutVars>
      </dgm:prSet>
      <dgm:spPr/>
    </dgm:pt>
    <dgm:pt modelId="{FB92ED64-C3DD-4CEC-8451-A6F35FFF8EF5}" type="pres">
      <dgm:prSet presAssocID="{B405730B-4757-47EE-ADA4-615DEDD0C46A}" presName="aSpace" presStyleCnt="0"/>
      <dgm:spPr/>
    </dgm:pt>
    <dgm:pt modelId="{4110248C-F5DC-49EA-B589-93A9DAA5558E}" type="pres">
      <dgm:prSet presAssocID="{41051492-00D0-48EF-B565-5C7DB3BE1CC0}" presName="aNode" presStyleLbl="fgAcc1" presStyleIdx="1" presStyleCnt="4">
        <dgm:presLayoutVars>
          <dgm:bulletEnabled val="1"/>
        </dgm:presLayoutVars>
      </dgm:prSet>
      <dgm:spPr/>
    </dgm:pt>
    <dgm:pt modelId="{0F25C542-2FAF-4E33-86C8-BC2480215F17}" type="pres">
      <dgm:prSet presAssocID="{41051492-00D0-48EF-B565-5C7DB3BE1CC0}" presName="aSpace" presStyleCnt="0"/>
      <dgm:spPr/>
    </dgm:pt>
    <dgm:pt modelId="{2A7B6286-4DB2-4DC2-9244-1AA98D3896FF}" type="pres">
      <dgm:prSet presAssocID="{F313D24D-BF13-4ED5-BD39-8DD5CED7F019}" presName="aNode" presStyleLbl="fgAcc1" presStyleIdx="2" presStyleCnt="4">
        <dgm:presLayoutVars>
          <dgm:bulletEnabled val="1"/>
        </dgm:presLayoutVars>
      </dgm:prSet>
      <dgm:spPr/>
    </dgm:pt>
    <dgm:pt modelId="{8A786769-9364-4525-8FE3-36EF15FD1AC8}" type="pres">
      <dgm:prSet presAssocID="{F313D24D-BF13-4ED5-BD39-8DD5CED7F019}" presName="aSpace" presStyleCnt="0"/>
      <dgm:spPr/>
    </dgm:pt>
    <dgm:pt modelId="{5696A8EE-4DB3-40DB-8738-A753E198928C}" type="pres">
      <dgm:prSet presAssocID="{87AE51CC-E206-461F-B98F-F312053C136C}" presName="aNode" presStyleLbl="fgAcc1" presStyleIdx="3" presStyleCnt="4">
        <dgm:presLayoutVars>
          <dgm:bulletEnabled val="1"/>
        </dgm:presLayoutVars>
      </dgm:prSet>
      <dgm:spPr/>
    </dgm:pt>
    <dgm:pt modelId="{A6B2F528-C835-47C3-9280-26625DD96FCF}" type="pres">
      <dgm:prSet presAssocID="{87AE51CC-E206-461F-B98F-F312053C136C}" presName="aSpace" presStyleCnt="0"/>
      <dgm:spPr/>
    </dgm:pt>
  </dgm:ptLst>
  <dgm:cxnLst>
    <dgm:cxn modelId="{676FD401-D24C-44F0-A02A-B40C7787F243}" type="presOf" srcId="{DD1E1ABA-45FA-4411-ABD6-C2E8FB255F7B}" destId="{78CD1C5D-2191-41D0-BBF6-C035A20E89F4}" srcOrd="0" destOrd="0" presId="urn:microsoft.com/office/officeart/2005/8/layout/pyramid2"/>
    <dgm:cxn modelId="{16D04A02-1DD9-4E5F-9B19-8118F15FE2D3}" type="presOf" srcId="{87AE51CC-E206-461F-B98F-F312053C136C}" destId="{5696A8EE-4DB3-40DB-8738-A753E198928C}" srcOrd="0" destOrd="0" presId="urn:microsoft.com/office/officeart/2005/8/layout/pyramid2"/>
    <dgm:cxn modelId="{EEC0DE02-9B66-4A67-B73A-CA4835439D8C}" srcId="{DD1E1ABA-45FA-4411-ABD6-C2E8FB255F7B}" destId="{87AE51CC-E206-461F-B98F-F312053C136C}" srcOrd="3" destOrd="0" parTransId="{D881DBD4-DA32-487F-A2B9-1CC210E68D08}" sibTransId="{3A965AB7-E82E-42A9-A9BB-DAD8561A05F6}"/>
    <dgm:cxn modelId="{1F641207-D2B7-40E1-84EB-5B88EF2EE46F}" type="presOf" srcId="{F313D24D-BF13-4ED5-BD39-8DD5CED7F019}" destId="{2A7B6286-4DB2-4DC2-9244-1AA98D3896FF}" srcOrd="0" destOrd="0" presId="urn:microsoft.com/office/officeart/2005/8/layout/pyramid2"/>
    <dgm:cxn modelId="{A87C4843-E68E-4172-9AC3-D120D6ADF3B4}" type="presOf" srcId="{B405730B-4757-47EE-ADA4-615DEDD0C46A}" destId="{16AD4CF9-557D-428E-87B0-0903C3185561}" srcOrd="0" destOrd="0" presId="urn:microsoft.com/office/officeart/2005/8/layout/pyramid2"/>
    <dgm:cxn modelId="{9A7A026D-EA84-4225-8C94-2A66A1F381D6}" srcId="{DD1E1ABA-45FA-4411-ABD6-C2E8FB255F7B}" destId="{41051492-00D0-48EF-B565-5C7DB3BE1CC0}" srcOrd="1" destOrd="0" parTransId="{96FCB2E4-10AF-4AA7-AC49-3EF15C121E09}" sibTransId="{3E0ED530-662E-415A-87FA-7135FB7D5589}"/>
    <dgm:cxn modelId="{21F78F6F-B4C7-4099-B519-266A6B3BF5BC}" srcId="{DD1E1ABA-45FA-4411-ABD6-C2E8FB255F7B}" destId="{B405730B-4757-47EE-ADA4-615DEDD0C46A}" srcOrd="0" destOrd="0" parTransId="{A395BF96-B206-4F59-A981-2E302B5ECC76}" sibTransId="{584B6790-8631-4426-A279-8DEE374AEB31}"/>
    <dgm:cxn modelId="{3874C98C-478C-454F-A8C7-857419B086FB}" type="presOf" srcId="{41051492-00D0-48EF-B565-5C7DB3BE1CC0}" destId="{4110248C-F5DC-49EA-B589-93A9DAA5558E}" srcOrd="0" destOrd="0" presId="urn:microsoft.com/office/officeart/2005/8/layout/pyramid2"/>
    <dgm:cxn modelId="{A1B5CDCD-5690-4795-91D9-0C9F37B41D8B}" srcId="{DD1E1ABA-45FA-4411-ABD6-C2E8FB255F7B}" destId="{F313D24D-BF13-4ED5-BD39-8DD5CED7F019}" srcOrd="2" destOrd="0" parTransId="{02D08AAB-D55B-4B2D-951B-20AE699B83AE}" sibTransId="{7390A21F-94AE-4AAD-BD29-41A0083E3626}"/>
    <dgm:cxn modelId="{E9EA8666-A6DA-455B-8B70-FF4E0DB9AAEA}" type="presParOf" srcId="{78CD1C5D-2191-41D0-BBF6-C035A20E89F4}" destId="{E4F200A5-BB5E-428F-89B7-FD0308E4A0CF}" srcOrd="0" destOrd="0" presId="urn:microsoft.com/office/officeart/2005/8/layout/pyramid2"/>
    <dgm:cxn modelId="{4770691B-EBB8-4811-B972-8FBB404B3122}" type="presParOf" srcId="{78CD1C5D-2191-41D0-BBF6-C035A20E89F4}" destId="{1055C37A-C4ED-4A97-8D82-2A981357A07B}" srcOrd="1" destOrd="0" presId="urn:microsoft.com/office/officeart/2005/8/layout/pyramid2"/>
    <dgm:cxn modelId="{464EF508-80CA-4014-95BA-1CBE009310C1}" type="presParOf" srcId="{1055C37A-C4ED-4A97-8D82-2A981357A07B}" destId="{16AD4CF9-557D-428E-87B0-0903C3185561}" srcOrd="0" destOrd="0" presId="urn:microsoft.com/office/officeart/2005/8/layout/pyramid2"/>
    <dgm:cxn modelId="{33AE4D0B-54C9-4E29-97E6-23D4CD87B841}" type="presParOf" srcId="{1055C37A-C4ED-4A97-8D82-2A981357A07B}" destId="{FB92ED64-C3DD-4CEC-8451-A6F35FFF8EF5}" srcOrd="1" destOrd="0" presId="urn:microsoft.com/office/officeart/2005/8/layout/pyramid2"/>
    <dgm:cxn modelId="{07F12314-5784-4859-9E88-99854753669C}" type="presParOf" srcId="{1055C37A-C4ED-4A97-8D82-2A981357A07B}" destId="{4110248C-F5DC-49EA-B589-93A9DAA5558E}" srcOrd="2" destOrd="0" presId="urn:microsoft.com/office/officeart/2005/8/layout/pyramid2"/>
    <dgm:cxn modelId="{BE4D90CF-533A-4753-B140-49723E51C319}" type="presParOf" srcId="{1055C37A-C4ED-4A97-8D82-2A981357A07B}" destId="{0F25C542-2FAF-4E33-86C8-BC2480215F17}" srcOrd="3" destOrd="0" presId="urn:microsoft.com/office/officeart/2005/8/layout/pyramid2"/>
    <dgm:cxn modelId="{7197998D-5477-4A66-8144-7DC19AC3C9BC}" type="presParOf" srcId="{1055C37A-C4ED-4A97-8D82-2A981357A07B}" destId="{2A7B6286-4DB2-4DC2-9244-1AA98D3896FF}" srcOrd="4" destOrd="0" presId="urn:microsoft.com/office/officeart/2005/8/layout/pyramid2"/>
    <dgm:cxn modelId="{E6716DE5-D97C-4B7E-9BD6-589A5F632067}" type="presParOf" srcId="{1055C37A-C4ED-4A97-8D82-2A981357A07B}" destId="{8A786769-9364-4525-8FE3-36EF15FD1AC8}" srcOrd="5" destOrd="0" presId="urn:microsoft.com/office/officeart/2005/8/layout/pyramid2"/>
    <dgm:cxn modelId="{6ADF5E86-7740-4F2D-BECE-49102B85D5AD}" type="presParOf" srcId="{1055C37A-C4ED-4A97-8D82-2A981357A07B}" destId="{5696A8EE-4DB3-40DB-8738-A753E198928C}" srcOrd="6" destOrd="0" presId="urn:microsoft.com/office/officeart/2005/8/layout/pyramid2"/>
    <dgm:cxn modelId="{A269F085-B84B-4FE5-8296-F81EE2380E37}" type="presParOf" srcId="{1055C37A-C4ED-4A97-8D82-2A981357A07B}" destId="{A6B2F528-C835-47C3-9280-26625DD96FC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1E1ABA-45FA-4411-ABD6-C2E8FB255F7B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</dgm:pt>
    <dgm:pt modelId="{B405730B-4757-47EE-ADA4-615DEDD0C46A}">
      <dgm:prSet phldrT="[Text]"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</a:rPr>
            <a:t>Place </a:t>
          </a:r>
        </a:p>
      </dgm:t>
    </dgm:pt>
    <dgm:pt modelId="{A395BF96-B206-4F59-A981-2E302B5ECC76}" type="parTrans" cxnId="{21F78F6F-B4C7-4099-B519-266A6B3BF5B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584B6790-8631-4426-A279-8DEE374AEB31}" type="sibTrans" cxnId="{21F78F6F-B4C7-4099-B519-266A6B3BF5B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41051492-00D0-48EF-B565-5C7DB3BE1CC0}">
      <dgm:prSet phldrT="[Text]"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</a:rPr>
            <a:t>Time </a:t>
          </a:r>
        </a:p>
      </dgm:t>
    </dgm:pt>
    <dgm:pt modelId="{96FCB2E4-10AF-4AA7-AC49-3EF15C121E09}" type="parTrans" cxnId="{9A7A026D-EA84-4225-8C94-2A66A1F381D6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3E0ED530-662E-415A-87FA-7135FB7D5589}" type="sibTrans" cxnId="{9A7A026D-EA84-4225-8C94-2A66A1F381D6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87AE51CC-E206-461F-B98F-F312053C136C}">
      <dgm:prSet phldrT="[Text]" custT="1"/>
      <dgm:spPr/>
      <dgm:t>
        <a:bodyPr/>
        <a:lstStyle/>
        <a:p>
          <a:endParaRPr lang="en-US" sz="2800" b="1" dirty="0">
            <a:latin typeface="Century Gothic" panose="020B0502020202020204" pitchFamily="34" charset="0"/>
          </a:endParaRPr>
        </a:p>
      </dgm:t>
    </dgm:pt>
    <dgm:pt modelId="{D881DBD4-DA32-487F-A2B9-1CC210E68D08}" type="parTrans" cxnId="{EEC0DE02-9B66-4A67-B73A-CA4835439D8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3A965AB7-E82E-42A9-A9BB-DAD8561A05F6}" type="sibTrans" cxnId="{EEC0DE02-9B66-4A67-B73A-CA4835439D8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F313D24D-BF13-4ED5-BD39-8DD5CED7F019}">
      <dgm:prSet phldrT="[Text]" custT="1"/>
      <dgm:spPr/>
      <dgm:t>
        <a:bodyPr/>
        <a:lstStyle/>
        <a:p>
          <a:endParaRPr lang="en-US" sz="2800" b="1" dirty="0">
            <a:latin typeface="Century Gothic" panose="020B0502020202020204" pitchFamily="34" charset="0"/>
          </a:endParaRPr>
        </a:p>
      </dgm:t>
    </dgm:pt>
    <dgm:pt modelId="{02D08AAB-D55B-4B2D-951B-20AE699B83AE}" type="parTrans" cxnId="{A1B5CDCD-5690-4795-91D9-0C9F37B41D8B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7390A21F-94AE-4AAD-BD29-41A0083E3626}" type="sibTrans" cxnId="{A1B5CDCD-5690-4795-91D9-0C9F37B41D8B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78CD1C5D-2191-41D0-BBF6-C035A20E89F4}" type="pres">
      <dgm:prSet presAssocID="{DD1E1ABA-45FA-4411-ABD6-C2E8FB255F7B}" presName="compositeShape" presStyleCnt="0">
        <dgm:presLayoutVars>
          <dgm:dir/>
          <dgm:resizeHandles/>
        </dgm:presLayoutVars>
      </dgm:prSet>
      <dgm:spPr/>
    </dgm:pt>
    <dgm:pt modelId="{E4F200A5-BB5E-428F-89B7-FD0308E4A0CF}" type="pres">
      <dgm:prSet presAssocID="{DD1E1ABA-45FA-4411-ABD6-C2E8FB255F7B}" presName="pyramid" presStyleLbl="node1" presStyleIdx="0" presStyleCnt="1"/>
      <dgm:spPr/>
    </dgm:pt>
    <dgm:pt modelId="{1055C37A-C4ED-4A97-8D82-2A981357A07B}" type="pres">
      <dgm:prSet presAssocID="{DD1E1ABA-45FA-4411-ABD6-C2E8FB255F7B}" presName="theList" presStyleCnt="0"/>
      <dgm:spPr/>
    </dgm:pt>
    <dgm:pt modelId="{16AD4CF9-557D-428E-87B0-0903C3185561}" type="pres">
      <dgm:prSet presAssocID="{B405730B-4757-47EE-ADA4-615DEDD0C46A}" presName="aNode" presStyleLbl="fgAcc1" presStyleIdx="0" presStyleCnt="4">
        <dgm:presLayoutVars>
          <dgm:bulletEnabled val="1"/>
        </dgm:presLayoutVars>
      </dgm:prSet>
      <dgm:spPr/>
    </dgm:pt>
    <dgm:pt modelId="{FB92ED64-C3DD-4CEC-8451-A6F35FFF8EF5}" type="pres">
      <dgm:prSet presAssocID="{B405730B-4757-47EE-ADA4-615DEDD0C46A}" presName="aSpace" presStyleCnt="0"/>
      <dgm:spPr/>
    </dgm:pt>
    <dgm:pt modelId="{4110248C-F5DC-49EA-B589-93A9DAA5558E}" type="pres">
      <dgm:prSet presAssocID="{41051492-00D0-48EF-B565-5C7DB3BE1CC0}" presName="aNode" presStyleLbl="fgAcc1" presStyleIdx="1" presStyleCnt="4">
        <dgm:presLayoutVars>
          <dgm:bulletEnabled val="1"/>
        </dgm:presLayoutVars>
      </dgm:prSet>
      <dgm:spPr/>
    </dgm:pt>
    <dgm:pt modelId="{0F25C542-2FAF-4E33-86C8-BC2480215F17}" type="pres">
      <dgm:prSet presAssocID="{41051492-00D0-48EF-B565-5C7DB3BE1CC0}" presName="aSpace" presStyleCnt="0"/>
      <dgm:spPr/>
    </dgm:pt>
    <dgm:pt modelId="{2A7B6286-4DB2-4DC2-9244-1AA98D3896FF}" type="pres">
      <dgm:prSet presAssocID="{F313D24D-BF13-4ED5-BD39-8DD5CED7F019}" presName="aNode" presStyleLbl="fgAcc1" presStyleIdx="2" presStyleCnt="4">
        <dgm:presLayoutVars>
          <dgm:bulletEnabled val="1"/>
        </dgm:presLayoutVars>
      </dgm:prSet>
      <dgm:spPr/>
    </dgm:pt>
    <dgm:pt modelId="{8A786769-9364-4525-8FE3-36EF15FD1AC8}" type="pres">
      <dgm:prSet presAssocID="{F313D24D-BF13-4ED5-BD39-8DD5CED7F019}" presName="aSpace" presStyleCnt="0"/>
      <dgm:spPr/>
    </dgm:pt>
    <dgm:pt modelId="{5696A8EE-4DB3-40DB-8738-A753E198928C}" type="pres">
      <dgm:prSet presAssocID="{87AE51CC-E206-461F-B98F-F312053C136C}" presName="aNode" presStyleLbl="fgAcc1" presStyleIdx="3" presStyleCnt="4">
        <dgm:presLayoutVars>
          <dgm:bulletEnabled val="1"/>
        </dgm:presLayoutVars>
      </dgm:prSet>
      <dgm:spPr/>
    </dgm:pt>
    <dgm:pt modelId="{A6B2F528-C835-47C3-9280-26625DD96FCF}" type="pres">
      <dgm:prSet presAssocID="{87AE51CC-E206-461F-B98F-F312053C136C}" presName="aSpace" presStyleCnt="0"/>
      <dgm:spPr/>
    </dgm:pt>
  </dgm:ptLst>
  <dgm:cxnLst>
    <dgm:cxn modelId="{676FD401-D24C-44F0-A02A-B40C7787F243}" type="presOf" srcId="{DD1E1ABA-45FA-4411-ABD6-C2E8FB255F7B}" destId="{78CD1C5D-2191-41D0-BBF6-C035A20E89F4}" srcOrd="0" destOrd="0" presId="urn:microsoft.com/office/officeart/2005/8/layout/pyramid2"/>
    <dgm:cxn modelId="{16D04A02-1DD9-4E5F-9B19-8118F15FE2D3}" type="presOf" srcId="{87AE51CC-E206-461F-B98F-F312053C136C}" destId="{5696A8EE-4DB3-40DB-8738-A753E198928C}" srcOrd="0" destOrd="0" presId="urn:microsoft.com/office/officeart/2005/8/layout/pyramid2"/>
    <dgm:cxn modelId="{EEC0DE02-9B66-4A67-B73A-CA4835439D8C}" srcId="{DD1E1ABA-45FA-4411-ABD6-C2E8FB255F7B}" destId="{87AE51CC-E206-461F-B98F-F312053C136C}" srcOrd="3" destOrd="0" parTransId="{D881DBD4-DA32-487F-A2B9-1CC210E68D08}" sibTransId="{3A965AB7-E82E-42A9-A9BB-DAD8561A05F6}"/>
    <dgm:cxn modelId="{1F641207-D2B7-40E1-84EB-5B88EF2EE46F}" type="presOf" srcId="{F313D24D-BF13-4ED5-BD39-8DD5CED7F019}" destId="{2A7B6286-4DB2-4DC2-9244-1AA98D3896FF}" srcOrd="0" destOrd="0" presId="urn:microsoft.com/office/officeart/2005/8/layout/pyramid2"/>
    <dgm:cxn modelId="{A87C4843-E68E-4172-9AC3-D120D6ADF3B4}" type="presOf" srcId="{B405730B-4757-47EE-ADA4-615DEDD0C46A}" destId="{16AD4CF9-557D-428E-87B0-0903C3185561}" srcOrd="0" destOrd="0" presId="urn:microsoft.com/office/officeart/2005/8/layout/pyramid2"/>
    <dgm:cxn modelId="{9A7A026D-EA84-4225-8C94-2A66A1F381D6}" srcId="{DD1E1ABA-45FA-4411-ABD6-C2E8FB255F7B}" destId="{41051492-00D0-48EF-B565-5C7DB3BE1CC0}" srcOrd="1" destOrd="0" parTransId="{96FCB2E4-10AF-4AA7-AC49-3EF15C121E09}" sibTransId="{3E0ED530-662E-415A-87FA-7135FB7D5589}"/>
    <dgm:cxn modelId="{21F78F6F-B4C7-4099-B519-266A6B3BF5BC}" srcId="{DD1E1ABA-45FA-4411-ABD6-C2E8FB255F7B}" destId="{B405730B-4757-47EE-ADA4-615DEDD0C46A}" srcOrd="0" destOrd="0" parTransId="{A395BF96-B206-4F59-A981-2E302B5ECC76}" sibTransId="{584B6790-8631-4426-A279-8DEE374AEB31}"/>
    <dgm:cxn modelId="{3874C98C-478C-454F-A8C7-857419B086FB}" type="presOf" srcId="{41051492-00D0-48EF-B565-5C7DB3BE1CC0}" destId="{4110248C-F5DC-49EA-B589-93A9DAA5558E}" srcOrd="0" destOrd="0" presId="urn:microsoft.com/office/officeart/2005/8/layout/pyramid2"/>
    <dgm:cxn modelId="{A1B5CDCD-5690-4795-91D9-0C9F37B41D8B}" srcId="{DD1E1ABA-45FA-4411-ABD6-C2E8FB255F7B}" destId="{F313D24D-BF13-4ED5-BD39-8DD5CED7F019}" srcOrd="2" destOrd="0" parTransId="{02D08AAB-D55B-4B2D-951B-20AE699B83AE}" sibTransId="{7390A21F-94AE-4AAD-BD29-41A0083E3626}"/>
    <dgm:cxn modelId="{E9EA8666-A6DA-455B-8B70-FF4E0DB9AAEA}" type="presParOf" srcId="{78CD1C5D-2191-41D0-BBF6-C035A20E89F4}" destId="{E4F200A5-BB5E-428F-89B7-FD0308E4A0CF}" srcOrd="0" destOrd="0" presId="urn:microsoft.com/office/officeart/2005/8/layout/pyramid2"/>
    <dgm:cxn modelId="{4770691B-EBB8-4811-B972-8FBB404B3122}" type="presParOf" srcId="{78CD1C5D-2191-41D0-BBF6-C035A20E89F4}" destId="{1055C37A-C4ED-4A97-8D82-2A981357A07B}" srcOrd="1" destOrd="0" presId="urn:microsoft.com/office/officeart/2005/8/layout/pyramid2"/>
    <dgm:cxn modelId="{464EF508-80CA-4014-95BA-1CBE009310C1}" type="presParOf" srcId="{1055C37A-C4ED-4A97-8D82-2A981357A07B}" destId="{16AD4CF9-557D-428E-87B0-0903C3185561}" srcOrd="0" destOrd="0" presId="urn:microsoft.com/office/officeart/2005/8/layout/pyramid2"/>
    <dgm:cxn modelId="{33AE4D0B-54C9-4E29-97E6-23D4CD87B841}" type="presParOf" srcId="{1055C37A-C4ED-4A97-8D82-2A981357A07B}" destId="{FB92ED64-C3DD-4CEC-8451-A6F35FFF8EF5}" srcOrd="1" destOrd="0" presId="urn:microsoft.com/office/officeart/2005/8/layout/pyramid2"/>
    <dgm:cxn modelId="{07F12314-5784-4859-9E88-99854753669C}" type="presParOf" srcId="{1055C37A-C4ED-4A97-8D82-2A981357A07B}" destId="{4110248C-F5DC-49EA-B589-93A9DAA5558E}" srcOrd="2" destOrd="0" presId="urn:microsoft.com/office/officeart/2005/8/layout/pyramid2"/>
    <dgm:cxn modelId="{BE4D90CF-533A-4753-B140-49723E51C319}" type="presParOf" srcId="{1055C37A-C4ED-4A97-8D82-2A981357A07B}" destId="{0F25C542-2FAF-4E33-86C8-BC2480215F17}" srcOrd="3" destOrd="0" presId="urn:microsoft.com/office/officeart/2005/8/layout/pyramid2"/>
    <dgm:cxn modelId="{7197998D-5477-4A66-8144-7DC19AC3C9BC}" type="presParOf" srcId="{1055C37A-C4ED-4A97-8D82-2A981357A07B}" destId="{2A7B6286-4DB2-4DC2-9244-1AA98D3896FF}" srcOrd="4" destOrd="0" presId="urn:microsoft.com/office/officeart/2005/8/layout/pyramid2"/>
    <dgm:cxn modelId="{E6716DE5-D97C-4B7E-9BD6-589A5F632067}" type="presParOf" srcId="{1055C37A-C4ED-4A97-8D82-2A981357A07B}" destId="{8A786769-9364-4525-8FE3-36EF15FD1AC8}" srcOrd="5" destOrd="0" presId="urn:microsoft.com/office/officeart/2005/8/layout/pyramid2"/>
    <dgm:cxn modelId="{6ADF5E86-7740-4F2D-BECE-49102B85D5AD}" type="presParOf" srcId="{1055C37A-C4ED-4A97-8D82-2A981357A07B}" destId="{5696A8EE-4DB3-40DB-8738-A753E198928C}" srcOrd="6" destOrd="0" presId="urn:microsoft.com/office/officeart/2005/8/layout/pyramid2"/>
    <dgm:cxn modelId="{A269F085-B84B-4FE5-8296-F81EE2380E37}" type="presParOf" srcId="{1055C37A-C4ED-4A97-8D82-2A981357A07B}" destId="{A6B2F528-C835-47C3-9280-26625DD96FC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1E1ABA-45FA-4411-ABD6-C2E8FB255F7B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</dgm:pt>
    <dgm:pt modelId="{B405730B-4757-47EE-ADA4-615DEDD0C46A}">
      <dgm:prSet phldrT="[Text]"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</a:rPr>
            <a:t>Place </a:t>
          </a:r>
        </a:p>
      </dgm:t>
    </dgm:pt>
    <dgm:pt modelId="{A395BF96-B206-4F59-A981-2E302B5ECC76}" type="parTrans" cxnId="{21F78F6F-B4C7-4099-B519-266A6B3BF5B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584B6790-8631-4426-A279-8DEE374AEB31}" type="sibTrans" cxnId="{21F78F6F-B4C7-4099-B519-266A6B3BF5B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41051492-00D0-48EF-B565-5C7DB3BE1CC0}">
      <dgm:prSet phldrT="[Text]"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</a:rPr>
            <a:t>Time </a:t>
          </a:r>
        </a:p>
      </dgm:t>
    </dgm:pt>
    <dgm:pt modelId="{96FCB2E4-10AF-4AA7-AC49-3EF15C121E09}" type="parTrans" cxnId="{9A7A026D-EA84-4225-8C94-2A66A1F381D6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3E0ED530-662E-415A-87FA-7135FB7D5589}" type="sibTrans" cxnId="{9A7A026D-EA84-4225-8C94-2A66A1F381D6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87AE51CC-E206-461F-B98F-F312053C136C}">
      <dgm:prSet phldrT="[Text]" custT="1"/>
      <dgm:spPr/>
      <dgm:t>
        <a:bodyPr/>
        <a:lstStyle/>
        <a:p>
          <a:endParaRPr lang="en-US" sz="2800" b="1" dirty="0">
            <a:latin typeface="Century Gothic" panose="020B0502020202020204" pitchFamily="34" charset="0"/>
          </a:endParaRPr>
        </a:p>
      </dgm:t>
    </dgm:pt>
    <dgm:pt modelId="{D881DBD4-DA32-487F-A2B9-1CC210E68D08}" type="parTrans" cxnId="{EEC0DE02-9B66-4A67-B73A-CA4835439D8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3A965AB7-E82E-42A9-A9BB-DAD8561A05F6}" type="sibTrans" cxnId="{EEC0DE02-9B66-4A67-B73A-CA4835439D8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F313D24D-BF13-4ED5-BD39-8DD5CED7F019}">
      <dgm:prSet phldrT="[Text]"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</a:rPr>
            <a:t>Perspective</a:t>
          </a:r>
        </a:p>
      </dgm:t>
    </dgm:pt>
    <dgm:pt modelId="{02D08AAB-D55B-4B2D-951B-20AE699B83AE}" type="parTrans" cxnId="{A1B5CDCD-5690-4795-91D9-0C9F37B41D8B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7390A21F-94AE-4AAD-BD29-41A0083E3626}" type="sibTrans" cxnId="{A1B5CDCD-5690-4795-91D9-0C9F37B41D8B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78CD1C5D-2191-41D0-BBF6-C035A20E89F4}" type="pres">
      <dgm:prSet presAssocID="{DD1E1ABA-45FA-4411-ABD6-C2E8FB255F7B}" presName="compositeShape" presStyleCnt="0">
        <dgm:presLayoutVars>
          <dgm:dir/>
          <dgm:resizeHandles/>
        </dgm:presLayoutVars>
      </dgm:prSet>
      <dgm:spPr/>
    </dgm:pt>
    <dgm:pt modelId="{E4F200A5-BB5E-428F-89B7-FD0308E4A0CF}" type="pres">
      <dgm:prSet presAssocID="{DD1E1ABA-45FA-4411-ABD6-C2E8FB255F7B}" presName="pyramid" presStyleLbl="node1" presStyleIdx="0" presStyleCnt="1"/>
      <dgm:spPr/>
    </dgm:pt>
    <dgm:pt modelId="{1055C37A-C4ED-4A97-8D82-2A981357A07B}" type="pres">
      <dgm:prSet presAssocID="{DD1E1ABA-45FA-4411-ABD6-C2E8FB255F7B}" presName="theList" presStyleCnt="0"/>
      <dgm:spPr/>
    </dgm:pt>
    <dgm:pt modelId="{16AD4CF9-557D-428E-87B0-0903C3185561}" type="pres">
      <dgm:prSet presAssocID="{B405730B-4757-47EE-ADA4-615DEDD0C46A}" presName="aNode" presStyleLbl="fgAcc1" presStyleIdx="0" presStyleCnt="4">
        <dgm:presLayoutVars>
          <dgm:bulletEnabled val="1"/>
        </dgm:presLayoutVars>
      </dgm:prSet>
      <dgm:spPr/>
    </dgm:pt>
    <dgm:pt modelId="{FB92ED64-C3DD-4CEC-8451-A6F35FFF8EF5}" type="pres">
      <dgm:prSet presAssocID="{B405730B-4757-47EE-ADA4-615DEDD0C46A}" presName="aSpace" presStyleCnt="0"/>
      <dgm:spPr/>
    </dgm:pt>
    <dgm:pt modelId="{4110248C-F5DC-49EA-B589-93A9DAA5558E}" type="pres">
      <dgm:prSet presAssocID="{41051492-00D0-48EF-B565-5C7DB3BE1CC0}" presName="aNode" presStyleLbl="fgAcc1" presStyleIdx="1" presStyleCnt="4">
        <dgm:presLayoutVars>
          <dgm:bulletEnabled val="1"/>
        </dgm:presLayoutVars>
      </dgm:prSet>
      <dgm:spPr/>
    </dgm:pt>
    <dgm:pt modelId="{0F25C542-2FAF-4E33-86C8-BC2480215F17}" type="pres">
      <dgm:prSet presAssocID="{41051492-00D0-48EF-B565-5C7DB3BE1CC0}" presName="aSpace" presStyleCnt="0"/>
      <dgm:spPr/>
    </dgm:pt>
    <dgm:pt modelId="{2A7B6286-4DB2-4DC2-9244-1AA98D3896FF}" type="pres">
      <dgm:prSet presAssocID="{F313D24D-BF13-4ED5-BD39-8DD5CED7F019}" presName="aNode" presStyleLbl="fgAcc1" presStyleIdx="2" presStyleCnt="4">
        <dgm:presLayoutVars>
          <dgm:bulletEnabled val="1"/>
        </dgm:presLayoutVars>
      </dgm:prSet>
      <dgm:spPr/>
    </dgm:pt>
    <dgm:pt modelId="{8A786769-9364-4525-8FE3-36EF15FD1AC8}" type="pres">
      <dgm:prSet presAssocID="{F313D24D-BF13-4ED5-BD39-8DD5CED7F019}" presName="aSpace" presStyleCnt="0"/>
      <dgm:spPr/>
    </dgm:pt>
    <dgm:pt modelId="{5696A8EE-4DB3-40DB-8738-A753E198928C}" type="pres">
      <dgm:prSet presAssocID="{87AE51CC-E206-461F-B98F-F312053C136C}" presName="aNode" presStyleLbl="fgAcc1" presStyleIdx="3" presStyleCnt="4">
        <dgm:presLayoutVars>
          <dgm:bulletEnabled val="1"/>
        </dgm:presLayoutVars>
      </dgm:prSet>
      <dgm:spPr/>
    </dgm:pt>
    <dgm:pt modelId="{A6B2F528-C835-47C3-9280-26625DD96FCF}" type="pres">
      <dgm:prSet presAssocID="{87AE51CC-E206-461F-B98F-F312053C136C}" presName="aSpace" presStyleCnt="0"/>
      <dgm:spPr/>
    </dgm:pt>
  </dgm:ptLst>
  <dgm:cxnLst>
    <dgm:cxn modelId="{676FD401-D24C-44F0-A02A-B40C7787F243}" type="presOf" srcId="{DD1E1ABA-45FA-4411-ABD6-C2E8FB255F7B}" destId="{78CD1C5D-2191-41D0-BBF6-C035A20E89F4}" srcOrd="0" destOrd="0" presId="urn:microsoft.com/office/officeart/2005/8/layout/pyramid2"/>
    <dgm:cxn modelId="{16D04A02-1DD9-4E5F-9B19-8118F15FE2D3}" type="presOf" srcId="{87AE51CC-E206-461F-B98F-F312053C136C}" destId="{5696A8EE-4DB3-40DB-8738-A753E198928C}" srcOrd="0" destOrd="0" presId="urn:microsoft.com/office/officeart/2005/8/layout/pyramid2"/>
    <dgm:cxn modelId="{EEC0DE02-9B66-4A67-B73A-CA4835439D8C}" srcId="{DD1E1ABA-45FA-4411-ABD6-C2E8FB255F7B}" destId="{87AE51CC-E206-461F-B98F-F312053C136C}" srcOrd="3" destOrd="0" parTransId="{D881DBD4-DA32-487F-A2B9-1CC210E68D08}" sibTransId="{3A965AB7-E82E-42A9-A9BB-DAD8561A05F6}"/>
    <dgm:cxn modelId="{1F641207-D2B7-40E1-84EB-5B88EF2EE46F}" type="presOf" srcId="{F313D24D-BF13-4ED5-BD39-8DD5CED7F019}" destId="{2A7B6286-4DB2-4DC2-9244-1AA98D3896FF}" srcOrd="0" destOrd="0" presId="urn:microsoft.com/office/officeart/2005/8/layout/pyramid2"/>
    <dgm:cxn modelId="{A87C4843-E68E-4172-9AC3-D120D6ADF3B4}" type="presOf" srcId="{B405730B-4757-47EE-ADA4-615DEDD0C46A}" destId="{16AD4CF9-557D-428E-87B0-0903C3185561}" srcOrd="0" destOrd="0" presId="urn:microsoft.com/office/officeart/2005/8/layout/pyramid2"/>
    <dgm:cxn modelId="{9A7A026D-EA84-4225-8C94-2A66A1F381D6}" srcId="{DD1E1ABA-45FA-4411-ABD6-C2E8FB255F7B}" destId="{41051492-00D0-48EF-B565-5C7DB3BE1CC0}" srcOrd="1" destOrd="0" parTransId="{96FCB2E4-10AF-4AA7-AC49-3EF15C121E09}" sibTransId="{3E0ED530-662E-415A-87FA-7135FB7D5589}"/>
    <dgm:cxn modelId="{21F78F6F-B4C7-4099-B519-266A6B3BF5BC}" srcId="{DD1E1ABA-45FA-4411-ABD6-C2E8FB255F7B}" destId="{B405730B-4757-47EE-ADA4-615DEDD0C46A}" srcOrd="0" destOrd="0" parTransId="{A395BF96-B206-4F59-A981-2E302B5ECC76}" sibTransId="{584B6790-8631-4426-A279-8DEE374AEB31}"/>
    <dgm:cxn modelId="{3874C98C-478C-454F-A8C7-857419B086FB}" type="presOf" srcId="{41051492-00D0-48EF-B565-5C7DB3BE1CC0}" destId="{4110248C-F5DC-49EA-B589-93A9DAA5558E}" srcOrd="0" destOrd="0" presId="urn:microsoft.com/office/officeart/2005/8/layout/pyramid2"/>
    <dgm:cxn modelId="{A1B5CDCD-5690-4795-91D9-0C9F37B41D8B}" srcId="{DD1E1ABA-45FA-4411-ABD6-C2E8FB255F7B}" destId="{F313D24D-BF13-4ED5-BD39-8DD5CED7F019}" srcOrd="2" destOrd="0" parTransId="{02D08AAB-D55B-4B2D-951B-20AE699B83AE}" sibTransId="{7390A21F-94AE-4AAD-BD29-41A0083E3626}"/>
    <dgm:cxn modelId="{E9EA8666-A6DA-455B-8B70-FF4E0DB9AAEA}" type="presParOf" srcId="{78CD1C5D-2191-41D0-BBF6-C035A20E89F4}" destId="{E4F200A5-BB5E-428F-89B7-FD0308E4A0CF}" srcOrd="0" destOrd="0" presId="urn:microsoft.com/office/officeart/2005/8/layout/pyramid2"/>
    <dgm:cxn modelId="{4770691B-EBB8-4811-B972-8FBB404B3122}" type="presParOf" srcId="{78CD1C5D-2191-41D0-BBF6-C035A20E89F4}" destId="{1055C37A-C4ED-4A97-8D82-2A981357A07B}" srcOrd="1" destOrd="0" presId="urn:microsoft.com/office/officeart/2005/8/layout/pyramid2"/>
    <dgm:cxn modelId="{464EF508-80CA-4014-95BA-1CBE009310C1}" type="presParOf" srcId="{1055C37A-C4ED-4A97-8D82-2A981357A07B}" destId="{16AD4CF9-557D-428E-87B0-0903C3185561}" srcOrd="0" destOrd="0" presId="urn:microsoft.com/office/officeart/2005/8/layout/pyramid2"/>
    <dgm:cxn modelId="{33AE4D0B-54C9-4E29-97E6-23D4CD87B841}" type="presParOf" srcId="{1055C37A-C4ED-4A97-8D82-2A981357A07B}" destId="{FB92ED64-C3DD-4CEC-8451-A6F35FFF8EF5}" srcOrd="1" destOrd="0" presId="urn:microsoft.com/office/officeart/2005/8/layout/pyramid2"/>
    <dgm:cxn modelId="{07F12314-5784-4859-9E88-99854753669C}" type="presParOf" srcId="{1055C37A-C4ED-4A97-8D82-2A981357A07B}" destId="{4110248C-F5DC-49EA-B589-93A9DAA5558E}" srcOrd="2" destOrd="0" presId="urn:microsoft.com/office/officeart/2005/8/layout/pyramid2"/>
    <dgm:cxn modelId="{BE4D90CF-533A-4753-B140-49723E51C319}" type="presParOf" srcId="{1055C37A-C4ED-4A97-8D82-2A981357A07B}" destId="{0F25C542-2FAF-4E33-86C8-BC2480215F17}" srcOrd="3" destOrd="0" presId="urn:microsoft.com/office/officeart/2005/8/layout/pyramid2"/>
    <dgm:cxn modelId="{7197998D-5477-4A66-8144-7DC19AC3C9BC}" type="presParOf" srcId="{1055C37A-C4ED-4A97-8D82-2A981357A07B}" destId="{2A7B6286-4DB2-4DC2-9244-1AA98D3896FF}" srcOrd="4" destOrd="0" presId="urn:microsoft.com/office/officeart/2005/8/layout/pyramid2"/>
    <dgm:cxn modelId="{E6716DE5-D97C-4B7E-9BD6-589A5F632067}" type="presParOf" srcId="{1055C37A-C4ED-4A97-8D82-2A981357A07B}" destId="{8A786769-9364-4525-8FE3-36EF15FD1AC8}" srcOrd="5" destOrd="0" presId="urn:microsoft.com/office/officeart/2005/8/layout/pyramid2"/>
    <dgm:cxn modelId="{6ADF5E86-7740-4F2D-BECE-49102B85D5AD}" type="presParOf" srcId="{1055C37A-C4ED-4A97-8D82-2A981357A07B}" destId="{5696A8EE-4DB3-40DB-8738-A753E198928C}" srcOrd="6" destOrd="0" presId="urn:microsoft.com/office/officeart/2005/8/layout/pyramid2"/>
    <dgm:cxn modelId="{A269F085-B84B-4FE5-8296-F81EE2380E37}" type="presParOf" srcId="{1055C37A-C4ED-4A97-8D82-2A981357A07B}" destId="{A6B2F528-C835-47C3-9280-26625DD96FC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1E1ABA-45FA-4411-ABD6-C2E8FB255F7B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</dgm:pt>
    <dgm:pt modelId="{B405730B-4757-47EE-ADA4-615DEDD0C46A}">
      <dgm:prSet phldrT="[Text]"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</a:rPr>
            <a:t>Place </a:t>
          </a:r>
        </a:p>
      </dgm:t>
    </dgm:pt>
    <dgm:pt modelId="{A395BF96-B206-4F59-A981-2E302B5ECC76}" type="parTrans" cxnId="{21F78F6F-B4C7-4099-B519-266A6B3BF5B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584B6790-8631-4426-A279-8DEE374AEB31}" type="sibTrans" cxnId="{21F78F6F-B4C7-4099-B519-266A6B3BF5B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41051492-00D0-48EF-B565-5C7DB3BE1CC0}">
      <dgm:prSet phldrT="[Text]"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</a:rPr>
            <a:t>Time </a:t>
          </a:r>
        </a:p>
      </dgm:t>
    </dgm:pt>
    <dgm:pt modelId="{96FCB2E4-10AF-4AA7-AC49-3EF15C121E09}" type="parTrans" cxnId="{9A7A026D-EA84-4225-8C94-2A66A1F381D6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3E0ED530-662E-415A-87FA-7135FB7D5589}" type="sibTrans" cxnId="{9A7A026D-EA84-4225-8C94-2A66A1F381D6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87AE51CC-E206-461F-B98F-F312053C136C}">
      <dgm:prSet phldrT="[Text]"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</a:rPr>
            <a:t>Approach</a:t>
          </a:r>
        </a:p>
      </dgm:t>
    </dgm:pt>
    <dgm:pt modelId="{D881DBD4-DA32-487F-A2B9-1CC210E68D08}" type="parTrans" cxnId="{EEC0DE02-9B66-4A67-B73A-CA4835439D8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3A965AB7-E82E-42A9-A9BB-DAD8561A05F6}" type="sibTrans" cxnId="{EEC0DE02-9B66-4A67-B73A-CA4835439D8C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F313D24D-BF13-4ED5-BD39-8DD5CED7F019}">
      <dgm:prSet phldrT="[Text]"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</a:rPr>
            <a:t>Perspective</a:t>
          </a:r>
        </a:p>
      </dgm:t>
    </dgm:pt>
    <dgm:pt modelId="{02D08AAB-D55B-4B2D-951B-20AE699B83AE}" type="parTrans" cxnId="{A1B5CDCD-5690-4795-91D9-0C9F37B41D8B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7390A21F-94AE-4AAD-BD29-41A0083E3626}" type="sibTrans" cxnId="{A1B5CDCD-5690-4795-91D9-0C9F37B41D8B}">
      <dgm:prSet/>
      <dgm:spPr/>
      <dgm:t>
        <a:bodyPr/>
        <a:lstStyle/>
        <a:p>
          <a:endParaRPr lang="en-US" sz="2800" b="1">
            <a:latin typeface="Century Gothic" panose="020B0502020202020204" pitchFamily="34" charset="0"/>
          </a:endParaRPr>
        </a:p>
      </dgm:t>
    </dgm:pt>
    <dgm:pt modelId="{78CD1C5D-2191-41D0-BBF6-C035A20E89F4}" type="pres">
      <dgm:prSet presAssocID="{DD1E1ABA-45FA-4411-ABD6-C2E8FB255F7B}" presName="compositeShape" presStyleCnt="0">
        <dgm:presLayoutVars>
          <dgm:dir/>
          <dgm:resizeHandles/>
        </dgm:presLayoutVars>
      </dgm:prSet>
      <dgm:spPr/>
    </dgm:pt>
    <dgm:pt modelId="{E4F200A5-BB5E-428F-89B7-FD0308E4A0CF}" type="pres">
      <dgm:prSet presAssocID="{DD1E1ABA-45FA-4411-ABD6-C2E8FB255F7B}" presName="pyramid" presStyleLbl="node1" presStyleIdx="0" presStyleCnt="1"/>
      <dgm:spPr/>
    </dgm:pt>
    <dgm:pt modelId="{1055C37A-C4ED-4A97-8D82-2A981357A07B}" type="pres">
      <dgm:prSet presAssocID="{DD1E1ABA-45FA-4411-ABD6-C2E8FB255F7B}" presName="theList" presStyleCnt="0"/>
      <dgm:spPr/>
    </dgm:pt>
    <dgm:pt modelId="{16AD4CF9-557D-428E-87B0-0903C3185561}" type="pres">
      <dgm:prSet presAssocID="{B405730B-4757-47EE-ADA4-615DEDD0C46A}" presName="aNode" presStyleLbl="fgAcc1" presStyleIdx="0" presStyleCnt="4">
        <dgm:presLayoutVars>
          <dgm:bulletEnabled val="1"/>
        </dgm:presLayoutVars>
      </dgm:prSet>
      <dgm:spPr/>
    </dgm:pt>
    <dgm:pt modelId="{FB92ED64-C3DD-4CEC-8451-A6F35FFF8EF5}" type="pres">
      <dgm:prSet presAssocID="{B405730B-4757-47EE-ADA4-615DEDD0C46A}" presName="aSpace" presStyleCnt="0"/>
      <dgm:spPr/>
    </dgm:pt>
    <dgm:pt modelId="{4110248C-F5DC-49EA-B589-93A9DAA5558E}" type="pres">
      <dgm:prSet presAssocID="{41051492-00D0-48EF-B565-5C7DB3BE1CC0}" presName="aNode" presStyleLbl="fgAcc1" presStyleIdx="1" presStyleCnt="4">
        <dgm:presLayoutVars>
          <dgm:bulletEnabled val="1"/>
        </dgm:presLayoutVars>
      </dgm:prSet>
      <dgm:spPr/>
    </dgm:pt>
    <dgm:pt modelId="{0F25C542-2FAF-4E33-86C8-BC2480215F17}" type="pres">
      <dgm:prSet presAssocID="{41051492-00D0-48EF-B565-5C7DB3BE1CC0}" presName="aSpace" presStyleCnt="0"/>
      <dgm:spPr/>
    </dgm:pt>
    <dgm:pt modelId="{2A7B6286-4DB2-4DC2-9244-1AA98D3896FF}" type="pres">
      <dgm:prSet presAssocID="{F313D24D-BF13-4ED5-BD39-8DD5CED7F019}" presName="aNode" presStyleLbl="fgAcc1" presStyleIdx="2" presStyleCnt="4">
        <dgm:presLayoutVars>
          <dgm:bulletEnabled val="1"/>
        </dgm:presLayoutVars>
      </dgm:prSet>
      <dgm:spPr/>
    </dgm:pt>
    <dgm:pt modelId="{8A786769-9364-4525-8FE3-36EF15FD1AC8}" type="pres">
      <dgm:prSet presAssocID="{F313D24D-BF13-4ED5-BD39-8DD5CED7F019}" presName="aSpace" presStyleCnt="0"/>
      <dgm:spPr/>
    </dgm:pt>
    <dgm:pt modelId="{5696A8EE-4DB3-40DB-8738-A753E198928C}" type="pres">
      <dgm:prSet presAssocID="{87AE51CC-E206-461F-B98F-F312053C136C}" presName="aNode" presStyleLbl="fgAcc1" presStyleIdx="3" presStyleCnt="4">
        <dgm:presLayoutVars>
          <dgm:bulletEnabled val="1"/>
        </dgm:presLayoutVars>
      </dgm:prSet>
      <dgm:spPr/>
    </dgm:pt>
    <dgm:pt modelId="{A6B2F528-C835-47C3-9280-26625DD96FCF}" type="pres">
      <dgm:prSet presAssocID="{87AE51CC-E206-461F-B98F-F312053C136C}" presName="aSpace" presStyleCnt="0"/>
      <dgm:spPr/>
    </dgm:pt>
  </dgm:ptLst>
  <dgm:cxnLst>
    <dgm:cxn modelId="{676FD401-D24C-44F0-A02A-B40C7787F243}" type="presOf" srcId="{DD1E1ABA-45FA-4411-ABD6-C2E8FB255F7B}" destId="{78CD1C5D-2191-41D0-BBF6-C035A20E89F4}" srcOrd="0" destOrd="0" presId="urn:microsoft.com/office/officeart/2005/8/layout/pyramid2"/>
    <dgm:cxn modelId="{16D04A02-1DD9-4E5F-9B19-8118F15FE2D3}" type="presOf" srcId="{87AE51CC-E206-461F-B98F-F312053C136C}" destId="{5696A8EE-4DB3-40DB-8738-A753E198928C}" srcOrd="0" destOrd="0" presId="urn:microsoft.com/office/officeart/2005/8/layout/pyramid2"/>
    <dgm:cxn modelId="{EEC0DE02-9B66-4A67-B73A-CA4835439D8C}" srcId="{DD1E1ABA-45FA-4411-ABD6-C2E8FB255F7B}" destId="{87AE51CC-E206-461F-B98F-F312053C136C}" srcOrd="3" destOrd="0" parTransId="{D881DBD4-DA32-487F-A2B9-1CC210E68D08}" sibTransId="{3A965AB7-E82E-42A9-A9BB-DAD8561A05F6}"/>
    <dgm:cxn modelId="{1F641207-D2B7-40E1-84EB-5B88EF2EE46F}" type="presOf" srcId="{F313D24D-BF13-4ED5-BD39-8DD5CED7F019}" destId="{2A7B6286-4DB2-4DC2-9244-1AA98D3896FF}" srcOrd="0" destOrd="0" presId="urn:microsoft.com/office/officeart/2005/8/layout/pyramid2"/>
    <dgm:cxn modelId="{A87C4843-E68E-4172-9AC3-D120D6ADF3B4}" type="presOf" srcId="{B405730B-4757-47EE-ADA4-615DEDD0C46A}" destId="{16AD4CF9-557D-428E-87B0-0903C3185561}" srcOrd="0" destOrd="0" presId="urn:microsoft.com/office/officeart/2005/8/layout/pyramid2"/>
    <dgm:cxn modelId="{9A7A026D-EA84-4225-8C94-2A66A1F381D6}" srcId="{DD1E1ABA-45FA-4411-ABD6-C2E8FB255F7B}" destId="{41051492-00D0-48EF-B565-5C7DB3BE1CC0}" srcOrd="1" destOrd="0" parTransId="{96FCB2E4-10AF-4AA7-AC49-3EF15C121E09}" sibTransId="{3E0ED530-662E-415A-87FA-7135FB7D5589}"/>
    <dgm:cxn modelId="{21F78F6F-B4C7-4099-B519-266A6B3BF5BC}" srcId="{DD1E1ABA-45FA-4411-ABD6-C2E8FB255F7B}" destId="{B405730B-4757-47EE-ADA4-615DEDD0C46A}" srcOrd="0" destOrd="0" parTransId="{A395BF96-B206-4F59-A981-2E302B5ECC76}" sibTransId="{584B6790-8631-4426-A279-8DEE374AEB31}"/>
    <dgm:cxn modelId="{3874C98C-478C-454F-A8C7-857419B086FB}" type="presOf" srcId="{41051492-00D0-48EF-B565-5C7DB3BE1CC0}" destId="{4110248C-F5DC-49EA-B589-93A9DAA5558E}" srcOrd="0" destOrd="0" presId="urn:microsoft.com/office/officeart/2005/8/layout/pyramid2"/>
    <dgm:cxn modelId="{A1B5CDCD-5690-4795-91D9-0C9F37B41D8B}" srcId="{DD1E1ABA-45FA-4411-ABD6-C2E8FB255F7B}" destId="{F313D24D-BF13-4ED5-BD39-8DD5CED7F019}" srcOrd="2" destOrd="0" parTransId="{02D08AAB-D55B-4B2D-951B-20AE699B83AE}" sibTransId="{7390A21F-94AE-4AAD-BD29-41A0083E3626}"/>
    <dgm:cxn modelId="{E9EA8666-A6DA-455B-8B70-FF4E0DB9AAEA}" type="presParOf" srcId="{78CD1C5D-2191-41D0-BBF6-C035A20E89F4}" destId="{E4F200A5-BB5E-428F-89B7-FD0308E4A0CF}" srcOrd="0" destOrd="0" presId="urn:microsoft.com/office/officeart/2005/8/layout/pyramid2"/>
    <dgm:cxn modelId="{4770691B-EBB8-4811-B972-8FBB404B3122}" type="presParOf" srcId="{78CD1C5D-2191-41D0-BBF6-C035A20E89F4}" destId="{1055C37A-C4ED-4A97-8D82-2A981357A07B}" srcOrd="1" destOrd="0" presId="urn:microsoft.com/office/officeart/2005/8/layout/pyramid2"/>
    <dgm:cxn modelId="{464EF508-80CA-4014-95BA-1CBE009310C1}" type="presParOf" srcId="{1055C37A-C4ED-4A97-8D82-2A981357A07B}" destId="{16AD4CF9-557D-428E-87B0-0903C3185561}" srcOrd="0" destOrd="0" presId="urn:microsoft.com/office/officeart/2005/8/layout/pyramid2"/>
    <dgm:cxn modelId="{33AE4D0B-54C9-4E29-97E6-23D4CD87B841}" type="presParOf" srcId="{1055C37A-C4ED-4A97-8D82-2A981357A07B}" destId="{FB92ED64-C3DD-4CEC-8451-A6F35FFF8EF5}" srcOrd="1" destOrd="0" presId="urn:microsoft.com/office/officeart/2005/8/layout/pyramid2"/>
    <dgm:cxn modelId="{07F12314-5784-4859-9E88-99854753669C}" type="presParOf" srcId="{1055C37A-C4ED-4A97-8D82-2A981357A07B}" destId="{4110248C-F5DC-49EA-B589-93A9DAA5558E}" srcOrd="2" destOrd="0" presId="urn:microsoft.com/office/officeart/2005/8/layout/pyramid2"/>
    <dgm:cxn modelId="{BE4D90CF-533A-4753-B140-49723E51C319}" type="presParOf" srcId="{1055C37A-C4ED-4A97-8D82-2A981357A07B}" destId="{0F25C542-2FAF-4E33-86C8-BC2480215F17}" srcOrd="3" destOrd="0" presId="urn:microsoft.com/office/officeart/2005/8/layout/pyramid2"/>
    <dgm:cxn modelId="{7197998D-5477-4A66-8144-7DC19AC3C9BC}" type="presParOf" srcId="{1055C37A-C4ED-4A97-8D82-2A981357A07B}" destId="{2A7B6286-4DB2-4DC2-9244-1AA98D3896FF}" srcOrd="4" destOrd="0" presId="urn:microsoft.com/office/officeart/2005/8/layout/pyramid2"/>
    <dgm:cxn modelId="{E6716DE5-D97C-4B7E-9BD6-589A5F632067}" type="presParOf" srcId="{1055C37A-C4ED-4A97-8D82-2A981357A07B}" destId="{8A786769-9364-4525-8FE3-36EF15FD1AC8}" srcOrd="5" destOrd="0" presId="urn:microsoft.com/office/officeart/2005/8/layout/pyramid2"/>
    <dgm:cxn modelId="{6ADF5E86-7740-4F2D-BECE-49102B85D5AD}" type="presParOf" srcId="{1055C37A-C4ED-4A97-8D82-2A981357A07B}" destId="{5696A8EE-4DB3-40DB-8738-A753E198928C}" srcOrd="6" destOrd="0" presId="urn:microsoft.com/office/officeart/2005/8/layout/pyramid2"/>
    <dgm:cxn modelId="{A269F085-B84B-4FE5-8296-F81EE2380E37}" type="presParOf" srcId="{1055C37A-C4ED-4A97-8D82-2A981357A07B}" destId="{A6B2F528-C835-47C3-9280-26625DD96FC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B3E2D-0A50-40BA-8600-8564AB24F3F7}">
      <dsp:nvSpPr>
        <dsp:cNvPr id="0" name=""/>
        <dsp:cNvSpPr/>
      </dsp:nvSpPr>
      <dsp:spPr>
        <a:xfrm>
          <a:off x="8307118" y="1331738"/>
          <a:ext cx="3527741" cy="35283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A18520-868A-41DD-B5C8-C7AD407566AE}">
      <dsp:nvSpPr>
        <dsp:cNvPr id="0" name=""/>
        <dsp:cNvSpPr/>
      </dsp:nvSpPr>
      <dsp:spPr>
        <a:xfrm>
          <a:off x="8424250" y="1449371"/>
          <a:ext cx="3293477" cy="32931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Century Gothic" panose="020B0502020202020204" pitchFamily="34" charset="0"/>
            </a:rPr>
            <a:t>Equity</a:t>
          </a:r>
        </a:p>
      </dsp:txBody>
      <dsp:txXfrm>
        <a:off x="8895075" y="1919906"/>
        <a:ext cx="2351827" cy="2352056"/>
      </dsp:txXfrm>
    </dsp:sp>
    <dsp:sp modelId="{45EB5A3D-AD8D-4AEC-B8B3-29B32E1EB122}">
      <dsp:nvSpPr>
        <dsp:cNvPr id="0" name=""/>
        <dsp:cNvSpPr/>
      </dsp:nvSpPr>
      <dsp:spPr>
        <a:xfrm rot="2700000">
          <a:off x="4665345" y="1336003"/>
          <a:ext cx="3519244" cy="3519244"/>
        </a:xfrm>
        <a:prstGeom prst="teardrop">
          <a:avLst>
            <a:gd name="adj" fmla="val 1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8BA10-EDE1-4735-9AB4-B00B622FBAEB}">
      <dsp:nvSpPr>
        <dsp:cNvPr id="0" name=""/>
        <dsp:cNvSpPr/>
      </dsp:nvSpPr>
      <dsp:spPr>
        <a:xfrm>
          <a:off x="4778229" y="1449371"/>
          <a:ext cx="3293477" cy="32931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Century Gothic" panose="020B0502020202020204" pitchFamily="34" charset="0"/>
            </a:rPr>
            <a:t>Ethics</a:t>
          </a:r>
        </a:p>
      </dsp:txBody>
      <dsp:txXfrm>
        <a:off x="5249054" y="1919906"/>
        <a:ext cx="2351827" cy="2352056"/>
      </dsp:txXfrm>
    </dsp:sp>
    <dsp:sp modelId="{3A8DCE70-6397-44A7-ACC5-12102525E939}">
      <dsp:nvSpPr>
        <dsp:cNvPr id="0" name=""/>
        <dsp:cNvSpPr/>
      </dsp:nvSpPr>
      <dsp:spPr>
        <a:xfrm rot="2700000">
          <a:off x="1019324" y="1336003"/>
          <a:ext cx="3519244" cy="3519244"/>
        </a:xfrm>
        <a:prstGeom prst="teardrop">
          <a:avLst>
            <a:gd name="adj" fmla="val 1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D45D50-FD1A-40B9-B9F0-BBE91F9FA41E}">
      <dsp:nvSpPr>
        <dsp:cNvPr id="0" name=""/>
        <dsp:cNvSpPr/>
      </dsp:nvSpPr>
      <dsp:spPr>
        <a:xfrm>
          <a:off x="1132207" y="1449371"/>
          <a:ext cx="3293477" cy="32931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Century Gothic" panose="020B0502020202020204" pitchFamily="34" charset="0"/>
            </a:rPr>
            <a:t>Empathy</a:t>
          </a:r>
        </a:p>
      </dsp:txBody>
      <dsp:txXfrm>
        <a:off x="1603032" y="1919906"/>
        <a:ext cx="2351827" cy="2352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200A5-BB5E-428F-89B7-FD0308E4A0CF}">
      <dsp:nvSpPr>
        <dsp:cNvPr id="0" name=""/>
        <dsp:cNvSpPr/>
      </dsp:nvSpPr>
      <dsp:spPr>
        <a:xfrm>
          <a:off x="2500868" y="0"/>
          <a:ext cx="5686425" cy="5686425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AD4CF9-557D-428E-87B0-0903C3185561}">
      <dsp:nvSpPr>
        <dsp:cNvPr id="0" name=""/>
        <dsp:cNvSpPr/>
      </dsp:nvSpPr>
      <dsp:spPr>
        <a:xfrm>
          <a:off x="5344080" y="569197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entury Gothic" panose="020B0502020202020204" pitchFamily="34" charset="0"/>
            </a:rPr>
            <a:t>Place </a:t>
          </a:r>
        </a:p>
      </dsp:txBody>
      <dsp:txXfrm>
        <a:off x="5393417" y="618534"/>
        <a:ext cx="3597502" cy="911999"/>
      </dsp:txXfrm>
    </dsp:sp>
    <dsp:sp modelId="{4110248C-F5DC-49EA-B589-93A9DAA5558E}">
      <dsp:nvSpPr>
        <dsp:cNvPr id="0" name=""/>
        <dsp:cNvSpPr/>
      </dsp:nvSpPr>
      <dsp:spPr>
        <a:xfrm>
          <a:off x="5344080" y="1706205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entury Gothic" panose="020B0502020202020204" pitchFamily="34" charset="0"/>
            </a:rPr>
            <a:t> </a:t>
          </a:r>
        </a:p>
      </dsp:txBody>
      <dsp:txXfrm>
        <a:off x="5393417" y="1755542"/>
        <a:ext cx="3597502" cy="911999"/>
      </dsp:txXfrm>
    </dsp:sp>
    <dsp:sp modelId="{2A7B6286-4DB2-4DC2-9244-1AA98D3896FF}">
      <dsp:nvSpPr>
        <dsp:cNvPr id="0" name=""/>
        <dsp:cNvSpPr/>
      </dsp:nvSpPr>
      <dsp:spPr>
        <a:xfrm>
          <a:off x="5344080" y="2843212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Century Gothic" panose="020B0502020202020204" pitchFamily="34" charset="0"/>
          </a:endParaRPr>
        </a:p>
      </dsp:txBody>
      <dsp:txXfrm>
        <a:off x="5393417" y="2892549"/>
        <a:ext cx="3597502" cy="911999"/>
      </dsp:txXfrm>
    </dsp:sp>
    <dsp:sp modelId="{5696A8EE-4DB3-40DB-8738-A753E198928C}">
      <dsp:nvSpPr>
        <dsp:cNvPr id="0" name=""/>
        <dsp:cNvSpPr/>
      </dsp:nvSpPr>
      <dsp:spPr>
        <a:xfrm>
          <a:off x="5344080" y="3980219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Century Gothic" panose="020B0502020202020204" pitchFamily="34" charset="0"/>
          </a:endParaRPr>
        </a:p>
      </dsp:txBody>
      <dsp:txXfrm>
        <a:off x="5393417" y="4029556"/>
        <a:ext cx="3597502" cy="911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200A5-BB5E-428F-89B7-FD0308E4A0CF}">
      <dsp:nvSpPr>
        <dsp:cNvPr id="0" name=""/>
        <dsp:cNvSpPr/>
      </dsp:nvSpPr>
      <dsp:spPr>
        <a:xfrm>
          <a:off x="2500868" y="0"/>
          <a:ext cx="5686425" cy="5686425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AD4CF9-557D-428E-87B0-0903C3185561}">
      <dsp:nvSpPr>
        <dsp:cNvPr id="0" name=""/>
        <dsp:cNvSpPr/>
      </dsp:nvSpPr>
      <dsp:spPr>
        <a:xfrm>
          <a:off x="5344080" y="569197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entury Gothic" panose="020B0502020202020204" pitchFamily="34" charset="0"/>
            </a:rPr>
            <a:t>Place </a:t>
          </a:r>
        </a:p>
      </dsp:txBody>
      <dsp:txXfrm>
        <a:off x="5393417" y="618534"/>
        <a:ext cx="3597502" cy="911999"/>
      </dsp:txXfrm>
    </dsp:sp>
    <dsp:sp modelId="{4110248C-F5DC-49EA-B589-93A9DAA5558E}">
      <dsp:nvSpPr>
        <dsp:cNvPr id="0" name=""/>
        <dsp:cNvSpPr/>
      </dsp:nvSpPr>
      <dsp:spPr>
        <a:xfrm>
          <a:off x="5344080" y="1706205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entury Gothic" panose="020B0502020202020204" pitchFamily="34" charset="0"/>
            </a:rPr>
            <a:t>Time </a:t>
          </a:r>
        </a:p>
      </dsp:txBody>
      <dsp:txXfrm>
        <a:off x="5393417" y="1755542"/>
        <a:ext cx="3597502" cy="911999"/>
      </dsp:txXfrm>
    </dsp:sp>
    <dsp:sp modelId="{2A7B6286-4DB2-4DC2-9244-1AA98D3896FF}">
      <dsp:nvSpPr>
        <dsp:cNvPr id="0" name=""/>
        <dsp:cNvSpPr/>
      </dsp:nvSpPr>
      <dsp:spPr>
        <a:xfrm>
          <a:off x="5344080" y="2843212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Century Gothic" panose="020B0502020202020204" pitchFamily="34" charset="0"/>
          </a:endParaRPr>
        </a:p>
      </dsp:txBody>
      <dsp:txXfrm>
        <a:off x="5393417" y="2892549"/>
        <a:ext cx="3597502" cy="911999"/>
      </dsp:txXfrm>
    </dsp:sp>
    <dsp:sp modelId="{5696A8EE-4DB3-40DB-8738-A753E198928C}">
      <dsp:nvSpPr>
        <dsp:cNvPr id="0" name=""/>
        <dsp:cNvSpPr/>
      </dsp:nvSpPr>
      <dsp:spPr>
        <a:xfrm>
          <a:off x="5344080" y="3980219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Century Gothic" panose="020B0502020202020204" pitchFamily="34" charset="0"/>
          </a:endParaRPr>
        </a:p>
      </dsp:txBody>
      <dsp:txXfrm>
        <a:off x="5393417" y="4029556"/>
        <a:ext cx="3597502" cy="911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200A5-BB5E-428F-89B7-FD0308E4A0CF}">
      <dsp:nvSpPr>
        <dsp:cNvPr id="0" name=""/>
        <dsp:cNvSpPr/>
      </dsp:nvSpPr>
      <dsp:spPr>
        <a:xfrm>
          <a:off x="2500868" y="0"/>
          <a:ext cx="5686425" cy="5686425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AD4CF9-557D-428E-87B0-0903C3185561}">
      <dsp:nvSpPr>
        <dsp:cNvPr id="0" name=""/>
        <dsp:cNvSpPr/>
      </dsp:nvSpPr>
      <dsp:spPr>
        <a:xfrm>
          <a:off x="5344080" y="569197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entury Gothic" panose="020B0502020202020204" pitchFamily="34" charset="0"/>
            </a:rPr>
            <a:t>Place </a:t>
          </a:r>
        </a:p>
      </dsp:txBody>
      <dsp:txXfrm>
        <a:off x="5393417" y="618534"/>
        <a:ext cx="3597502" cy="911999"/>
      </dsp:txXfrm>
    </dsp:sp>
    <dsp:sp modelId="{4110248C-F5DC-49EA-B589-93A9DAA5558E}">
      <dsp:nvSpPr>
        <dsp:cNvPr id="0" name=""/>
        <dsp:cNvSpPr/>
      </dsp:nvSpPr>
      <dsp:spPr>
        <a:xfrm>
          <a:off x="5344080" y="1706205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entury Gothic" panose="020B0502020202020204" pitchFamily="34" charset="0"/>
            </a:rPr>
            <a:t>Time </a:t>
          </a:r>
        </a:p>
      </dsp:txBody>
      <dsp:txXfrm>
        <a:off x="5393417" y="1755542"/>
        <a:ext cx="3597502" cy="911999"/>
      </dsp:txXfrm>
    </dsp:sp>
    <dsp:sp modelId="{2A7B6286-4DB2-4DC2-9244-1AA98D3896FF}">
      <dsp:nvSpPr>
        <dsp:cNvPr id="0" name=""/>
        <dsp:cNvSpPr/>
      </dsp:nvSpPr>
      <dsp:spPr>
        <a:xfrm>
          <a:off x="5344080" y="2843212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entury Gothic" panose="020B0502020202020204" pitchFamily="34" charset="0"/>
            </a:rPr>
            <a:t>Perspective</a:t>
          </a:r>
        </a:p>
      </dsp:txBody>
      <dsp:txXfrm>
        <a:off x="5393417" y="2892549"/>
        <a:ext cx="3597502" cy="911999"/>
      </dsp:txXfrm>
    </dsp:sp>
    <dsp:sp modelId="{5696A8EE-4DB3-40DB-8738-A753E198928C}">
      <dsp:nvSpPr>
        <dsp:cNvPr id="0" name=""/>
        <dsp:cNvSpPr/>
      </dsp:nvSpPr>
      <dsp:spPr>
        <a:xfrm>
          <a:off x="5344080" y="3980219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Century Gothic" panose="020B0502020202020204" pitchFamily="34" charset="0"/>
          </a:endParaRPr>
        </a:p>
      </dsp:txBody>
      <dsp:txXfrm>
        <a:off x="5393417" y="4029556"/>
        <a:ext cx="3597502" cy="9119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200A5-BB5E-428F-89B7-FD0308E4A0CF}">
      <dsp:nvSpPr>
        <dsp:cNvPr id="0" name=""/>
        <dsp:cNvSpPr/>
      </dsp:nvSpPr>
      <dsp:spPr>
        <a:xfrm>
          <a:off x="2500868" y="0"/>
          <a:ext cx="5686425" cy="5686425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AD4CF9-557D-428E-87B0-0903C3185561}">
      <dsp:nvSpPr>
        <dsp:cNvPr id="0" name=""/>
        <dsp:cNvSpPr/>
      </dsp:nvSpPr>
      <dsp:spPr>
        <a:xfrm>
          <a:off x="5344080" y="569197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entury Gothic" panose="020B0502020202020204" pitchFamily="34" charset="0"/>
            </a:rPr>
            <a:t>Place </a:t>
          </a:r>
        </a:p>
      </dsp:txBody>
      <dsp:txXfrm>
        <a:off x="5393417" y="618534"/>
        <a:ext cx="3597502" cy="911999"/>
      </dsp:txXfrm>
    </dsp:sp>
    <dsp:sp modelId="{4110248C-F5DC-49EA-B589-93A9DAA5558E}">
      <dsp:nvSpPr>
        <dsp:cNvPr id="0" name=""/>
        <dsp:cNvSpPr/>
      </dsp:nvSpPr>
      <dsp:spPr>
        <a:xfrm>
          <a:off x="5344080" y="1706205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entury Gothic" panose="020B0502020202020204" pitchFamily="34" charset="0"/>
            </a:rPr>
            <a:t>Time </a:t>
          </a:r>
        </a:p>
      </dsp:txBody>
      <dsp:txXfrm>
        <a:off x="5393417" y="1755542"/>
        <a:ext cx="3597502" cy="911999"/>
      </dsp:txXfrm>
    </dsp:sp>
    <dsp:sp modelId="{2A7B6286-4DB2-4DC2-9244-1AA98D3896FF}">
      <dsp:nvSpPr>
        <dsp:cNvPr id="0" name=""/>
        <dsp:cNvSpPr/>
      </dsp:nvSpPr>
      <dsp:spPr>
        <a:xfrm>
          <a:off x="5344080" y="2843212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entury Gothic" panose="020B0502020202020204" pitchFamily="34" charset="0"/>
            </a:rPr>
            <a:t>Perspective</a:t>
          </a:r>
        </a:p>
      </dsp:txBody>
      <dsp:txXfrm>
        <a:off x="5393417" y="2892549"/>
        <a:ext cx="3597502" cy="911999"/>
      </dsp:txXfrm>
    </dsp:sp>
    <dsp:sp modelId="{5696A8EE-4DB3-40DB-8738-A753E198928C}">
      <dsp:nvSpPr>
        <dsp:cNvPr id="0" name=""/>
        <dsp:cNvSpPr/>
      </dsp:nvSpPr>
      <dsp:spPr>
        <a:xfrm>
          <a:off x="5344080" y="3980219"/>
          <a:ext cx="3696176" cy="101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entury Gothic" panose="020B0502020202020204" pitchFamily="34" charset="0"/>
            </a:rPr>
            <a:t>Approach</a:t>
          </a:r>
        </a:p>
      </dsp:txBody>
      <dsp:txXfrm>
        <a:off x="5393417" y="4029556"/>
        <a:ext cx="3597502" cy="911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gradFill>
          <a:gsLst>
            <a:gs pos="100000">
              <a:srgbClr val="00B28A"/>
            </a:gs>
            <a:gs pos="0">
              <a:srgbClr val="1C82B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FE731-4168-6A5A-52AB-BAFCC47C0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120" y="583538"/>
            <a:ext cx="7772400" cy="2027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D567F-3DC2-B203-8134-E6E56BE519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671847"/>
            <a:ext cx="2895123" cy="5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2EEC6-5EBB-A0EE-C2E3-E44DE4BCB2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teal">
    <p:bg>
      <p:bgPr>
        <a:solidFill>
          <a:srgbClr val="1C8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33E93C-AD29-36A7-B98B-110E5B453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92287-4D8E-1BD8-0DAB-1CF1B033F6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4A675E-DA35-7914-40F1-DACE31F57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9E380-3E89-1863-3A82-E5D3AAE41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teal">
    <p:bg>
      <p:bgPr>
        <a:solidFill>
          <a:srgbClr val="1C8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3B1B4-C418-0EC0-8891-A3C78E3166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AEDA1-617D-ECCA-BAE2-E20FE0000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7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block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56387F-0E05-A389-F00D-7A4C4D66F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80FD8-0ACE-B56C-A40B-C2E76E0242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1880E-ACBE-EDF2-7F9A-6361CCF03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C1B86D-741C-16EF-B411-A44A34DC9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17D1A-11C9-638A-95DD-9B283B7AF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3FA38D-9623-5B3F-C555-ADF97B933B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2792-A528-30F6-4E2C-8E937130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55958-6A7A-8D2F-92AE-C39164768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65D6A2-EC8A-7C54-E687-1DA7843443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6" r:id="rId3"/>
    <p:sldLayoutId id="2147483650" r:id="rId4"/>
    <p:sldLayoutId id="2147483657" r:id="rId5"/>
    <p:sldLayoutId id="2147483652" r:id="rId6"/>
    <p:sldLayoutId id="2147483659" r:id="rId7"/>
    <p:sldLayoutId id="2147483654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>
          <a:solidFill>
            <a:srgbClr val="1C82B8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55570"/>
            <a:ext cx="10204704" cy="1371600"/>
          </a:xfrm>
        </p:spPr>
        <p:txBody>
          <a:bodyPr/>
          <a:lstStyle/>
          <a:p>
            <a:r>
              <a:rPr lang="en-US" dirty="0"/>
              <a:t>The Call of Public Service: </a:t>
            </a:r>
            <a:br>
              <a:rPr lang="en-US" dirty="0"/>
            </a:br>
            <a:r>
              <a:rPr lang="en-US" dirty="0"/>
              <a:t>Value-Centered Leadership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10590"/>
          </a:xfrm>
        </p:spPr>
        <p:txBody>
          <a:bodyPr/>
          <a:lstStyle/>
          <a:p>
            <a:r>
              <a:rPr lang="en-US" dirty="0"/>
              <a:t>T.C. Broadnax, City Manager, ICMA-CM</a:t>
            </a:r>
          </a:p>
        </p:txBody>
      </p:sp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04BC-441F-A764-BAA6-78AD3F3A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48" y="2596515"/>
            <a:ext cx="10204704" cy="1645920"/>
          </a:xfrm>
        </p:spPr>
        <p:txBody>
          <a:bodyPr/>
          <a:lstStyle/>
          <a:p>
            <a:pPr algn="r"/>
            <a:r>
              <a:rPr lang="en-US" sz="6000" dirty="0"/>
              <a:t>What the people want is simple. They want an America as good as its promise.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004CC1-F3D9-839F-B278-F3BF0CF728F7}"/>
              </a:ext>
            </a:extLst>
          </p:cNvPr>
          <p:cNvSpPr txBox="1">
            <a:spLocks/>
          </p:cNvSpPr>
          <p:nvPr/>
        </p:nvSpPr>
        <p:spPr>
          <a:xfrm>
            <a:off x="993648" y="4261485"/>
            <a:ext cx="10204704" cy="7943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algn="r"/>
            <a:r>
              <a:rPr lang="en-US" sz="6000" dirty="0"/>
              <a:t>- </a:t>
            </a:r>
            <a:r>
              <a:rPr lang="en-US" sz="3200" i="1" dirty="0"/>
              <a:t>Barbara Jordan, </a:t>
            </a:r>
            <a:r>
              <a:rPr lang="en-US" sz="3200" i="1" dirty="0" err="1"/>
              <a:t>Frmr</a:t>
            </a:r>
            <a:r>
              <a:rPr lang="en-US" sz="3200" i="1" dirty="0"/>
              <a:t>. US Congresswoman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52895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55570"/>
            <a:ext cx="10204704" cy="1371600"/>
          </a:xfrm>
        </p:spPr>
        <p:txBody>
          <a:bodyPr/>
          <a:lstStyle/>
          <a:p>
            <a:r>
              <a:rPr lang="en-US" dirty="0"/>
              <a:t>The Call of Public Service:</a:t>
            </a:r>
            <a:br>
              <a:rPr lang="en-US" dirty="0"/>
            </a:br>
            <a:r>
              <a:rPr lang="en-US" dirty="0"/>
              <a:t>Value-Centered Leadership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10590"/>
          </a:xfrm>
        </p:spPr>
        <p:txBody>
          <a:bodyPr/>
          <a:lstStyle/>
          <a:p>
            <a:r>
              <a:rPr lang="en-US" dirty="0"/>
              <a:t>T.C. Broadnax, City Manager, ICMA-CM</a:t>
            </a:r>
          </a:p>
        </p:txBody>
      </p:sp>
    </p:spTree>
    <p:extLst>
      <p:ext uri="{BB962C8B-B14F-4D97-AF65-F5344CB8AC3E}">
        <p14:creationId xmlns:p14="http://schemas.microsoft.com/office/powerpoint/2010/main" val="139966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296DA7A-69D2-0687-B94E-EB9DA9D0D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38" y="332772"/>
            <a:ext cx="6192456" cy="61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9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32F0F80-9A3B-3FE5-AEA3-8B694DA7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785" y="121655"/>
            <a:ext cx="4033617" cy="673634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724D11-B6DE-A6E3-D0ED-E4F9A720D154}"/>
              </a:ext>
            </a:extLst>
          </p:cNvPr>
          <p:cNvCxnSpPr>
            <a:stCxn id="5" idx="3"/>
          </p:cNvCxnSpPr>
          <p:nvPr/>
        </p:nvCxnSpPr>
        <p:spPr>
          <a:xfrm>
            <a:off x="4318641" y="4193872"/>
            <a:ext cx="2183076" cy="127347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89243F-71D0-F364-F777-E8BB62195176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497771" y="1958839"/>
            <a:ext cx="2003946" cy="344183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CBF2C-B46C-FD34-2C5B-F5897BD521F4}"/>
              </a:ext>
            </a:extLst>
          </p:cNvPr>
          <p:cNvCxnSpPr>
            <a:endCxn id="7" idx="1"/>
          </p:cNvCxnSpPr>
          <p:nvPr/>
        </p:nvCxnSpPr>
        <p:spPr>
          <a:xfrm>
            <a:off x="7229475" y="1057275"/>
            <a:ext cx="1309627" cy="2371725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6A70A38-04B5-1D13-E838-6AC09DFF8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02" y="2443464"/>
            <a:ext cx="3217701" cy="1971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11FA1B-6954-590C-7E5B-1683EB376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41" y="959184"/>
            <a:ext cx="4166330" cy="1999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F98434-3C96-BAA3-EC4E-5A755F37F6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49" r="10481"/>
          <a:stretch/>
        </p:blipFill>
        <p:spPr>
          <a:xfrm>
            <a:off x="510570" y="3235064"/>
            <a:ext cx="3808071" cy="1917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98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544F2D-AA71-5BA7-55C1-E399CCFA8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013165"/>
              </p:ext>
            </p:extLst>
          </p:nvPr>
        </p:nvGraphicFramePr>
        <p:xfrm>
          <a:off x="-285750" y="142874"/>
          <a:ext cx="12125325" cy="619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04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A09B-C497-8310-5805-2360E2E4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348865"/>
            <a:ext cx="10204704" cy="1645920"/>
          </a:xfrm>
        </p:spPr>
        <p:txBody>
          <a:bodyPr/>
          <a:lstStyle/>
          <a:p>
            <a:r>
              <a:rPr lang="en-US" sz="9600" dirty="0"/>
              <a:t>What lies ahead?</a:t>
            </a:r>
          </a:p>
        </p:txBody>
      </p:sp>
    </p:spTree>
    <p:extLst>
      <p:ext uri="{BB962C8B-B14F-4D97-AF65-F5344CB8AC3E}">
        <p14:creationId xmlns:p14="http://schemas.microsoft.com/office/powerpoint/2010/main" val="181134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544F2D-AA71-5BA7-55C1-E399CCFA8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649047"/>
              </p:ext>
            </p:extLst>
          </p:nvPr>
        </p:nvGraphicFramePr>
        <p:xfrm>
          <a:off x="325437" y="219074"/>
          <a:ext cx="11541125" cy="568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7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544F2D-AA71-5BA7-55C1-E399CCFA8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513399"/>
              </p:ext>
            </p:extLst>
          </p:nvPr>
        </p:nvGraphicFramePr>
        <p:xfrm>
          <a:off x="325437" y="219074"/>
          <a:ext cx="11541125" cy="568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40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544F2D-AA71-5BA7-55C1-E399CCFA8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009495"/>
              </p:ext>
            </p:extLst>
          </p:nvPr>
        </p:nvGraphicFramePr>
        <p:xfrm>
          <a:off x="325437" y="219074"/>
          <a:ext cx="11541125" cy="568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56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544F2D-AA71-5BA7-55C1-E399CCFA87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5437" y="219074"/>
          <a:ext cx="11541125" cy="568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06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81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Lato</vt:lpstr>
      <vt:lpstr>Lato Black</vt:lpstr>
      <vt:lpstr>Wingdings</vt:lpstr>
      <vt:lpstr>Office Theme</vt:lpstr>
      <vt:lpstr>The Call of Public Service:  Value-Centered Leadership </vt:lpstr>
      <vt:lpstr>PowerPoint Presentation</vt:lpstr>
      <vt:lpstr>PowerPoint Presentation</vt:lpstr>
      <vt:lpstr>PowerPoint Presentation</vt:lpstr>
      <vt:lpstr>What lies ahead?</vt:lpstr>
      <vt:lpstr>PowerPoint Presentation</vt:lpstr>
      <vt:lpstr>PowerPoint Presentation</vt:lpstr>
      <vt:lpstr>PowerPoint Presentation</vt:lpstr>
      <vt:lpstr>PowerPoint Presentation</vt:lpstr>
      <vt:lpstr>What the people want is simple. They want an America as good as its promise. </vt:lpstr>
      <vt:lpstr>The Call of Public Service: Value-Centered Leadership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lastModifiedBy>Felicia Littky</cp:lastModifiedBy>
  <cp:revision>12</cp:revision>
  <dcterms:created xsi:type="dcterms:W3CDTF">2022-10-21T14:04:38Z</dcterms:created>
  <dcterms:modified xsi:type="dcterms:W3CDTF">2023-02-22T22:21:19Z</dcterms:modified>
</cp:coreProperties>
</file>