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72" r:id="rId3"/>
    <p:sldId id="265" r:id="rId4"/>
    <p:sldId id="269" r:id="rId5"/>
    <p:sldId id="275" r:id="rId6"/>
    <p:sldId id="262" r:id="rId7"/>
    <p:sldId id="263" r:id="rId8"/>
    <p:sldId id="276" r:id="rId9"/>
    <p:sldId id="280" r:id="rId10"/>
    <p:sldId id="281" r:id="rId11"/>
    <p:sldId id="266" r:id="rId12"/>
    <p:sldId id="277" r:id="rId13"/>
    <p:sldId id="273" r:id="rId14"/>
    <p:sldId id="282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2B8"/>
    <a:srgbClr val="505050"/>
    <a:srgbClr val="00B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1411A0-1EE3-4E3A-A172-BB032290683D}" v="19" dt="2023-01-27T14:21:07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9"/>
    <p:restoredTop sz="94703"/>
  </p:normalViewPr>
  <p:slideViewPr>
    <p:cSldViewPr snapToGrid="0">
      <p:cViewPr varScale="1">
        <p:scale>
          <a:sx n="103" d="100"/>
          <a:sy n="103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ia Messemer" userId="968f1b22-75f0-437f-a40d-59e0c8e1308b" providerId="ADAL" clId="{3A1411A0-1EE3-4E3A-A172-BB032290683D}"/>
    <pc:docChg chg="undo custSel addSld delSld modSld sldOrd modNotesMaster">
      <pc:chgData name="Matia Messemer" userId="968f1b22-75f0-437f-a40d-59e0c8e1308b" providerId="ADAL" clId="{3A1411A0-1EE3-4E3A-A172-BB032290683D}" dt="2023-01-27T14:21:59.657" v="5068" actId="47"/>
      <pc:docMkLst>
        <pc:docMk/>
      </pc:docMkLst>
      <pc:sldChg chg="del">
        <pc:chgData name="Matia Messemer" userId="968f1b22-75f0-437f-a40d-59e0c8e1308b" providerId="ADAL" clId="{3A1411A0-1EE3-4E3A-A172-BB032290683D}" dt="2023-01-24T18:12:17.253" v="348" actId="47"/>
        <pc:sldMkLst>
          <pc:docMk/>
          <pc:sldMk cId="3716180492" sldId="256"/>
        </pc:sldMkLst>
      </pc:sldChg>
      <pc:sldChg chg="del">
        <pc:chgData name="Matia Messemer" userId="968f1b22-75f0-437f-a40d-59e0c8e1308b" providerId="ADAL" clId="{3A1411A0-1EE3-4E3A-A172-BB032290683D}" dt="2023-01-25T20:28:20.509" v="2013" actId="47"/>
        <pc:sldMkLst>
          <pc:docMk/>
          <pc:sldMk cId="873964406" sldId="260"/>
        </pc:sldMkLst>
      </pc:sldChg>
      <pc:sldChg chg="modSp del mod ord">
        <pc:chgData name="Matia Messemer" userId="968f1b22-75f0-437f-a40d-59e0c8e1308b" providerId="ADAL" clId="{3A1411A0-1EE3-4E3A-A172-BB032290683D}" dt="2023-01-25T20:28:15.839" v="2012" actId="47"/>
        <pc:sldMkLst>
          <pc:docMk/>
          <pc:sldMk cId="2272397977" sldId="261"/>
        </pc:sldMkLst>
        <pc:spChg chg="mod">
          <ac:chgData name="Matia Messemer" userId="968f1b22-75f0-437f-a40d-59e0c8e1308b" providerId="ADAL" clId="{3A1411A0-1EE3-4E3A-A172-BB032290683D}" dt="2023-01-25T20:26:49.924" v="1782" actId="20577"/>
          <ac:spMkLst>
            <pc:docMk/>
            <pc:sldMk cId="2272397977" sldId="261"/>
            <ac:spMk id="2" creationId="{7107AA39-9877-62FC-95B2-6C445A958120}"/>
          </ac:spMkLst>
        </pc:spChg>
        <pc:spChg chg="mod">
          <ac:chgData name="Matia Messemer" userId="968f1b22-75f0-437f-a40d-59e0c8e1308b" providerId="ADAL" clId="{3A1411A0-1EE3-4E3A-A172-BB032290683D}" dt="2023-01-25T20:26:14.038" v="1698" actId="20577"/>
          <ac:spMkLst>
            <pc:docMk/>
            <pc:sldMk cId="2272397977" sldId="261"/>
            <ac:spMk id="3" creationId="{51F17B89-EFD5-29E0-5364-60C8A27A8837}"/>
          </ac:spMkLst>
        </pc:spChg>
      </pc:sldChg>
      <pc:sldChg chg="modSp mod">
        <pc:chgData name="Matia Messemer" userId="968f1b22-75f0-437f-a40d-59e0c8e1308b" providerId="ADAL" clId="{3A1411A0-1EE3-4E3A-A172-BB032290683D}" dt="2023-01-24T18:09:42.645" v="163" actId="20577"/>
        <pc:sldMkLst>
          <pc:docMk/>
          <pc:sldMk cId="528958361" sldId="262"/>
        </pc:sldMkLst>
        <pc:spChg chg="mod">
          <ac:chgData name="Matia Messemer" userId="968f1b22-75f0-437f-a40d-59e0c8e1308b" providerId="ADAL" clId="{3A1411A0-1EE3-4E3A-A172-BB032290683D}" dt="2023-01-24T18:09:15.283" v="94" actId="20577"/>
          <ac:spMkLst>
            <pc:docMk/>
            <pc:sldMk cId="528958361" sldId="262"/>
            <ac:spMk id="2" creationId="{BBA704BC-441F-A764-BAA6-78AD3F3A862A}"/>
          </ac:spMkLst>
        </pc:spChg>
        <pc:spChg chg="mod">
          <ac:chgData name="Matia Messemer" userId="968f1b22-75f0-437f-a40d-59e0c8e1308b" providerId="ADAL" clId="{3A1411A0-1EE3-4E3A-A172-BB032290683D}" dt="2023-01-24T18:09:42.645" v="163" actId="20577"/>
          <ac:spMkLst>
            <pc:docMk/>
            <pc:sldMk cId="528958361" sldId="262"/>
            <ac:spMk id="4" creationId="{6004942F-3540-26C2-2FE8-1DD9E08B46CF}"/>
          </ac:spMkLst>
        </pc:spChg>
      </pc:sldChg>
      <pc:sldChg chg="modSp mod ord">
        <pc:chgData name="Matia Messemer" userId="968f1b22-75f0-437f-a40d-59e0c8e1308b" providerId="ADAL" clId="{3A1411A0-1EE3-4E3A-A172-BB032290683D}" dt="2023-01-25T20:41:16.928" v="3600" actId="255"/>
        <pc:sldMkLst>
          <pc:docMk/>
          <pc:sldMk cId="3426032110" sldId="263"/>
        </pc:sldMkLst>
        <pc:spChg chg="mod">
          <ac:chgData name="Matia Messemer" userId="968f1b22-75f0-437f-a40d-59e0c8e1308b" providerId="ADAL" clId="{3A1411A0-1EE3-4E3A-A172-BB032290683D}" dt="2023-01-25T20:41:16.928" v="3600" actId="255"/>
          <ac:spMkLst>
            <pc:docMk/>
            <pc:sldMk cId="3426032110" sldId="263"/>
            <ac:spMk id="2" creationId="{2A19EFC1-A744-3A61-6292-313050781A45}"/>
          </ac:spMkLst>
        </pc:spChg>
        <pc:spChg chg="mod">
          <ac:chgData name="Matia Messemer" userId="968f1b22-75f0-437f-a40d-59e0c8e1308b" providerId="ADAL" clId="{3A1411A0-1EE3-4E3A-A172-BB032290683D}" dt="2023-01-25T20:40:46.335" v="3561" actId="5793"/>
          <ac:spMkLst>
            <pc:docMk/>
            <pc:sldMk cId="3426032110" sldId="263"/>
            <ac:spMk id="3" creationId="{D92C5CF9-2700-70EA-1F74-1D925A3CAEAE}"/>
          </ac:spMkLst>
        </pc:spChg>
        <pc:spChg chg="mod">
          <ac:chgData name="Matia Messemer" userId="968f1b22-75f0-437f-a40d-59e0c8e1308b" providerId="ADAL" clId="{3A1411A0-1EE3-4E3A-A172-BB032290683D}" dt="2023-01-25T20:40:48.064" v="3562" actId="5793"/>
          <ac:spMkLst>
            <pc:docMk/>
            <pc:sldMk cId="3426032110" sldId="263"/>
            <ac:spMk id="5" creationId="{BEB5DC0F-79D9-E055-7EA0-8F966AEA01CF}"/>
          </ac:spMkLst>
        </pc:spChg>
      </pc:sldChg>
      <pc:sldChg chg="del">
        <pc:chgData name="Matia Messemer" userId="968f1b22-75f0-437f-a40d-59e0c8e1308b" providerId="ADAL" clId="{3A1411A0-1EE3-4E3A-A172-BB032290683D}" dt="2023-01-25T20:43:27.063" v="3968" actId="47"/>
        <pc:sldMkLst>
          <pc:docMk/>
          <pc:sldMk cId="2330350181" sldId="264"/>
        </pc:sldMkLst>
      </pc:sldChg>
      <pc:sldChg chg="modSp mod">
        <pc:chgData name="Matia Messemer" userId="968f1b22-75f0-437f-a40d-59e0c8e1308b" providerId="ADAL" clId="{3A1411A0-1EE3-4E3A-A172-BB032290683D}" dt="2023-01-24T18:08:48.521" v="64" actId="20577"/>
        <pc:sldMkLst>
          <pc:docMk/>
          <pc:sldMk cId="2148702497" sldId="265"/>
        </pc:sldMkLst>
        <pc:spChg chg="mod">
          <ac:chgData name="Matia Messemer" userId="968f1b22-75f0-437f-a40d-59e0c8e1308b" providerId="ADAL" clId="{3A1411A0-1EE3-4E3A-A172-BB032290683D}" dt="2023-01-24T18:08:34.655" v="18" actId="20577"/>
          <ac:spMkLst>
            <pc:docMk/>
            <pc:sldMk cId="2148702497" sldId="265"/>
            <ac:spMk id="2" creationId="{96F64DBB-F41B-D81F-D8B8-9CD48621EBDB}"/>
          </ac:spMkLst>
        </pc:spChg>
        <pc:spChg chg="mod">
          <ac:chgData name="Matia Messemer" userId="968f1b22-75f0-437f-a40d-59e0c8e1308b" providerId="ADAL" clId="{3A1411A0-1EE3-4E3A-A172-BB032290683D}" dt="2023-01-24T18:08:48.521" v="64" actId="20577"/>
          <ac:spMkLst>
            <pc:docMk/>
            <pc:sldMk cId="2148702497" sldId="265"/>
            <ac:spMk id="3" creationId="{A476BAC0-BAB6-71F7-CE37-361BBD10548E}"/>
          </ac:spMkLst>
        </pc:spChg>
      </pc:sldChg>
      <pc:sldChg chg="modSp mod">
        <pc:chgData name="Matia Messemer" userId="968f1b22-75f0-437f-a40d-59e0c8e1308b" providerId="ADAL" clId="{3A1411A0-1EE3-4E3A-A172-BB032290683D}" dt="2023-01-24T18:11:25.802" v="310" actId="20577"/>
        <pc:sldMkLst>
          <pc:docMk/>
          <pc:sldMk cId="2015151266" sldId="266"/>
        </pc:sldMkLst>
        <pc:spChg chg="mod">
          <ac:chgData name="Matia Messemer" userId="968f1b22-75f0-437f-a40d-59e0c8e1308b" providerId="ADAL" clId="{3A1411A0-1EE3-4E3A-A172-BB032290683D}" dt="2023-01-24T18:10:02.027" v="184" actId="20577"/>
          <ac:spMkLst>
            <pc:docMk/>
            <pc:sldMk cId="2015151266" sldId="266"/>
            <ac:spMk id="2" creationId="{BBA704BC-441F-A764-BAA6-78AD3F3A862A}"/>
          </ac:spMkLst>
        </pc:spChg>
        <pc:spChg chg="mod">
          <ac:chgData name="Matia Messemer" userId="968f1b22-75f0-437f-a40d-59e0c8e1308b" providerId="ADAL" clId="{3A1411A0-1EE3-4E3A-A172-BB032290683D}" dt="2023-01-24T18:11:25.802" v="310" actId="20577"/>
          <ac:spMkLst>
            <pc:docMk/>
            <pc:sldMk cId="2015151266" sldId="266"/>
            <ac:spMk id="4" creationId="{6004942F-3540-26C2-2FE8-1DD9E08B46CF}"/>
          </ac:spMkLst>
        </pc:spChg>
      </pc:sldChg>
      <pc:sldChg chg="new del ord">
        <pc:chgData name="Matia Messemer" userId="968f1b22-75f0-437f-a40d-59e0c8e1308b" providerId="ADAL" clId="{3A1411A0-1EE3-4E3A-A172-BB032290683D}" dt="2023-01-24T18:12:01.800" v="315" actId="47"/>
        <pc:sldMkLst>
          <pc:docMk/>
          <pc:sldMk cId="1399749502" sldId="267"/>
        </pc:sldMkLst>
      </pc:sldChg>
      <pc:sldChg chg="modSp new del mod">
        <pc:chgData name="Matia Messemer" userId="968f1b22-75f0-437f-a40d-59e0c8e1308b" providerId="ADAL" clId="{3A1411A0-1EE3-4E3A-A172-BB032290683D}" dt="2023-01-25T20:14:55.944" v="516" actId="47"/>
        <pc:sldMkLst>
          <pc:docMk/>
          <pc:sldMk cId="936011463" sldId="268"/>
        </pc:sldMkLst>
        <pc:spChg chg="mod">
          <ac:chgData name="Matia Messemer" userId="968f1b22-75f0-437f-a40d-59e0c8e1308b" providerId="ADAL" clId="{3A1411A0-1EE3-4E3A-A172-BB032290683D}" dt="2023-01-24T18:12:10.401" v="345" actId="20577"/>
          <ac:spMkLst>
            <pc:docMk/>
            <pc:sldMk cId="936011463" sldId="268"/>
            <ac:spMk id="2" creationId="{43A7F315-945D-61F0-C039-95B186472B48}"/>
          </ac:spMkLst>
        </pc:spChg>
      </pc:sldChg>
      <pc:sldChg chg="addSp delSp modSp new mod setBg">
        <pc:chgData name="Matia Messemer" userId="968f1b22-75f0-437f-a40d-59e0c8e1308b" providerId="ADAL" clId="{3A1411A0-1EE3-4E3A-A172-BB032290683D}" dt="2023-01-25T20:14:17.104" v="515" actId="26606"/>
        <pc:sldMkLst>
          <pc:docMk/>
          <pc:sldMk cId="1658127780" sldId="269"/>
        </pc:sldMkLst>
        <pc:spChg chg="del mod">
          <ac:chgData name="Matia Messemer" userId="968f1b22-75f0-437f-a40d-59e0c8e1308b" providerId="ADAL" clId="{3A1411A0-1EE3-4E3A-A172-BB032290683D}" dt="2023-01-25T20:11:27.376" v="501" actId="478"/>
          <ac:spMkLst>
            <pc:docMk/>
            <pc:sldMk cId="1658127780" sldId="269"/>
            <ac:spMk id="2" creationId="{FAD76FC4-1346-AE50-1E25-5470F2ACA42E}"/>
          </ac:spMkLst>
        </pc:spChg>
        <pc:spChg chg="add del mod">
          <ac:chgData name="Matia Messemer" userId="968f1b22-75f0-437f-a40d-59e0c8e1308b" providerId="ADAL" clId="{3A1411A0-1EE3-4E3A-A172-BB032290683D}" dt="2023-01-25T20:11:29.340" v="502" actId="478"/>
          <ac:spMkLst>
            <pc:docMk/>
            <pc:sldMk cId="1658127780" sldId="269"/>
            <ac:spMk id="4" creationId="{A446E555-D4CC-2FD9-9889-F336CAF0B3D8}"/>
          </ac:spMkLst>
        </pc:spChg>
        <pc:spChg chg="add">
          <ac:chgData name="Matia Messemer" userId="968f1b22-75f0-437f-a40d-59e0c8e1308b" providerId="ADAL" clId="{3A1411A0-1EE3-4E3A-A172-BB032290683D}" dt="2023-01-25T20:14:17.104" v="515" actId="26606"/>
          <ac:spMkLst>
            <pc:docMk/>
            <pc:sldMk cId="1658127780" sldId="269"/>
            <ac:spMk id="19" creationId="{B063FAF9-ACC5-4257-A431-AB2FCFD5CE27}"/>
          </ac:spMkLst>
        </pc:spChg>
        <pc:spChg chg="add">
          <ac:chgData name="Matia Messemer" userId="968f1b22-75f0-437f-a40d-59e0c8e1308b" providerId="ADAL" clId="{3A1411A0-1EE3-4E3A-A172-BB032290683D}" dt="2023-01-25T20:14:17.104" v="515" actId="26606"/>
          <ac:spMkLst>
            <pc:docMk/>
            <pc:sldMk cId="1658127780" sldId="269"/>
            <ac:spMk id="20" creationId="{94E1CBB2-207D-4AB2-9FE1-BB3DFB5F50D8}"/>
          </ac:spMkLst>
        </pc:spChg>
        <pc:spChg chg="add">
          <ac:chgData name="Matia Messemer" userId="968f1b22-75f0-437f-a40d-59e0c8e1308b" providerId="ADAL" clId="{3A1411A0-1EE3-4E3A-A172-BB032290683D}" dt="2023-01-25T20:14:17.104" v="515" actId="26606"/>
          <ac:spMkLst>
            <pc:docMk/>
            <pc:sldMk cId="1658127780" sldId="269"/>
            <ac:spMk id="21" creationId="{B3842A57-5543-489A-8D76-ECB59F25A14B}"/>
          </ac:spMkLst>
        </pc:spChg>
        <pc:spChg chg="add">
          <ac:chgData name="Matia Messemer" userId="968f1b22-75f0-437f-a40d-59e0c8e1308b" providerId="ADAL" clId="{3A1411A0-1EE3-4E3A-A172-BB032290683D}" dt="2023-01-25T20:14:17.104" v="515" actId="26606"/>
          <ac:spMkLst>
            <pc:docMk/>
            <pc:sldMk cId="1658127780" sldId="269"/>
            <ac:spMk id="22" creationId="{7B7C8768-C0E6-4BF8-9262-74D645629035}"/>
          </ac:spMkLst>
        </pc:spChg>
        <pc:spChg chg="add">
          <ac:chgData name="Matia Messemer" userId="968f1b22-75f0-437f-a40d-59e0c8e1308b" providerId="ADAL" clId="{3A1411A0-1EE3-4E3A-A172-BB032290683D}" dt="2023-01-25T20:14:17.104" v="515" actId="26606"/>
          <ac:spMkLst>
            <pc:docMk/>
            <pc:sldMk cId="1658127780" sldId="269"/>
            <ac:spMk id="23" creationId="{6B5AB787-5A1E-418D-8980-5F3361C65541}"/>
          </ac:spMkLst>
        </pc:spChg>
        <pc:picChg chg="add mod">
          <ac:chgData name="Matia Messemer" userId="968f1b22-75f0-437f-a40d-59e0c8e1308b" providerId="ADAL" clId="{3A1411A0-1EE3-4E3A-A172-BB032290683D}" dt="2023-01-25T20:14:17.104" v="515" actId="26606"/>
          <ac:picMkLst>
            <pc:docMk/>
            <pc:sldMk cId="1658127780" sldId="269"/>
            <ac:picMk id="6" creationId="{29134C24-C2B6-4BBA-5B1F-91165A194AA5}"/>
          </ac:picMkLst>
        </pc:picChg>
        <pc:picChg chg="add mod">
          <ac:chgData name="Matia Messemer" userId="968f1b22-75f0-437f-a40d-59e0c8e1308b" providerId="ADAL" clId="{3A1411A0-1EE3-4E3A-A172-BB032290683D}" dt="2023-01-25T20:14:17.104" v="515" actId="26606"/>
          <ac:picMkLst>
            <pc:docMk/>
            <pc:sldMk cId="1658127780" sldId="269"/>
            <ac:picMk id="8" creationId="{8D2F8057-409C-32D2-C687-5E994FDC7474}"/>
          </ac:picMkLst>
        </pc:picChg>
        <pc:picChg chg="add mod">
          <ac:chgData name="Matia Messemer" userId="968f1b22-75f0-437f-a40d-59e0c8e1308b" providerId="ADAL" clId="{3A1411A0-1EE3-4E3A-A172-BB032290683D}" dt="2023-01-25T20:14:17.104" v="515" actId="26606"/>
          <ac:picMkLst>
            <pc:docMk/>
            <pc:sldMk cId="1658127780" sldId="269"/>
            <ac:picMk id="10" creationId="{3213C607-E708-49D2-37D9-8EED51CB264F}"/>
          </ac:picMkLst>
        </pc:picChg>
        <pc:cxnChg chg="add del">
          <ac:chgData name="Matia Messemer" userId="968f1b22-75f0-437f-a40d-59e0c8e1308b" providerId="ADAL" clId="{3A1411A0-1EE3-4E3A-A172-BB032290683D}" dt="2023-01-25T20:14:17.099" v="514" actId="26606"/>
          <ac:cxnSpMkLst>
            <pc:docMk/>
            <pc:sldMk cId="1658127780" sldId="269"/>
            <ac:cxnSpMk id="15" creationId="{D4BDCD00-BA97-40D8-93CD-0A9CA931BE17}"/>
          </ac:cxnSpMkLst>
        </pc:cxnChg>
        <pc:cxnChg chg="add del">
          <ac:chgData name="Matia Messemer" userId="968f1b22-75f0-437f-a40d-59e0c8e1308b" providerId="ADAL" clId="{3A1411A0-1EE3-4E3A-A172-BB032290683D}" dt="2023-01-25T20:14:17.099" v="514" actId="26606"/>
          <ac:cxnSpMkLst>
            <pc:docMk/>
            <pc:sldMk cId="1658127780" sldId="269"/>
            <ac:cxnSpMk id="17" creationId="{2D631E40-F51C-4828-B23B-DF903513296E}"/>
          </ac:cxnSpMkLst>
        </pc:cxnChg>
      </pc:sldChg>
      <pc:sldChg chg="new del ord">
        <pc:chgData name="Matia Messemer" userId="968f1b22-75f0-437f-a40d-59e0c8e1308b" providerId="ADAL" clId="{3A1411A0-1EE3-4E3A-A172-BB032290683D}" dt="2023-01-25T00:46:47.530" v="477" actId="47"/>
        <pc:sldMkLst>
          <pc:docMk/>
          <pc:sldMk cId="4244898802" sldId="270"/>
        </pc:sldMkLst>
      </pc:sldChg>
      <pc:sldChg chg="modSp del mod ord">
        <pc:chgData name="Matia Messemer" userId="968f1b22-75f0-437f-a40d-59e0c8e1308b" providerId="ADAL" clId="{3A1411A0-1EE3-4E3A-A172-BB032290683D}" dt="2023-01-25T20:24:22.350" v="1446" actId="47"/>
        <pc:sldMkLst>
          <pc:docMk/>
          <pc:sldMk cId="1149640662" sldId="271"/>
        </pc:sldMkLst>
        <pc:spChg chg="mod">
          <ac:chgData name="Matia Messemer" userId="968f1b22-75f0-437f-a40d-59e0c8e1308b" providerId="ADAL" clId="{3A1411A0-1EE3-4E3A-A172-BB032290683D}" dt="2023-01-25T00:46:54.707" v="500" actId="20577"/>
          <ac:spMkLst>
            <pc:docMk/>
            <pc:sldMk cId="1149640662" sldId="271"/>
            <ac:spMk id="2" creationId="{FAD76FC4-1346-AE50-1E25-5470F2ACA42E}"/>
          </ac:spMkLst>
        </pc:spChg>
      </pc:sldChg>
      <pc:sldChg chg="modSp new mod">
        <pc:chgData name="Matia Messemer" userId="968f1b22-75f0-437f-a40d-59e0c8e1308b" providerId="ADAL" clId="{3A1411A0-1EE3-4E3A-A172-BB032290683D}" dt="2023-01-25T20:23:53.654" v="1442" actId="20577"/>
        <pc:sldMkLst>
          <pc:docMk/>
          <pc:sldMk cId="3680074510" sldId="272"/>
        </pc:sldMkLst>
        <pc:spChg chg="mod">
          <ac:chgData name="Matia Messemer" userId="968f1b22-75f0-437f-a40d-59e0c8e1308b" providerId="ADAL" clId="{3A1411A0-1EE3-4E3A-A172-BB032290683D}" dt="2023-01-25T20:20:23.129" v="1215" actId="20577"/>
          <ac:spMkLst>
            <pc:docMk/>
            <pc:sldMk cId="3680074510" sldId="272"/>
            <ac:spMk id="2" creationId="{80132C8C-1281-650D-F3CE-3D5033445B79}"/>
          </ac:spMkLst>
        </pc:spChg>
        <pc:spChg chg="mod">
          <ac:chgData name="Matia Messemer" userId="968f1b22-75f0-437f-a40d-59e0c8e1308b" providerId="ADAL" clId="{3A1411A0-1EE3-4E3A-A172-BB032290683D}" dt="2023-01-25T20:23:53.654" v="1442" actId="20577"/>
          <ac:spMkLst>
            <pc:docMk/>
            <pc:sldMk cId="3680074510" sldId="272"/>
            <ac:spMk id="3" creationId="{7F1ED46D-7AE4-A66E-A8AF-0B96AFA073E9}"/>
          </ac:spMkLst>
        </pc:spChg>
      </pc:sldChg>
      <pc:sldChg chg="modSp new mod">
        <pc:chgData name="Matia Messemer" userId="968f1b22-75f0-437f-a40d-59e0c8e1308b" providerId="ADAL" clId="{3A1411A0-1EE3-4E3A-A172-BB032290683D}" dt="2023-01-25T20:21:03.851" v="1246" actId="20577"/>
        <pc:sldMkLst>
          <pc:docMk/>
          <pc:sldMk cId="909207311" sldId="273"/>
        </pc:sldMkLst>
        <pc:spChg chg="mod">
          <ac:chgData name="Matia Messemer" userId="968f1b22-75f0-437f-a40d-59e0c8e1308b" providerId="ADAL" clId="{3A1411A0-1EE3-4E3A-A172-BB032290683D}" dt="2023-01-25T20:20:38.571" v="1235" actId="5793"/>
          <ac:spMkLst>
            <pc:docMk/>
            <pc:sldMk cId="909207311" sldId="273"/>
            <ac:spMk id="2" creationId="{E910A73A-4B49-1182-EB29-ED0E36238CDF}"/>
          </ac:spMkLst>
        </pc:spChg>
        <pc:spChg chg="mod">
          <ac:chgData name="Matia Messemer" userId="968f1b22-75f0-437f-a40d-59e0c8e1308b" providerId="ADAL" clId="{3A1411A0-1EE3-4E3A-A172-BB032290683D}" dt="2023-01-25T20:21:03.851" v="1246" actId="20577"/>
          <ac:spMkLst>
            <pc:docMk/>
            <pc:sldMk cId="909207311" sldId="273"/>
            <ac:spMk id="3" creationId="{AE928EF4-2B88-4CAA-9FA8-6F29595E9268}"/>
          </ac:spMkLst>
        </pc:spChg>
      </pc:sldChg>
      <pc:sldChg chg="modSp new del mod">
        <pc:chgData name="Matia Messemer" userId="968f1b22-75f0-437f-a40d-59e0c8e1308b" providerId="ADAL" clId="{3A1411A0-1EE3-4E3A-A172-BB032290683D}" dt="2023-01-25T20:28:13.297" v="2011" actId="47"/>
        <pc:sldMkLst>
          <pc:docMk/>
          <pc:sldMk cId="1432459547" sldId="274"/>
        </pc:sldMkLst>
        <pc:spChg chg="mod">
          <ac:chgData name="Matia Messemer" userId="968f1b22-75f0-437f-a40d-59e0c8e1308b" providerId="ADAL" clId="{3A1411A0-1EE3-4E3A-A172-BB032290683D}" dt="2023-01-25T20:26:34.100" v="1736" actId="20577"/>
          <ac:spMkLst>
            <pc:docMk/>
            <pc:sldMk cId="1432459547" sldId="274"/>
            <ac:spMk id="2" creationId="{57786620-CE90-244E-51EA-D8B3DC606628}"/>
          </ac:spMkLst>
        </pc:spChg>
      </pc:sldChg>
      <pc:sldChg chg="new del">
        <pc:chgData name="Matia Messemer" userId="968f1b22-75f0-437f-a40d-59e0c8e1308b" providerId="ADAL" clId="{3A1411A0-1EE3-4E3A-A172-BB032290683D}" dt="2023-01-25T20:24:25.742" v="1447" actId="47"/>
        <pc:sldMkLst>
          <pc:docMk/>
          <pc:sldMk cId="3164855515" sldId="274"/>
        </pc:sldMkLst>
      </pc:sldChg>
      <pc:sldChg chg="modSp new mod">
        <pc:chgData name="Matia Messemer" userId="968f1b22-75f0-437f-a40d-59e0c8e1308b" providerId="ADAL" clId="{3A1411A0-1EE3-4E3A-A172-BB032290683D}" dt="2023-01-25T20:28:07.686" v="2010" actId="20577"/>
        <pc:sldMkLst>
          <pc:docMk/>
          <pc:sldMk cId="375107405" sldId="275"/>
        </pc:sldMkLst>
        <pc:spChg chg="mod">
          <ac:chgData name="Matia Messemer" userId="968f1b22-75f0-437f-a40d-59e0c8e1308b" providerId="ADAL" clId="{3A1411A0-1EE3-4E3A-A172-BB032290683D}" dt="2023-01-25T20:27:10.502" v="1826" actId="20577"/>
          <ac:spMkLst>
            <pc:docMk/>
            <pc:sldMk cId="375107405" sldId="275"/>
            <ac:spMk id="2" creationId="{4626529F-D4EC-4244-4D2D-9709A84CCD9C}"/>
          </ac:spMkLst>
        </pc:spChg>
        <pc:spChg chg="mod">
          <ac:chgData name="Matia Messemer" userId="968f1b22-75f0-437f-a40d-59e0c8e1308b" providerId="ADAL" clId="{3A1411A0-1EE3-4E3A-A172-BB032290683D}" dt="2023-01-25T20:27:46.030" v="1934" actId="255"/>
          <ac:spMkLst>
            <pc:docMk/>
            <pc:sldMk cId="375107405" sldId="275"/>
            <ac:spMk id="3" creationId="{F4E80934-2576-AAC5-203B-170867DF40B3}"/>
          </ac:spMkLst>
        </pc:spChg>
        <pc:spChg chg="mod">
          <ac:chgData name="Matia Messemer" userId="968f1b22-75f0-437f-a40d-59e0c8e1308b" providerId="ADAL" clId="{3A1411A0-1EE3-4E3A-A172-BB032290683D}" dt="2023-01-25T20:28:07.686" v="2010" actId="20577"/>
          <ac:spMkLst>
            <pc:docMk/>
            <pc:sldMk cId="375107405" sldId="275"/>
            <ac:spMk id="4" creationId="{136F2B38-B6D8-767F-5DB8-B0251D320F96}"/>
          </ac:spMkLst>
        </pc:spChg>
      </pc:sldChg>
      <pc:sldChg chg="modSp new mod ord modNotesTx">
        <pc:chgData name="Matia Messemer" userId="968f1b22-75f0-437f-a40d-59e0c8e1308b" providerId="ADAL" clId="{3A1411A0-1EE3-4E3A-A172-BB032290683D}" dt="2023-01-25T20:42:46.061" v="3887" actId="20577"/>
        <pc:sldMkLst>
          <pc:docMk/>
          <pc:sldMk cId="2788733350" sldId="276"/>
        </pc:sldMkLst>
        <pc:spChg chg="mod">
          <ac:chgData name="Matia Messemer" userId="968f1b22-75f0-437f-a40d-59e0c8e1308b" providerId="ADAL" clId="{3A1411A0-1EE3-4E3A-A172-BB032290683D}" dt="2023-01-25T20:41:42.654" v="3638" actId="255"/>
          <ac:spMkLst>
            <pc:docMk/>
            <pc:sldMk cId="2788733350" sldId="276"/>
            <ac:spMk id="2" creationId="{ADDED8FE-738B-6CA8-8C02-1A160A809669}"/>
          </ac:spMkLst>
        </pc:spChg>
        <pc:spChg chg="mod">
          <ac:chgData name="Matia Messemer" userId="968f1b22-75f0-437f-a40d-59e0c8e1308b" providerId="ADAL" clId="{3A1411A0-1EE3-4E3A-A172-BB032290683D}" dt="2023-01-25T20:37:26.964" v="3104" actId="9"/>
          <ac:spMkLst>
            <pc:docMk/>
            <pc:sldMk cId="2788733350" sldId="276"/>
            <ac:spMk id="3" creationId="{6E4DB29D-0DDC-163D-1D6F-0949D44A147C}"/>
          </ac:spMkLst>
        </pc:spChg>
      </pc:sldChg>
      <pc:sldChg chg="addSp delSp modSp new mod">
        <pc:chgData name="Matia Messemer" userId="968f1b22-75f0-437f-a40d-59e0c8e1308b" providerId="ADAL" clId="{3A1411A0-1EE3-4E3A-A172-BB032290683D}" dt="2023-01-27T14:21:54.407" v="5067" actId="1076"/>
        <pc:sldMkLst>
          <pc:docMk/>
          <pc:sldMk cId="1099987047" sldId="277"/>
        </pc:sldMkLst>
        <pc:spChg chg="del mod">
          <ac:chgData name="Matia Messemer" userId="968f1b22-75f0-437f-a40d-59e0c8e1308b" providerId="ADAL" clId="{3A1411A0-1EE3-4E3A-A172-BB032290683D}" dt="2023-01-27T14:08:31.713" v="4913" actId="478"/>
          <ac:spMkLst>
            <pc:docMk/>
            <pc:sldMk cId="1099987047" sldId="277"/>
            <ac:spMk id="2" creationId="{D6AB35E2-7B00-61CB-8710-0CD371E78648}"/>
          </ac:spMkLst>
        </pc:spChg>
        <pc:spChg chg="del">
          <ac:chgData name="Matia Messemer" userId="968f1b22-75f0-437f-a40d-59e0c8e1308b" providerId="ADAL" clId="{3A1411A0-1EE3-4E3A-A172-BB032290683D}" dt="2023-01-27T14:08:26.002" v="4911" actId="22"/>
          <ac:spMkLst>
            <pc:docMk/>
            <pc:sldMk cId="1099987047" sldId="277"/>
            <ac:spMk id="3" creationId="{CB220289-AC4C-ADBD-AA89-9B2641FCF530}"/>
          </ac:spMkLst>
        </pc:spChg>
        <pc:spChg chg="add del mod">
          <ac:chgData name="Matia Messemer" userId="968f1b22-75f0-437f-a40d-59e0c8e1308b" providerId="ADAL" clId="{3A1411A0-1EE3-4E3A-A172-BB032290683D}" dt="2023-01-27T14:11:31.914" v="4922" actId="478"/>
          <ac:spMkLst>
            <pc:docMk/>
            <pc:sldMk cId="1099987047" sldId="277"/>
            <ac:spMk id="9" creationId="{BB6F0C7A-FF7E-D053-7EBE-901B9D6A41CF}"/>
          </ac:spMkLst>
        </pc:spChg>
        <pc:spChg chg="add del mod">
          <ac:chgData name="Matia Messemer" userId="968f1b22-75f0-437f-a40d-59e0c8e1308b" providerId="ADAL" clId="{3A1411A0-1EE3-4E3A-A172-BB032290683D}" dt="2023-01-27T14:17:22.441" v="4931" actId="478"/>
          <ac:spMkLst>
            <pc:docMk/>
            <pc:sldMk cId="1099987047" sldId="277"/>
            <ac:spMk id="14" creationId="{5147B319-7CDA-D0A5-27D3-34CE026BD164}"/>
          </ac:spMkLst>
        </pc:spChg>
        <pc:graphicFrameChg chg="add mod modGraphic">
          <ac:chgData name="Matia Messemer" userId="968f1b22-75f0-437f-a40d-59e0c8e1308b" providerId="ADAL" clId="{3A1411A0-1EE3-4E3A-A172-BB032290683D}" dt="2023-01-27T14:21:44.895" v="5064" actId="1076"/>
          <ac:graphicFrameMkLst>
            <pc:docMk/>
            <pc:sldMk cId="1099987047" sldId="277"/>
            <ac:graphicFrameMk id="16" creationId="{1974F3F5-1CF0-D240-C3CD-24306FBE6447}"/>
          </ac:graphicFrameMkLst>
        </pc:graphicFrameChg>
        <pc:graphicFrameChg chg="add mod modGraphic">
          <ac:chgData name="Matia Messemer" userId="968f1b22-75f0-437f-a40d-59e0c8e1308b" providerId="ADAL" clId="{3A1411A0-1EE3-4E3A-A172-BB032290683D}" dt="2023-01-27T14:21:48.695" v="5065" actId="1076"/>
          <ac:graphicFrameMkLst>
            <pc:docMk/>
            <pc:sldMk cId="1099987047" sldId="277"/>
            <ac:graphicFrameMk id="17" creationId="{F55F1BE3-823A-69F9-8F19-4503826D4CE3}"/>
          </ac:graphicFrameMkLst>
        </pc:graphicFrameChg>
        <pc:graphicFrameChg chg="add mod modGraphic">
          <ac:chgData name="Matia Messemer" userId="968f1b22-75f0-437f-a40d-59e0c8e1308b" providerId="ADAL" clId="{3A1411A0-1EE3-4E3A-A172-BB032290683D}" dt="2023-01-27T14:21:51.071" v="5066" actId="1076"/>
          <ac:graphicFrameMkLst>
            <pc:docMk/>
            <pc:sldMk cId="1099987047" sldId="277"/>
            <ac:graphicFrameMk id="18" creationId="{52CF9A82-47D4-BE11-177D-517EE8C8B2A7}"/>
          </ac:graphicFrameMkLst>
        </pc:graphicFrameChg>
        <pc:graphicFrameChg chg="add mod modGraphic">
          <ac:chgData name="Matia Messemer" userId="968f1b22-75f0-437f-a40d-59e0c8e1308b" providerId="ADAL" clId="{3A1411A0-1EE3-4E3A-A172-BB032290683D}" dt="2023-01-27T14:21:54.407" v="5067" actId="1076"/>
          <ac:graphicFrameMkLst>
            <pc:docMk/>
            <pc:sldMk cId="1099987047" sldId="277"/>
            <ac:graphicFrameMk id="19" creationId="{FB48F0C9-58E8-8504-EDDE-7DBC92809C0F}"/>
          </ac:graphicFrameMkLst>
        </pc:graphicFrameChg>
        <pc:graphicFrameChg chg="add del mod modGraphic">
          <ac:chgData name="Matia Messemer" userId="968f1b22-75f0-437f-a40d-59e0c8e1308b" providerId="ADAL" clId="{3A1411A0-1EE3-4E3A-A172-BB032290683D}" dt="2023-01-27T14:20:49.999" v="5050" actId="478"/>
          <ac:graphicFrameMkLst>
            <pc:docMk/>
            <pc:sldMk cId="1099987047" sldId="277"/>
            <ac:graphicFrameMk id="20" creationId="{4A8E01E7-EAEA-873E-DD22-95F7DC3D6691}"/>
          </ac:graphicFrameMkLst>
        </pc:graphicFrameChg>
        <pc:graphicFrameChg chg="add mod modGraphic">
          <ac:chgData name="Matia Messemer" userId="968f1b22-75f0-437f-a40d-59e0c8e1308b" providerId="ADAL" clId="{3A1411A0-1EE3-4E3A-A172-BB032290683D}" dt="2023-01-27T14:21:23.600" v="5058" actId="1076"/>
          <ac:graphicFrameMkLst>
            <pc:docMk/>
            <pc:sldMk cId="1099987047" sldId="277"/>
            <ac:graphicFrameMk id="21" creationId="{D9C1725B-4110-F12A-4634-8C1C9D6BF488}"/>
          </ac:graphicFrameMkLst>
        </pc:graphicFrameChg>
        <pc:graphicFrameChg chg="add mod modGraphic">
          <ac:chgData name="Matia Messemer" userId="968f1b22-75f0-437f-a40d-59e0c8e1308b" providerId="ADAL" clId="{3A1411A0-1EE3-4E3A-A172-BB032290683D}" dt="2023-01-27T14:21:27.422" v="5059" actId="1076"/>
          <ac:graphicFrameMkLst>
            <pc:docMk/>
            <pc:sldMk cId="1099987047" sldId="277"/>
            <ac:graphicFrameMk id="22" creationId="{01F377A9-FA9C-FA7F-C4FD-C67832D48EE4}"/>
          </ac:graphicFrameMkLst>
        </pc:graphicFrameChg>
        <pc:graphicFrameChg chg="add mod modGraphic">
          <ac:chgData name="Matia Messemer" userId="968f1b22-75f0-437f-a40d-59e0c8e1308b" providerId="ADAL" clId="{3A1411A0-1EE3-4E3A-A172-BB032290683D}" dt="2023-01-27T14:21:31.480" v="5060" actId="1076"/>
          <ac:graphicFrameMkLst>
            <pc:docMk/>
            <pc:sldMk cId="1099987047" sldId="277"/>
            <ac:graphicFrameMk id="23" creationId="{831E8DBE-C23A-484B-7948-39263AA3A0AC}"/>
          </ac:graphicFrameMkLst>
        </pc:graphicFrameChg>
        <pc:picChg chg="add del mod ord">
          <ac:chgData name="Matia Messemer" userId="968f1b22-75f0-437f-a40d-59e0c8e1308b" providerId="ADAL" clId="{3A1411A0-1EE3-4E3A-A172-BB032290683D}" dt="2023-01-27T14:11:28.013" v="4921" actId="478"/>
          <ac:picMkLst>
            <pc:docMk/>
            <pc:sldMk cId="1099987047" sldId="277"/>
            <ac:picMk id="5" creationId="{183129AC-E9F2-49B5-4834-943CD28EC489}"/>
          </ac:picMkLst>
        </pc:picChg>
        <pc:picChg chg="add del mod">
          <ac:chgData name="Matia Messemer" userId="968f1b22-75f0-437f-a40d-59e0c8e1308b" providerId="ADAL" clId="{3A1411A0-1EE3-4E3A-A172-BB032290683D}" dt="2023-01-27T14:11:26.925" v="4920" actId="478"/>
          <ac:picMkLst>
            <pc:docMk/>
            <pc:sldMk cId="1099987047" sldId="277"/>
            <ac:picMk id="7" creationId="{F6FA6543-84FC-B5E1-80A5-D57942F6E60F}"/>
          </ac:picMkLst>
        </pc:picChg>
        <pc:picChg chg="add del mod">
          <ac:chgData name="Matia Messemer" userId="968f1b22-75f0-437f-a40d-59e0c8e1308b" providerId="ADAL" clId="{3A1411A0-1EE3-4E3A-A172-BB032290683D}" dt="2023-01-27T14:20:11.416" v="5044" actId="478"/>
          <ac:picMkLst>
            <pc:docMk/>
            <pc:sldMk cId="1099987047" sldId="277"/>
            <ac:picMk id="11" creationId="{8662DA3D-ADFE-EEF1-1D33-3E5DF0FC38BD}"/>
          </ac:picMkLst>
        </pc:picChg>
        <pc:picChg chg="add mod">
          <ac:chgData name="Matia Messemer" userId="968f1b22-75f0-437f-a40d-59e0c8e1308b" providerId="ADAL" clId="{3A1411A0-1EE3-4E3A-A172-BB032290683D}" dt="2023-01-27T14:21:41.902" v="5063" actId="1076"/>
          <ac:picMkLst>
            <pc:docMk/>
            <pc:sldMk cId="1099987047" sldId="277"/>
            <ac:picMk id="13" creationId="{591BF173-7355-EDCA-72EE-3911F7727699}"/>
          </ac:picMkLst>
        </pc:picChg>
        <pc:picChg chg="add mod">
          <ac:chgData name="Matia Messemer" userId="968f1b22-75f0-437f-a40d-59e0c8e1308b" providerId="ADAL" clId="{3A1411A0-1EE3-4E3A-A172-BB032290683D}" dt="2023-01-27T14:21:20.791" v="5057" actId="1076"/>
          <ac:picMkLst>
            <pc:docMk/>
            <pc:sldMk cId="1099987047" sldId="277"/>
            <ac:picMk id="15" creationId="{6D293EAD-9EC8-C2EF-BE89-531458616AC2}"/>
          </ac:picMkLst>
        </pc:picChg>
      </pc:sldChg>
      <pc:sldChg chg="modSp new del mod">
        <pc:chgData name="Matia Messemer" userId="968f1b22-75f0-437f-a40d-59e0c8e1308b" providerId="ADAL" clId="{3A1411A0-1EE3-4E3A-A172-BB032290683D}" dt="2023-01-25T20:41:46.105" v="3639" actId="47"/>
        <pc:sldMkLst>
          <pc:docMk/>
          <pc:sldMk cId="1280464491" sldId="277"/>
        </pc:sldMkLst>
        <pc:spChg chg="mod">
          <ac:chgData name="Matia Messemer" userId="968f1b22-75f0-437f-a40d-59e0c8e1308b" providerId="ADAL" clId="{3A1411A0-1EE3-4E3A-A172-BB032290683D}" dt="2023-01-25T20:38:28.112" v="3160" actId="20577"/>
          <ac:spMkLst>
            <pc:docMk/>
            <pc:sldMk cId="1280464491" sldId="277"/>
            <ac:spMk id="2" creationId="{96D42DA5-0157-9E31-9F88-28067170D9FB}"/>
          </ac:spMkLst>
        </pc:spChg>
        <pc:spChg chg="mod">
          <ac:chgData name="Matia Messemer" userId="968f1b22-75f0-437f-a40d-59e0c8e1308b" providerId="ADAL" clId="{3A1411A0-1EE3-4E3A-A172-BB032290683D}" dt="2023-01-25T20:38:55.872" v="3247" actId="15"/>
          <ac:spMkLst>
            <pc:docMk/>
            <pc:sldMk cId="1280464491" sldId="277"/>
            <ac:spMk id="3" creationId="{1A1AF0EB-551D-6E91-123A-E8CFB349A30E}"/>
          </ac:spMkLst>
        </pc:spChg>
      </pc:sldChg>
      <pc:sldChg chg="modSp new del mod">
        <pc:chgData name="Matia Messemer" userId="968f1b22-75f0-437f-a40d-59e0c8e1308b" providerId="ADAL" clId="{3A1411A0-1EE3-4E3A-A172-BB032290683D}" dt="2023-01-25T20:43:24.699" v="3967" actId="47"/>
        <pc:sldMkLst>
          <pc:docMk/>
          <pc:sldMk cId="506437284" sldId="278"/>
        </pc:sldMkLst>
        <pc:spChg chg="mod">
          <ac:chgData name="Matia Messemer" userId="968f1b22-75f0-437f-a40d-59e0c8e1308b" providerId="ADAL" clId="{3A1411A0-1EE3-4E3A-A172-BB032290683D}" dt="2023-01-25T20:39:06.142" v="3280" actId="20577"/>
          <ac:spMkLst>
            <pc:docMk/>
            <pc:sldMk cId="506437284" sldId="278"/>
            <ac:spMk id="2" creationId="{105D5579-8EAD-4D98-56E1-F33B14104A2C}"/>
          </ac:spMkLst>
        </pc:spChg>
        <pc:spChg chg="mod">
          <ac:chgData name="Matia Messemer" userId="968f1b22-75f0-437f-a40d-59e0c8e1308b" providerId="ADAL" clId="{3A1411A0-1EE3-4E3A-A172-BB032290683D}" dt="2023-01-25T20:40:13.777" v="3491" actId="255"/>
          <ac:spMkLst>
            <pc:docMk/>
            <pc:sldMk cId="506437284" sldId="278"/>
            <ac:spMk id="3" creationId="{94816811-EF89-B28C-4765-233410E2073F}"/>
          </ac:spMkLst>
        </pc:spChg>
        <pc:spChg chg="mod">
          <ac:chgData name="Matia Messemer" userId="968f1b22-75f0-437f-a40d-59e0c8e1308b" providerId="ADAL" clId="{3A1411A0-1EE3-4E3A-A172-BB032290683D}" dt="2023-01-25T20:43:15.295" v="3966" actId="20577"/>
          <ac:spMkLst>
            <pc:docMk/>
            <pc:sldMk cId="506437284" sldId="278"/>
            <ac:spMk id="4" creationId="{E79A103D-E1ED-F45E-5A79-FCFC4BBF7A42}"/>
          </ac:spMkLst>
        </pc:spChg>
      </pc:sldChg>
      <pc:sldChg chg="modSp new add del mod">
        <pc:chgData name="Matia Messemer" userId="968f1b22-75f0-437f-a40d-59e0c8e1308b" providerId="ADAL" clId="{3A1411A0-1EE3-4E3A-A172-BB032290683D}" dt="2023-01-27T14:07:34.990" v="4910" actId="47"/>
        <pc:sldMkLst>
          <pc:docMk/>
          <pc:sldMk cId="1842705304" sldId="278"/>
        </pc:sldMkLst>
        <pc:spChg chg="mod">
          <ac:chgData name="Matia Messemer" userId="968f1b22-75f0-437f-a40d-59e0c8e1308b" providerId="ADAL" clId="{3A1411A0-1EE3-4E3A-A172-BB032290683D}" dt="2023-01-25T20:52:24.573" v="4750" actId="20577"/>
          <ac:spMkLst>
            <pc:docMk/>
            <pc:sldMk cId="1842705304" sldId="278"/>
            <ac:spMk id="2" creationId="{522F380E-B3ED-4F08-0E3F-895344FF4B75}"/>
          </ac:spMkLst>
        </pc:spChg>
        <pc:spChg chg="mod">
          <ac:chgData name="Matia Messemer" userId="968f1b22-75f0-437f-a40d-59e0c8e1308b" providerId="ADAL" clId="{3A1411A0-1EE3-4E3A-A172-BB032290683D}" dt="2023-01-27T14:07:31.034" v="4909" actId="6549"/>
          <ac:spMkLst>
            <pc:docMk/>
            <pc:sldMk cId="1842705304" sldId="278"/>
            <ac:spMk id="3" creationId="{A92F583A-53AA-7DF3-4D24-4DD169A5553B}"/>
          </ac:spMkLst>
        </pc:spChg>
      </pc:sldChg>
      <pc:sldChg chg="modSp new del mod">
        <pc:chgData name="Matia Messemer" userId="968f1b22-75f0-437f-a40d-59e0c8e1308b" providerId="ADAL" clId="{3A1411A0-1EE3-4E3A-A172-BB032290683D}" dt="2023-01-25T20:49:58.473" v="4726" actId="47"/>
        <pc:sldMkLst>
          <pc:docMk/>
          <pc:sldMk cId="1789757919" sldId="279"/>
        </pc:sldMkLst>
        <pc:spChg chg="mod">
          <ac:chgData name="Matia Messemer" userId="968f1b22-75f0-437f-a40d-59e0c8e1308b" providerId="ADAL" clId="{3A1411A0-1EE3-4E3A-A172-BB032290683D}" dt="2023-01-25T20:48:10.927" v="4341" actId="20577"/>
          <ac:spMkLst>
            <pc:docMk/>
            <pc:sldMk cId="1789757919" sldId="279"/>
            <ac:spMk id="2" creationId="{45744FC5-9DC6-7B48-20BB-81179ECF62EE}"/>
          </ac:spMkLst>
        </pc:spChg>
        <pc:spChg chg="mod">
          <ac:chgData name="Matia Messemer" userId="968f1b22-75f0-437f-a40d-59e0c8e1308b" providerId="ADAL" clId="{3A1411A0-1EE3-4E3A-A172-BB032290683D}" dt="2023-01-25T20:48:30.813" v="4401" actId="20577"/>
          <ac:spMkLst>
            <pc:docMk/>
            <pc:sldMk cId="1789757919" sldId="279"/>
            <ac:spMk id="3" creationId="{93CEFDA1-8992-B51E-EA64-0CD5C9DE62D5}"/>
          </ac:spMkLst>
        </pc:spChg>
      </pc:sldChg>
      <pc:sldChg chg="modSp new mod">
        <pc:chgData name="Matia Messemer" userId="968f1b22-75f0-437f-a40d-59e0c8e1308b" providerId="ADAL" clId="{3A1411A0-1EE3-4E3A-A172-BB032290683D}" dt="2023-01-25T20:49:55.673" v="4725" actId="20577"/>
        <pc:sldMkLst>
          <pc:docMk/>
          <pc:sldMk cId="3165371734" sldId="280"/>
        </pc:sldMkLst>
        <pc:spChg chg="mod">
          <ac:chgData name="Matia Messemer" userId="968f1b22-75f0-437f-a40d-59e0c8e1308b" providerId="ADAL" clId="{3A1411A0-1EE3-4E3A-A172-BB032290683D}" dt="2023-01-25T20:48:44.606" v="4432" actId="20577"/>
          <ac:spMkLst>
            <pc:docMk/>
            <pc:sldMk cId="3165371734" sldId="280"/>
            <ac:spMk id="2" creationId="{7866CADF-7EA8-DF0C-4273-CECA43415234}"/>
          </ac:spMkLst>
        </pc:spChg>
        <pc:spChg chg="mod">
          <ac:chgData name="Matia Messemer" userId="968f1b22-75f0-437f-a40d-59e0c8e1308b" providerId="ADAL" clId="{3A1411A0-1EE3-4E3A-A172-BB032290683D}" dt="2023-01-25T20:49:24.687" v="4591" actId="255"/>
          <ac:spMkLst>
            <pc:docMk/>
            <pc:sldMk cId="3165371734" sldId="280"/>
            <ac:spMk id="3" creationId="{15764B78-9F45-2C84-89CB-B11569FFCB24}"/>
          </ac:spMkLst>
        </pc:spChg>
        <pc:spChg chg="mod">
          <ac:chgData name="Matia Messemer" userId="968f1b22-75f0-437f-a40d-59e0c8e1308b" providerId="ADAL" clId="{3A1411A0-1EE3-4E3A-A172-BB032290683D}" dt="2023-01-25T20:49:55.673" v="4725" actId="20577"/>
          <ac:spMkLst>
            <pc:docMk/>
            <pc:sldMk cId="3165371734" sldId="280"/>
            <ac:spMk id="4" creationId="{C060385F-8BE5-4609-FFFC-0BC35B942080}"/>
          </ac:spMkLst>
        </pc:spChg>
      </pc:sldChg>
      <pc:sldChg chg="addSp delSp modSp new mod setBg">
        <pc:chgData name="Matia Messemer" userId="968f1b22-75f0-437f-a40d-59e0c8e1308b" providerId="ADAL" clId="{3A1411A0-1EE3-4E3A-A172-BB032290683D}" dt="2023-01-25T20:52:13.003" v="4741" actId="1076"/>
        <pc:sldMkLst>
          <pc:docMk/>
          <pc:sldMk cId="1561338981" sldId="281"/>
        </pc:sldMkLst>
        <pc:spChg chg="del">
          <ac:chgData name="Matia Messemer" userId="968f1b22-75f0-437f-a40d-59e0c8e1308b" providerId="ADAL" clId="{3A1411A0-1EE3-4E3A-A172-BB032290683D}" dt="2023-01-25T20:51:35.950" v="4730" actId="478"/>
          <ac:spMkLst>
            <pc:docMk/>
            <pc:sldMk cId="1561338981" sldId="281"/>
            <ac:spMk id="2" creationId="{7F6396E6-4215-CF0F-4346-F6062D0E1D75}"/>
          </ac:spMkLst>
        </pc:spChg>
        <pc:spChg chg="add del">
          <ac:chgData name="Matia Messemer" userId="968f1b22-75f0-437f-a40d-59e0c8e1308b" providerId="ADAL" clId="{3A1411A0-1EE3-4E3A-A172-BB032290683D}" dt="2023-01-25T20:50:38.559" v="4729" actId="478"/>
          <ac:spMkLst>
            <pc:docMk/>
            <pc:sldMk cId="1561338981" sldId="281"/>
            <ac:spMk id="3" creationId="{E74BF4E1-5820-CD3F-A705-3FF0578A5503}"/>
          </ac:spMkLst>
        </pc:spChg>
        <pc:spChg chg="add del">
          <ac:chgData name="Matia Messemer" userId="968f1b22-75f0-437f-a40d-59e0c8e1308b" providerId="ADAL" clId="{3A1411A0-1EE3-4E3A-A172-BB032290683D}" dt="2023-01-25T20:51:54.070" v="4733" actId="26606"/>
          <ac:spMkLst>
            <pc:docMk/>
            <pc:sldMk cId="1561338981" sldId="281"/>
            <ac:spMk id="10" creationId="{B670DBD5-770C-4383-9F54-5B86E86BD5BB}"/>
          </ac:spMkLst>
        </pc:spChg>
        <pc:spChg chg="add del">
          <ac:chgData name="Matia Messemer" userId="968f1b22-75f0-437f-a40d-59e0c8e1308b" providerId="ADAL" clId="{3A1411A0-1EE3-4E3A-A172-BB032290683D}" dt="2023-01-25T20:51:57.826" v="4735" actId="26606"/>
          <ac:spMkLst>
            <pc:docMk/>
            <pc:sldMk cId="1561338981" sldId="281"/>
            <ac:spMk id="12" creationId="{83C98ABE-055B-441F-B07E-44F97F083C39}"/>
          </ac:spMkLst>
        </pc:spChg>
        <pc:spChg chg="add del">
          <ac:chgData name="Matia Messemer" userId="968f1b22-75f0-437f-a40d-59e0c8e1308b" providerId="ADAL" clId="{3A1411A0-1EE3-4E3A-A172-BB032290683D}" dt="2023-01-25T20:51:57.826" v="4735" actId="26606"/>
          <ac:spMkLst>
            <pc:docMk/>
            <pc:sldMk cId="1561338981" sldId="281"/>
            <ac:spMk id="13" creationId="{F3060C83-F051-4F0E-ABAD-AA0DFC48B218}"/>
          </ac:spMkLst>
        </pc:spChg>
        <pc:spChg chg="add del">
          <ac:chgData name="Matia Messemer" userId="968f1b22-75f0-437f-a40d-59e0c8e1308b" providerId="ADAL" clId="{3A1411A0-1EE3-4E3A-A172-BB032290683D}" dt="2023-01-25T20:51:57.826" v="4735" actId="26606"/>
          <ac:spMkLst>
            <pc:docMk/>
            <pc:sldMk cId="1561338981" sldId="281"/>
            <ac:spMk id="14" creationId="{29FDB030-9B49-4CED-8CCD-4D99382388AC}"/>
          </ac:spMkLst>
        </pc:spChg>
        <pc:spChg chg="add del">
          <ac:chgData name="Matia Messemer" userId="968f1b22-75f0-437f-a40d-59e0c8e1308b" providerId="ADAL" clId="{3A1411A0-1EE3-4E3A-A172-BB032290683D}" dt="2023-01-25T20:51:57.826" v="4735" actId="26606"/>
          <ac:spMkLst>
            <pc:docMk/>
            <pc:sldMk cId="1561338981" sldId="281"/>
            <ac:spMk id="16" creationId="{3783CA14-24A1-485C-8B30-D6A5D87987AD}"/>
          </ac:spMkLst>
        </pc:spChg>
        <pc:spChg chg="add del">
          <ac:chgData name="Matia Messemer" userId="968f1b22-75f0-437f-a40d-59e0c8e1308b" providerId="ADAL" clId="{3A1411A0-1EE3-4E3A-A172-BB032290683D}" dt="2023-01-25T20:51:57.826" v="4735" actId="26606"/>
          <ac:spMkLst>
            <pc:docMk/>
            <pc:sldMk cId="1561338981" sldId="281"/>
            <ac:spMk id="18" creationId="{9A97C86A-04D6-40F7-AE84-31AB43E6A846}"/>
          </ac:spMkLst>
        </pc:spChg>
        <pc:spChg chg="add del">
          <ac:chgData name="Matia Messemer" userId="968f1b22-75f0-437f-a40d-59e0c8e1308b" providerId="ADAL" clId="{3A1411A0-1EE3-4E3A-A172-BB032290683D}" dt="2023-01-25T20:51:57.826" v="4735" actId="26606"/>
          <ac:spMkLst>
            <pc:docMk/>
            <pc:sldMk cId="1561338981" sldId="281"/>
            <ac:spMk id="20" creationId="{FF9F2414-84E8-453E-B1F3-389FDE8192D9}"/>
          </ac:spMkLst>
        </pc:spChg>
        <pc:spChg chg="add del">
          <ac:chgData name="Matia Messemer" userId="968f1b22-75f0-437f-a40d-59e0c8e1308b" providerId="ADAL" clId="{3A1411A0-1EE3-4E3A-A172-BB032290683D}" dt="2023-01-25T20:51:57.826" v="4735" actId="26606"/>
          <ac:spMkLst>
            <pc:docMk/>
            <pc:sldMk cId="1561338981" sldId="281"/>
            <ac:spMk id="22" creationId="{3ECA69A1-7536-43AC-85EF-C7106179F5ED}"/>
          </ac:spMkLst>
        </pc:spChg>
        <pc:picChg chg="add mod">
          <ac:chgData name="Matia Messemer" userId="968f1b22-75f0-437f-a40d-59e0c8e1308b" providerId="ADAL" clId="{3A1411A0-1EE3-4E3A-A172-BB032290683D}" dt="2023-01-25T20:52:13.003" v="4741" actId="1076"/>
          <ac:picMkLst>
            <pc:docMk/>
            <pc:sldMk cId="1561338981" sldId="281"/>
            <ac:picMk id="5" creationId="{9AD40ACD-1601-8E84-0489-F560FE87D546}"/>
          </ac:picMkLst>
        </pc:picChg>
      </pc:sldChg>
      <pc:sldChg chg="modSp new mod">
        <pc:chgData name="Matia Messemer" userId="968f1b22-75f0-437f-a40d-59e0c8e1308b" providerId="ADAL" clId="{3A1411A0-1EE3-4E3A-A172-BB032290683D}" dt="2023-01-25T20:53:54.688" v="4907" actId="1076"/>
        <pc:sldMkLst>
          <pc:docMk/>
          <pc:sldMk cId="2044234299" sldId="282"/>
        </pc:sldMkLst>
        <pc:spChg chg="mod">
          <ac:chgData name="Matia Messemer" userId="968f1b22-75f0-437f-a40d-59e0c8e1308b" providerId="ADAL" clId="{3A1411A0-1EE3-4E3A-A172-BB032290683D}" dt="2023-01-25T20:53:51.520" v="4906" actId="14100"/>
          <ac:spMkLst>
            <pc:docMk/>
            <pc:sldMk cId="2044234299" sldId="282"/>
            <ac:spMk id="2" creationId="{85C4CA27-0D63-9D1D-E46E-D0FCD2DE5A8F}"/>
          </ac:spMkLst>
        </pc:spChg>
        <pc:spChg chg="mod">
          <ac:chgData name="Matia Messemer" userId="968f1b22-75f0-437f-a40d-59e0c8e1308b" providerId="ADAL" clId="{3A1411A0-1EE3-4E3A-A172-BB032290683D}" dt="2023-01-25T20:53:54.688" v="4907" actId="1076"/>
          <ac:spMkLst>
            <pc:docMk/>
            <pc:sldMk cId="2044234299" sldId="282"/>
            <ac:spMk id="3" creationId="{477DD3E4-32DB-B2C7-1255-B4C3BCADC6A1}"/>
          </ac:spMkLst>
        </pc:spChg>
      </pc:sldChg>
      <pc:sldChg chg="addSp delSp modSp new del mod">
        <pc:chgData name="Matia Messemer" userId="968f1b22-75f0-437f-a40d-59e0c8e1308b" providerId="ADAL" clId="{3A1411A0-1EE3-4E3A-A172-BB032290683D}" dt="2023-01-27T14:21:59.657" v="5068" actId="47"/>
        <pc:sldMkLst>
          <pc:docMk/>
          <pc:sldMk cId="2078197109" sldId="283"/>
        </pc:sldMkLst>
        <pc:spChg chg="mod">
          <ac:chgData name="Matia Messemer" userId="968f1b22-75f0-437f-a40d-59e0c8e1308b" providerId="ADAL" clId="{3A1411A0-1EE3-4E3A-A172-BB032290683D}" dt="2023-01-27T14:17:53.054" v="4967" actId="20577"/>
          <ac:spMkLst>
            <pc:docMk/>
            <pc:sldMk cId="2078197109" sldId="283"/>
            <ac:spMk id="2" creationId="{711A06E5-88B2-D6B4-907E-D2E31182C8FB}"/>
          </ac:spMkLst>
        </pc:spChg>
        <pc:spChg chg="del mod">
          <ac:chgData name="Matia Messemer" userId="968f1b22-75f0-437f-a40d-59e0c8e1308b" providerId="ADAL" clId="{3A1411A0-1EE3-4E3A-A172-BB032290683D}" dt="2023-01-27T14:18:24.224" v="5022" actId="478"/>
          <ac:spMkLst>
            <pc:docMk/>
            <pc:sldMk cId="2078197109" sldId="283"/>
            <ac:spMk id="3" creationId="{4123445E-A373-CAFC-DEFE-512B3C26F83D}"/>
          </ac:spMkLst>
        </pc:spChg>
        <pc:spChg chg="add mod">
          <ac:chgData name="Matia Messemer" userId="968f1b22-75f0-437f-a40d-59e0c8e1308b" providerId="ADAL" clId="{3A1411A0-1EE3-4E3A-A172-BB032290683D}" dt="2023-01-27T14:18:24.224" v="5022" actId="478"/>
          <ac:spMkLst>
            <pc:docMk/>
            <pc:sldMk cId="2078197109" sldId="283"/>
            <ac:spMk id="8" creationId="{EB0C3304-88D2-9FDA-E1C8-A3CE9B19E309}"/>
          </ac:spMkLst>
        </pc:spChg>
        <pc:graphicFrameChg chg="add mod">
          <ac:chgData name="Matia Messemer" userId="968f1b22-75f0-437f-a40d-59e0c8e1308b" providerId="ADAL" clId="{3A1411A0-1EE3-4E3A-A172-BB032290683D}" dt="2023-01-27T14:18:19.596" v="5021"/>
          <ac:graphicFrameMkLst>
            <pc:docMk/>
            <pc:sldMk cId="2078197109" sldId="283"/>
            <ac:graphicFrameMk id="6" creationId="{0A0F311D-504F-C41B-5B75-EFEF4A819BD7}"/>
          </ac:graphicFrameMkLst>
        </pc:graphicFrameChg>
        <pc:picChg chg="add mod">
          <ac:chgData name="Matia Messemer" userId="968f1b22-75f0-437f-a40d-59e0c8e1308b" providerId="ADAL" clId="{3A1411A0-1EE3-4E3A-A172-BB032290683D}" dt="2023-01-27T14:17:43.976" v="4936" actId="1076"/>
          <ac:picMkLst>
            <pc:docMk/>
            <pc:sldMk cId="2078197109" sldId="283"/>
            <ac:picMk id="5" creationId="{61158338-D979-F712-1C4B-103CBE5B2AE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9BFF4F-14D2-470B-9309-5DB23BC2D910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54FD4C-ED18-4422-B8B7-A42907D6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1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Lens is the difference…</a:t>
            </a:r>
          </a:p>
          <a:p>
            <a:r>
              <a:rPr lang="en-US" dirty="0"/>
              <a:t>Lens of compliance?</a:t>
            </a:r>
          </a:p>
          <a:p>
            <a:r>
              <a:rPr lang="en-US" dirty="0"/>
              <a:t>Lens of protection?</a:t>
            </a:r>
          </a:p>
          <a:p>
            <a:r>
              <a:rPr lang="en-US" dirty="0"/>
              <a:t>Lens of fear?</a:t>
            </a:r>
          </a:p>
          <a:p>
            <a:r>
              <a:rPr lang="en-US" dirty="0"/>
              <a:t>Lens of skepticism or cynicism?</a:t>
            </a:r>
          </a:p>
          <a:p>
            <a:endParaRPr lang="en-US" dirty="0"/>
          </a:p>
          <a:p>
            <a:r>
              <a:rPr lang="en-US" dirty="0"/>
              <a:t>OR</a:t>
            </a:r>
          </a:p>
          <a:p>
            <a:endParaRPr lang="en-US" dirty="0"/>
          </a:p>
          <a:p>
            <a:r>
              <a:rPr lang="en-US" dirty="0"/>
              <a:t>Lens of experience?</a:t>
            </a:r>
          </a:p>
          <a:p>
            <a:r>
              <a:rPr lang="en-US" dirty="0"/>
              <a:t>Lens of service above self?</a:t>
            </a:r>
          </a:p>
          <a:p>
            <a:r>
              <a:rPr lang="en-US" dirty="0"/>
              <a:t>Lens of trust?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4FD4C-ED18-4422-B8B7-A42907D63B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9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bg>
      <p:bgPr>
        <a:gradFill>
          <a:gsLst>
            <a:gs pos="100000">
              <a:srgbClr val="00B28A"/>
            </a:gs>
            <a:gs pos="0">
              <a:srgbClr val="1C82B8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4621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FE731-4168-6A5A-52AB-BAFCC47C0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120" y="583538"/>
            <a:ext cx="7772400" cy="2027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4D567F-3DC2-B203-8134-E6E56BE519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671847"/>
            <a:ext cx="2895123" cy="5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3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gradient">
    <p:bg>
      <p:bgPr>
        <a:gradFill>
          <a:gsLst>
            <a:gs pos="0">
              <a:srgbClr val="1C82B8"/>
            </a:gs>
            <a:gs pos="100000">
              <a:srgbClr val="00B28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A0DF7F-1CA5-FD66-F5B8-B12CBC9DF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2EEC6-5EBB-A0EE-C2E3-E44DE4BCB2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6600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teal">
    <p:bg>
      <p:bgPr>
        <a:solidFill>
          <a:srgbClr val="1C8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7A065-CAEA-DB78-386A-57A765AAD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33E93C-AD29-36A7-B98B-110E5B4537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6600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9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792287-4D8E-1BD8-0DAB-1CF1B033F6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7616" y="5760720"/>
            <a:ext cx="29210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4A675E-DA35-7914-40F1-DACE31F578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20240" cy="3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gradient">
    <p:bg>
      <p:bgPr>
        <a:gradFill>
          <a:gsLst>
            <a:gs pos="0">
              <a:srgbClr val="1C82B8"/>
            </a:gs>
            <a:gs pos="100000">
              <a:srgbClr val="00B28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baseline="0">
                <a:solidFill>
                  <a:schemeClr val="bg1"/>
                </a:solidFill>
                <a:latin typeface="Lato Black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9AE22-784A-F130-D222-256E5305E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C9E380-3E89-1863-3A82-E5D3AAE41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6600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teal">
    <p:bg>
      <p:bgPr>
        <a:solidFill>
          <a:srgbClr val="1C8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93B1B4-C418-0EC0-8891-A3C78E3166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AEDA1-617D-ECCA-BAE2-E20FE00004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6600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7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block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61839-701E-49D1-765D-9055617C8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56387F-0E05-A389-F00D-7A4C4D66F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20240" cy="386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180FD8-0ACE-B56C-A40B-C2E76E0242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616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4866132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1880E-ACBE-EDF2-7F9A-6361CCF03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20240" cy="386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C1B86D-741C-16EF-B411-A44A34DC9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616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8CFF-6142-FCF5-594F-85F8C6FC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17D1A-11C9-638A-95DD-9B283B7AF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20240" cy="386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3FA38D-9623-5B3F-C555-ADF97B933B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616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 gradient">
    <p:bg>
      <p:bgPr>
        <a:gradFill>
          <a:gsLst>
            <a:gs pos="0">
              <a:srgbClr val="1C82B8"/>
            </a:gs>
            <a:gs pos="100000">
              <a:srgbClr val="00B28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2792-A528-30F6-4E2C-8E937130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55958-6A7A-8D2F-92AE-C39164768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65D6A2-EC8A-7C54-E687-1DA7843443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6600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72AB5-2D61-E791-3C5A-2889D385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22004-5CF5-C111-0323-2D4DC3F0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77440"/>
            <a:ext cx="10204704" cy="320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3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6" r:id="rId3"/>
    <p:sldLayoutId id="2147483650" r:id="rId4"/>
    <p:sldLayoutId id="2147483657" r:id="rId5"/>
    <p:sldLayoutId id="2147483652" r:id="rId6"/>
    <p:sldLayoutId id="2147483659" r:id="rId7"/>
    <p:sldLayoutId id="2147483654" r:id="rId8"/>
    <p:sldLayoutId id="2147483662" r:id="rId9"/>
    <p:sldLayoutId id="2147483655" r:id="rId10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i="0" kern="1200">
          <a:solidFill>
            <a:srgbClr val="1C82B8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rgbClr val="1C82B8"/>
        </a:buClr>
        <a:buSzPct val="70000"/>
        <a:buFont typeface="Wingdings" pitchFamily="2" charset="2"/>
        <a:buChar char="§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1C82B8"/>
        </a:buClr>
        <a:buSzPct val="70000"/>
        <a:buFont typeface="Wingdings" pitchFamily="2" charset="2"/>
        <a:buChar char="§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1C82B8"/>
        </a:buClr>
        <a:buSzPct val="70000"/>
        <a:buFont typeface="Wingdings" pitchFamily="2" charset="2"/>
        <a:buChar char="§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1C82B8"/>
        </a:buClr>
        <a:buSzPct val="70000"/>
        <a:buFont typeface="Wingdings" pitchFamily="2" charset="2"/>
        <a:buChar char="§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1C82B8"/>
        </a:buClr>
        <a:buSzPct val="70000"/>
        <a:buFont typeface="Wingdings" pitchFamily="2" charset="2"/>
        <a:buChar char="§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Land@coppelltx.gov" TargetMode="External"/><Relationship Id="rId2" Type="http://schemas.openxmlformats.org/officeDocument/2006/relationships/hyperlink" Target="mailto:matia.messemer@coppelltx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87A8-7650-D4F0-9EDB-4B95E777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60320"/>
            <a:ext cx="10204704" cy="1371600"/>
          </a:xfrm>
        </p:spPr>
        <p:txBody>
          <a:bodyPr/>
          <a:lstStyle/>
          <a:p>
            <a:r>
              <a:rPr lang="en-US" dirty="0"/>
              <a:t>Employee Experience: Next Gen HR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506AA-AA05-1CC8-9D9A-F47235C9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10590"/>
          </a:xfrm>
        </p:spPr>
        <p:txBody>
          <a:bodyPr/>
          <a:lstStyle/>
          <a:p>
            <a:r>
              <a:rPr lang="en-US" dirty="0"/>
              <a:t>Mike Land, City Manager, ICMA-CM, CPM</a:t>
            </a:r>
          </a:p>
          <a:p>
            <a:r>
              <a:rPr lang="en-US" dirty="0"/>
              <a:t>Matia Messemer, Employee Experience Director, SHRM-SCP</a:t>
            </a:r>
          </a:p>
        </p:txBody>
      </p:sp>
    </p:spTree>
    <p:extLst>
      <p:ext uri="{BB962C8B-B14F-4D97-AF65-F5344CB8AC3E}">
        <p14:creationId xmlns:p14="http://schemas.microsoft.com/office/powerpoint/2010/main" val="387537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40ACD-1601-8E84-0489-F560FE87D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618" y="223590"/>
            <a:ext cx="7141592" cy="537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38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04BC-441F-A764-BAA6-78AD3F3A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Effectiveness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4942F-3540-26C2-2FE8-1DD9E08B4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  <a:p>
            <a:r>
              <a:rPr lang="en-US" dirty="0"/>
              <a:t>Meaningful Employee Experiences</a:t>
            </a:r>
          </a:p>
        </p:txBody>
      </p:sp>
    </p:spTree>
    <p:extLst>
      <p:ext uri="{BB962C8B-B14F-4D97-AF65-F5344CB8AC3E}">
        <p14:creationId xmlns:p14="http://schemas.microsoft.com/office/powerpoint/2010/main" val="2015151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91BF173-7355-EDCA-72EE-3911F7727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26011"/>
            <a:ext cx="1543050" cy="5600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293EAD-9EC8-C2EF-BE89-531458616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999" y="1230626"/>
            <a:ext cx="1123950" cy="4067175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974F3F5-1CF0-D240-C3CD-24306FBE6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739916"/>
              </p:ext>
            </p:extLst>
          </p:nvPr>
        </p:nvGraphicFramePr>
        <p:xfrm>
          <a:off x="7782313" y="973993"/>
          <a:ext cx="3776500" cy="481965"/>
        </p:xfrm>
        <a:graphic>
          <a:graphicData uri="http://schemas.openxmlformats.org/drawingml/2006/table">
            <a:tbl>
              <a:tblPr/>
              <a:tblGrid>
                <a:gridCol w="3776500">
                  <a:extLst>
                    <a:ext uri="{9D8B030D-6E8A-4147-A177-3AD203B41FA5}">
                      <a16:colId xmlns:a16="http://schemas.microsoft.com/office/drawing/2014/main" val="1423978965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Pillar 4:  Future Oriented Approach to Residential Housing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81216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55F1BE3-823A-69F9-8F19-4503826D4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666053"/>
              </p:ext>
            </p:extLst>
          </p:nvPr>
        </p:nvGraphicFramePr>
        <p:xfrm>
          <a:off x="7716999" y="2325376"/>
          <a:ext cx="3543235" cy="268605"/>
        </p:xfrm>
        <a:graphic>
          <a:graphicData uri="http://schemas.openxmlformats.org/drawingml/2006/table">
            <a:tbl>
              <a:tblPr/>
              <a:tblGrid>
                <a:gridCol w="3543235">
                  <a:extLst>
                    <a:ext uri="{9D8B030D-6E8A-4147-A177-3AD203B41FA5}">
                      <a16:colId xmlns:a16="http://schemas.microsoft.com/office/drawing/2014/main" val="3340941268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E90B7F"/>
                          </a:solidFill>
                          <a:effectLst/>
                          <a:latin typeface="Calibri" panose="020F0502020204030204" pitchFamily="34" charset="0"/>
                        </a:rPr>
                        <a:t>Pillar 5:  Create Business and Innovation Nodes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09887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2CF9A82-47D4-BE11-177D-517EE8C8B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735472"/>
              </p:ext>
            </p:extLst>
          </p:nvPr>
        </p:nvGraphicFramePr>
        <p:xfrm>
          <a:off x="7702095" y="3713344"/>
          <a:ext cx="3936936" cy="481965"/>
        </p:xfrm>
        <a:graphic>
          <a:graphicData uri="http://schemas.openxmlformats.org/drawingml/2006/table">
            <a:tbl>
              <a:tblPr/>
              <a:tblGrid>
                <a:gridCol w="3936936">
                  <a:extLst>
                    <a:ext uri="{9D8B030D-6E8A-4147-A177-3AD203B41FA5}">
                      <a16:colId xmlns:a16="http://schemas.microsoft.com/office/drawing/2014/main" val="3950136022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9CF8D3"/>
                          </a:solidFill>
                          <a:effectLst/>
                          <a:latin typeface="Calibri" panose="020F0502020204030204" pitchFamily="34" charset="0"/>
                        </a:rPr>
                        <a:t>Pillar 6:  Implement Innovative Transportation Networks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19448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B48F0C9-58E8-8504-EDDE-7DBC92809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781520"/>
              </p:ext>
            </p:extLst>
          </p:nvPr>
        </p:nvGraphicFramePr>
        <p:xfrm>
          <a:off x="7769225" y="5056818"/>
          <a:ext cx="3869806" cy="481965"/>
        </p:xfrm>
        <a:graphic>
          <a:graphicData uri="http://schemas.openxmlformats.org/drawingml/2006/table">
            <a:tbl>
              <a:tblPr/>
              <a:tblGrid>
                <a:gridCol w="3869806">
                  <a:extLst>
                    <a:ext uri="{9D8B030D-6E8A-4147-A177-3AD203B41FA5}">
                      <a16:colId xmlns:a16="http://schemas.microsoft.com/office/drawing/2014/main" val="250456605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Pillar 7:  Apply Smart City Approach to Resource Management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325947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9C1725B-4110-F12A-4634-8C1C9D6BF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769798"/>
              </p:ext>
            </p:extLst>
          </p:nvPr>
        </p:nvGraphicFramePr>
        <p:xfrm>
          <a:off x="2388120" y="1725923"/>
          <a:ext cx="3387725" cy="268605"/>
        </p:xfrm>
        <a:graphic>
          <a:graphicData uri="http://schemas.openxmlformats.org/drawingml/2006/table">
            <a:tbl>
              <a:tblPr/>
              <a:tblGrid>
                <a:gridCol w="3387725">
                  <a:extLst>
                    <a:ext uri="{9D8B030D-6E8A-4147-A177-3AD203B41FA5}">
                      <a16:colId xmlns:a16="http://schemas.microsoft.com/office/drawing/2014/main" val="711150967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EA00"/>
                          </a:solidFill>
                          <a:effectLst/>
                          <a:latin typeface="Calibri" panose="020F0502020204030204" pitchFamily="34" charset="0"/>
                        </a:rPr>
                        <a:t>Pillar 1:  Perpetuate a Learning Environment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31718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1F377A9-FA9C-FA7F-C4FD-C67832D48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908433"/>
              </p:ext>
            </p:extLst>
          </p:nvPr>
        </p:nvGraphicFramePr>
        <p:xfrm>
          <a:off x="2388120" y="3085379"/>
          <a:ext cx="3387725" cy="481965"/>
        </p:xfrm>
        <a:graphic>
          <a:graphicData uri="http://schemas.openxmlformats.org/drawingml/2006/table">
            <a:tbl>
              <a:tblPr/>
              <a:tblGrid>
                <a:gridCol w="3387725">
                  <a:extLst>
                    <a:ext uri="{9D8B030D-6E8A-4147-A177-3AD203B41FA5}">
                      <a16:colId xmlns:a16="http://schemas.microsoft.com/office/drawing/2014/main" val="292815611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Pillar 2:  Foster an Inclusive Community Fabric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34653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31E8DBE-C23A-484B-7948-39263AA3A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592232"/>
              </p:ext>
            </p:extLst>
          </p:nvPr>
        </p:nvGraphicFramePr>
        <p:xfrm>
          <a:off x="2388120" y="4381508"/>
          <a:ext cx="3398546" cy="481965"/>
        </p:xfrm>
        <a:graphic>
          <a:graphicData uri="http://schemas.openxmlformats.org/drawingml/2006/table">
            <a:tbl>
              <a:tblPr/>
              <a:tblGrid>
                <a:gridCol w="3398546">
                  <a:extLst>
                    <a:ext uri="{9D8B030D-6E8A-4147-A177-3AD203B41FA5}">
                      <a16:colId xmlns:a16="http://schemas.microsoft.com/office/drawing/2014/main" val="425199154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Pillar 3:  Enhance the Unique "Community Oasis" Experience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55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987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A73A-4B49-1182-EB29-ED0E3623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28EF4-2B88-4CAA-9FA8-6F29595E9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employee experience in more detail</a:t>
            </a:r>
          </a:p>
          <a:p>
            <a:r>
              <a:rPr lang="en-US" dirty="0"/>
              <a:t>Understand and discuss the next iteration of HR, and recognize the type of HR they have in their organization</a:t>
            </a:r>
          </a:p>
          <a:p>
            <a:r>
              <a:rPr lang="en-US" dirty="0"/>
              <a:t>Link organizational culture to organizational effectiveness through assessing org needs, developing structure for solutions, and achieving the desired outcome.</a:t>
            </a:r>
          </a:p>
          <a:p>
            <a:r>
              <a:rPr lang="en-US" dirty="0"/>
              <a:t>Engage critical thinking around employees’ experiences within their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7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CA27-0D63-9D1D-E46E-D0FCD2DE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046216"/>
          </a:xfrm>
        </p:spPr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DD3E4-32DB-B2C7-1255-B4C3BCADC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3467935"/>
            <a:ext cx="10204704" cy="1046216"/>
          </a:xfrm>
        </p:spPr>
        <p:txBody>
          <a:bodyPr/>
          <a:lstStyle/>
          <a:p>
            <a:r>
              <a:rPr lang="en-US" dirty="0"/>
              <a:t>Matia Messemer – </a:t>
            </a:r>
            <a:r>
              <a:rPr lang="en-US" dirty="0">
                <a:hlinkClick r:id="rId2"/>
              </a:rPr>
              <a:t>matia.messemer@coppelltx.gov</a:t>
            </a:r>
            <a:endParaRPr lang="en-US" dirty="0"/>
          </a:p>
          <a:p>
            <a:r>
              <a:rPr lang="en-US" dirty="0"/>
              <a:t>Mike Land – </a:t>
            </a:r>
            <a:r>
              <a:rPr lang="en-US" dirty="0">
                <a:hlinkClick r:id="rId3"/>
              </a:rPr>
              <a:t>MLand@coppelltx.gov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3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32C8C-1281-650D-F3CE-3D503344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ED46D-7AE4-A66E-A8AF-0B96AFA07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39"/>
            <a:ext cx="10204704" cy="3464067"/>
          </a:xfrm>
        </p:spPr>
        <p:txBody>
          <a:bodyPr/>
          <a:lstStyle/>
          <a:p>
            <a:r>
              <a:rPr lang="en-US" dirty="0"/>
              <a:t>There is an emerging iteration of the HR profession tied to experience, and it could be a tool for promoting organizational health.</a:t>
            </a:r>
          </a:p>
          <a:p>
            <a:r>
              <a:rPr lang="en-US" dirty="0"/>
              <a:t>Where to start with an employee experience model.</a:t>
            </a:r>
          </a:p>
          <a:p>
            <a:r>
              <a:rPr lang="en-US" dirty="0"/>
              <a:t>Use the employee life cycle model to understand current employee experience and future employee experiences. Link to communities’ desires as represented by elected officials.</a:t>
            </a:r>
          </a:p>
          <a:p>
            <a:r>
              <a:rPr lang="en-US" dirty="0"/>
              <a:t>Approach Coppell’s story as a case study.</a:t>
            </a:r>
          </a:p>
        </p:txBody>
      </p:sp>
    </p:spTree>
    <p:extLst>
      <p:ext uri="{BB962C8B-B14F-4D97-AF65-F5344CB8AC3E}">
        <p14:creationId xmlns:p14="http://schemas.microsoft.com/office/powerpoint/2010/main" val="368007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4DBB-F41B-D81F-D8B8-9CD48621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Need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6BAC0-BAB6-71F7-CE37-361BBD105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Why</a:t>
            </a:r>
          </a:p>
          <a:p>
            <a:r>
              <a:rPr lang="en-US" dirty="0"/>
              <a:t>The Lens of Employee Experience</a:t>
            </a:r>
          </a:p>
        </p:txBody>
      </p:sp>
    </p:spTree>
    <p:extLst>
      <p:ext uri="{BB962C8B-B14F-4D97-AF65-F5344CB8AC3E}">
        <p14:creationId xmlns:p14="http://schemas.microsoft.com/office/powerpoint/2010/main" val="214870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134C24-C2B6-4BBA-5B1F-91165A194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959423"/>
            <a:ext cx="4116701" cy="993686"/>
          </a:xfrm>
          <a:prstGeom prst="rect">
            <a:avLst/>
          </a:prstGeom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94E1CBB2-207D-4AB2-9FE1-BB3DFB5F5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8347" y="-1"/>
            <a:ext cx="2981737" cy="2590799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D2F8057-409C-32D2-C687-5E994FDC7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399" y="3104371"/>
            <a:ext cx="4128685" cy="3189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13C607-E708-49D2-37D9-8EED51CB2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923" y="321734"/>
            <a:ext cx="2256468" cy="3958717"/>
          </a:xfrm>
          <a:prstGeom prst="rect">
            <a:avLst/>
          </a:prstGeom>
        </p:spPr>
      </p:pic>
      <p:sp>
        <p:nvSpPr>
          <p:cNvPr id="22" name="Rectangle 16">
            <a:extLst>
              <a:ext uri="{FF2B5EF4-FFF2-40B4-BE49-F238E27FC236}">
                <a16:creationId xmlns:a16="http://schemas.microsoft.com/office/drawing/2014/main" id="{7B7C8768-C0E6-4BF8-9262-74D645629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97165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63FAF9-ACC5-4257-A431-AB2FCFD5C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2928"/>
            <a:ext cx="79552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842A57-5543-489A-8D76-ECB59F25A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06496"/>
            <a:ext cx="3380433" cy="38515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5AB787-5A1E-418D-8980-5F3361C6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5760" y="4508919"/>
            <a:ext cx="420624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2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529F-D4EC-4244-4D2D-9709A84CC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of Employee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0934-2576-AAC5-203B-170867DF40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Key Focus Areas:</a:t>
            </a:r>
          </a:p>
          <a:p>
            <a:pPr lvl="1"/>
            <a:r>
              <a:rPr lang="en-US" sz="1400" dirty="0"/>
              <a:t>Development</a:t>
            </a:r>
          </a:p>
          <a:p>
            <a:pPr lvl="1"/>
            <a:r>
              <a:rPr lang="en-US" sz="1400" dirty="0"/>
              <a:t>Training</a:t>
            </a:r>
          </a:p>
          <a:p>
            <a:pPr lvl="1"/>
            <a:r>
              <a:rPr lang="en-US" sz="1400" dirty="0"/>
              <a:t>Allyship</a:t>
            </a:r>
          </a:p>
          <a:p>
            <a:pPr lvl="1"/>
            <a:r>
              <a:rPr lang="en-US" sz="1400" dirty="0"/>
              <a:t>Benefits</a:t>
            </a:r>
          </a:p>
          <a:p>
            <a:pPr lvl="1"/>
            <a:r>
              <a:rPr lang="en-US" sz="1400" dirty="0"/>
              <a:t>Relationships</a:t>
            </a:r>
          </a:p>
          <a:p>
            <a:pPr lvl="1"/>
            <a:r>
              <a:rPr lang="en-US" sz="1400" dirty="0"/>
              <a:t>Systems</a:t>
            </a:r>
          </a:p>
          <a:p>
            <a:pPr lvl="1"/>
            <a:r>
              <a:rPr lang="en-US" sz="1400" dirty="0"/>
              <a:t>Talent Acquisition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F2B38-B6D8-767F-5DB8-B0251D320F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Culture Connector</a:t>
            </a:r>
          </a:p>
          <a:p>
            <a:r>
              <a:rPr lang="en-US" dirty="0"/>
              <a:t>Leadership Partner</a:t>
            </a:r>
          </a:p>
          <a:p>
            <a:pPr marL="9144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04BC-441F-A764-BAA6-78AD3F3A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Structure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4942F-3540-26C2-2FE8-1DD9E08B4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how</a:t>
            </a:r>
          </a:p>
          <a:p>
            <a:r>
              <a:rPr lang="en-US" dirty="0"/>
              <a:t>Creating the Employee Experience Department</a:t>
            </a:r>
          </a:p>
        </p:txBody>
      </p:sp>
    </p:spTree>
    <p:extLst>
      <p:ext uri="{BB962C8B-B14F-4D97-AF65-F5344CB8AC3E}">
        <p14:creationId xmlns:p14="http://schemas.microsoft.com/office/powerpoint/2010/main" val="528958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9EFC1-A744-3A61-6292-31305078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Employee Experience AND Human Resources</a:t>
            </a:r>
            <a:br>
              <a:rPr lang="en-US" b="1" dirty="0"/>
            </a:br>
            <a:r>
              <a:rPr lang="en-US" sz="2000" b="1" dirty="0"/>
              <a:t>Professional Standards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C5CF9-2700-70EA-1F74-1D925A3CAE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Human Resources (HR) Knowledge Domains (SHRM)</a:t>
            </a:r>
          </a:p>
          <a:p>
            <a:pPr lvl="1"/>
            <a:r>
              <a:rPr lang="en-US" dirty="0"/>
              <a:t>People</a:t>
            </a:r>
          </a:p>
          <a:p>
            <a:pPr lvl="1"/>
            <a:r>
              <a:rPr lang="en-US" dirty="0"/>
              <a:t>Organization</a:t>
            </a:r>
          </a:p>
          <a:p>
            <a:pPr lvl="1"/>
            <a:r>
              <a:rPr lang="en-US" dirty="0"/>
              <a:t>Workplace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B5DC0F-79D9-E055-7EA0-8F966AEA01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Human Resources Competencies (SHRM)</a:t>
            </a:r>
          </a:p>
          <a:p>
            <a:pPr lvl="1"/>
            <a:r>
              <a:rPr lang="en-US" dirty="0"/>
              <a:t>Leadership</a:t>
            </a:r>
          </a:p>
          <a:p>
            <a:pPr lvl="1"/>
            <a:r>
              <a:rPr lang="en-US" dirty="0"/>
              <a:t>Interpersonal</a:t>
            </a:r>
          </a:p>
          <a:p>
            <a:pPr lvl="1"/>
            <a:r>
              <a:rPr lang="en-US" dirty="0"/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342603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ED8FE-738B-6CA8-8C02-1A160A80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Experience AND Human Resources</a:t>
            </a:r>
            <a:br>
              <a:rPr lang="en-US" dirty="0"/>
            </a:br>
            <a:r>
              <a:rPr lang="en-US" sz="2000" dirty="0"/>
              <a:t>People-Focused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DB29D-0DDC-163D-1D6F-0949D44A1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Cultural alignment and lead</a:t>
            </a:r>
          </a:p>
          <a:p>
            <a:r>
              <a:rPr lang="en-US" dirty="0"/>
              <a:t>Design Thinking</a:t>
            </a:r>
          </a:p>
          <a:p>
            <a:r>
              <a:rPr lang="en-US" dirty="0"/>
              <a:t>Belonging</a:t>
            </a:r>
          </a:p>
          <a:p>
            <a:r>
              <a:rPr lang="en-US" dirty="0"/>
              <a:t>Organizational Effectiveness</a:t>
            </a:r>
          </a:p>
          <a:p>
            <a:r>
              <a:rPr lang="en-US" dirty="0"/>
              <a:t>Innovation</a:t>
            </a:r>
          </a:p>
          <a:p>
            <a:r>
              <a:rPr lang="en-US" dirty="0"/>
              <a:t>Emotional connection</a:t>
            </a:r>
          </a:p>
          <a:p>
            <a:r>
              <a:rPr lang="en-US" dirty="0"/>
              <a:t>Purpose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3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6CADF-7EA8-DF0C-4273-CECA4341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Experience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64B78-9F45-2C84-89CB-B11569FFCB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Focus Areas:</a:t>
            </a:r>
          </a:p>
          <a:p>
            <a:pPr lvl="1"/>
            <a:r>
              <a:rPr lang="en-US" sz="1400" dirty="0"/>
              <a:t>Learning</a:t>
            </a:r>
          </a:p>
          <a:p>
            <a:pPr lvl="1"/>
            <a:r>
              <a:rPr lang="en-US" sz="1400" dirty="0"/>
              <a:t>People Systems</a:t>
            </a:r>
          </a:p>
          <a:p>
            <a:pPr lvl="1"/>
            <a:r>
              <a:rPr lang="en-US" sz="1400" dirty="0"/>
              <a:t>Benefits</a:t>
            </a:r>
          </a:p>
          <a:p>
            <a:pPr lvl="1"/>
            <a:r>
              <a:rPr lang="en-US" sz="1400" dirty="0"/>
              <a:t>Relationships</a:t>
            </a:r>
          </a:p>
          <a:p>
            <a:pPr lvl="1"/>
            <a:r>
              <a:rPr lang="en-US" sz="1400" dirty="0"/>
              <a:t>Organizational Effectiveness</a:t>
            </a:r>
          </a:p>
          <a:p>
            <a:pPr lvl="1"/>
            <a:r>
              <a:rPr lang="en-US" sz="1400" dirty="0"/>
              <a:t>Innovation</a:t>
            </a:r>
          </a:p>
          <a:p>
            <a:pPr lvl="1"/>
            <a:r>
              <a:rPr lang="en-US" sz="1400" dirty="0"/>
              <a:t>Talent Acquisition &amp; Making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0385F-8BE5-4609-FFFC-0BC35B9420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Specialist Model</a:t>
            </a:r>
          </a:p>
          <a:p>
            <a:r>
              <a:rPr lang="en-US" dirty="0"/>
              <a:t>Team Development</a:t>
            </a:r>
          </a:p>
          <a:p>
            <a:r>
              <a:rPr lang="en-US" dirty="0"/>
              <a:t>Employee Life Cycle</a:t>
            </a:r>
          </a:p>
          <a:p>
            <a:r>
              <a:rPr lang="en-US" dirty="0"/>
              <a:t>Foundation of Pay &amp; Benefits</a:t>
            </a:r>
          </a:p>
          <a:p>
            <a:r>
              <a:rPr lang="en-US" dirty="0"/>
              <a:t>Permission for More</a:t>
            </a:r>
          </a:p>
        </p:txBody>
      </p:sp>
    </p:spTree>
    <p:extLst>
      <p:ext uri="{BB962C8B-B14F-4D97-AF65-F5344CB8AC3E}">
        <p14:creationId xmlns:p14="http://schemas.microsoft.com/office/powerpoint/2010/main" val="3165371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401</Words>
  <Application>Microsoft Office PowerPoint</Application>
  <PresentationFormat>Widescreen</PresentationFormat>
  <Paragraphs>86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Lato</vt:lpstr>
      <vt:lpstr>Lato Black</vt:lpstr>
      <vt:lpstr>Wingdings</vt:lpstr>
      <vt:lpstr>Office Theme</vt:lpstr>
      <vt:lpstr>Employee Experience: Next Gen HR</vt:lpstr>
      <vt:lpstr>Learning Opportunities</vt:lpstr>
      <vt:lpstr>Organizational Need</vt:lpstr>
      <vt:lpstr>PowerPoint Presentation</vt:lpstr>
      <vt:lpstr>Idea of Employee Experience</vt:lpstr>
      <vt:lpstr>Organizational Structure</vt:lpstr>
      <vt:lpstr>Employee Experience AND Human Resources Professional Standards</vt:lpstr>
      <vt:lpstr>Employee Experience AND Human Resources People-Focused</vt:lpstr>
      <vt:lpstr>Employee Experience Department</vt:lpstr>
      <vt:lpstr>PowerPoint Presentation</vt:lpstr>
      <vt:lpstr>Organizational Effectiveness</vt:lpstr>
      <vt:lpstr>PowerPoint Presentation</vt:lpstr>
      <vt:lpstr>Takeaways…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Delia Jones</dc:creator>
  <cp:lastModifiedBy>Matia Messemer</cp:lastModifiedBy>
  <cp:revision>11</cp:revision>
  <cp:lastPrinted>2023-01-25T20:54:32Z</cp:lastPrinted>
  <dcterms:created xsi:type="dcterms:W3CDTF">2022-10-21T14:04:38Z</dcterms:created>
  <dcterms:modified xsi:type="dcterms:W3CDTF">2023-01-27T14:22:01Z</dcterms:modified>
</cp:coreProperties>
</file>