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83" r:id="rId3"/>
    <p:sldId id="284" r:id="rId4"/>
    <p:sldId id="285" r:id="rId5"/>
    <p:sldId id="286" r:id="rId6"/>
    <p:sldId id="265" r:id="rId7"/>
    <p:sldId id="256" r:id="rId8"/>
    <p:sldId id="266" r:id="rId9"/>
    <p:sldId id="260" r:id="rId10"/>
    <p:sldId id="268" r:id="rId11"/>
    <p:sldId id="269" r:id="rId12"/>
    <p:sldId id="270" r:id="rId13"/>
    <p:sldId id="271" r:id="rId14"/>
    <p:sldId id="262" r:id="rId15"/>
    <p:sldId id="263" r:id="rId16"/>
    <p:sldId id="272" r:id="rId17"/>
    <p:sldId id="273" r:id="rId18"/>
    <p:sldId id="274" r:id="rId19"/>
    <p:sldId id="275" r:id="rId20"/>
    <p:sldId id="264" r:id="rId21"/>
    <p:sldId id="276" r:id="rId22"/>
    <p:sldId id="277" r:id="rId23"/>
    <p:sldId id="280" r:id="rId24"/>
    <p:sldId id="281" r:id="rId25"/>
    <p:sldId id="282" r:id="rId26"/>
    <p:sldId id="278" r:id="rId27"/>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00B28A"/>
    <a:srgbClr val="1C8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1" autoAdjust="0"/>
    <p:restoredTop sz="94703"/>
  </p:normalViewPr>
  <p:slideViewPr>
    <p:cSldViewPr snapToGrid="0">
      <p:cViewPr varScale="1">
        <p:scale>
          <a:sx n="119" d="100"/>
          <a:sy n="119" d="100"/>
        </p:scale>
        <p:origin x="547"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103289-DD53-444D-A2DF-638AF6A0D364}"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6E0CE16E-F37B-4BBB-99EC-1395E82E4468}">
      <dgm:prSet phldrT="[Text]"/>
      <dgm:spPr/>
      <dgm:t>
        <a:bodyPr/>
        <a:lstStyle/>
        <a:p>
          <a:r>
            <a:rPr lang="en-US" b="1" dirty="0"/>
            <a:t>Setting the Stage</a:t>
          </a:r>
        </a:p>
      </dgm:t>
    </dgm:pt>
    <dgm:pt modelId="{FDACD983-FFE9-451D-9A8C-C27F782C8682}" type="parTrans" cxnId="{CC4A783B-F209-493C-9D08-3543B9C1E4C7}">
      <dgm:prSet/>
      <dgm:spPr/>
      <dgm:t>
        <a:bodyPr/>
        <a:lstStyle/>
        <a:p>
          <a:endParaRPr lang="en-US"/>
        </a:p>
      </dgm:t>
    </dgm:pt>
    <dgm:pt modelId="{813F29AB-918C-49B8-B4A0-13C14822A4E5}" type="sibTrans" cxnId="{CC4A783B-F209-493C-9D08-3543B9C1E4C7}">
      <dgm:prSet/>
      <dgm:spPr/>
      <dgm:t>
        <a:bodyPr/>
        <a:lstStyle/>
        <a:p>
          <a:endParaRPr lang="en-US"/>
        </a:p>
      </dgm:t>
    </dgm:pt>
    <dgm:pt modelId="{AE65B0F2-5639-4E04-B714-56FE85F22E2A}">
      <dgm:prSet phldrT="[Text]"/>
      <dgm:spPr/>
      <dgm:t>
        <a:bodyPr/>
        <a:lstStyle/>
        <a:p>
          <a:r>
            <a:rPr lang="en-US" b="1" dirty="0"/>
            <a:t>Data Gathering</a:t>
          </a:r>
        </a:p>
        <a:p>
          <a:r>
            <a:rPr lang="en-US" b="1" dirty="0"/>
            <a:t>(Listening)</a:t>
          </a:r>
        </a:p>
      </dgm:t>
    </dgm:pt>
    <dgm:pt modelId="{C88745CD-C8BF-40EA-8198-7253BD273729}" type="parTrans" cxnId="{F0EE763D-2523-4675-B648-5E6F18F97F5B}">
      <dgm:prSet/>
      <dgm:spPr/>
      <dgm:t>
        <a:bodyPr/>
        <a:lstStyle/>
        <a:p>
          <a:endParaRPr lang="en-US"/>
        </a:p>
      </dgm:t>
    </dgm:pt>
    <dgm:pt modelId="{77B51A59-7B77-40E1-BB63-12038BBDCA46}" type="sibTrans" cxnId="{F0EE763D-2523-4675-B648-5E6F18F97F5B}">
      <dgm:prSet/>
      <dgm:spPr/>
      <dgm:t>
        <a:bodyPr/>
        <a:lstStyle/>
        <a:p>
          <a:endParaRPr lang="en-US"/>
        </a:p>
      </dgm:t>
    </dgm:pt>
    <dgm:pt modelId="{CD3D466C-5FA8-4C38-899E-D4F622F83175}">
      <dgm:prSet phldrT="[Text]"/>
      <dgm:spPr/>
      <dgm:t>
        <a:bodyPr/>
        <a:lstStyle/>
        <a:p>
          <a:r>
            <a:rPr lang="en-US" b="1" dirty="0"/>
            <a:t>Identification of Citizen Priorities</a:t>
          </a:r>
        </a:p>
      </dgm:t>
    </dgm:pt>
    <dgm:pt modelId="{69A1413F-DE70-4D2B-90E6-977C6743C2E9}" type="parTrans" cxnId="{406C3C6D-42C2-46A2-BCF6-1E3DE54CAAF8}">
      <dgm:prSet/>
      <dgm:spPr/>
      <dgm:t>
        <a:bodyPr/>
        <a:lstStyle/>
        <a:p>
          <a:endParaRPr lang="en-US"/>
        </a:p>
      </dgm:t>
    </dgm:pt>
    <dgm:pt modelId="{44664811-C611-459D-AA3C-AB62718975E2}" type="sibTrans" cxnId="{406C3C6D-42C2-46A2-BCF6-1E3DE54CAAF8}">
      <dgm:prSet/>
      <dgm:spPr/>
      <dgm:t>
        <a:bodyPr/>
        <a:lstStyle/>
        <a:p>
          <a:endParaRPr lang="en-US"/>
        </a:p>
      </dgm:t>
    </dgm:pt>
    <dgm:pt modelId="{47AAC781-E2D8-43D0-9A05-1CBDDB7798CA}">
      <dgm:prSet phldrT="[Text]"/>
      <dgm:spPr/>
      <dgm:t>
        <a:bodyPr/>
        <a:lstStyle/>
        <a:p>
          <a:r>
            <a:rPr lang="en-US" b="1" dirty="0"/>
            <a:t>Report Composition</a:t>
          </a:r>
        </a:p>
      </dgm:t>
    </dgm:pt>
    <dgm:pt modelId="{05E8972E-5D7F-455C-8902-335A475FFEB7}" type="parTrans" cxnId="{F27030B4-275E-47F4-950C-6BFB123E0886}">
      <dgm:prSet/>
      <dgm:spPr/>
      <dgm:t>
        <a:bodyPr/>
        <a:lstStyle/>
        <a:p>
          <a:endParaRPr lang="en-US"/>
        </a:p>
      </dgm:t>
    </dgm:pt>
    <dgm:pt modelId="{985CC3CB-F49B-4D82-97B4-1706AF311D81}" type="sibTrans" cxnId="{F27030B4-275E-47F4-950C-6BFB123E0886}">
      <dgm:prSet/>
      <dgm:spPr/>
      <dgm:t>
        <a:bodyPr/>
        <a:lstStyle/>
        <a:p>
          <a:endParaRPr lang="en-US"/>
        </a:p>
      </dgm:t>
    </dgm:pt>
    <dgm:pt modelId="{AD33297D-59A4-47A7-AB3E-18F00465BD2B}">
      <dgm:prSet phldrT="[Text]"/>
      <dgm:spPr/>
      <dgm:t>
        <a:bodyPr/>
        <a:lstStyle/>
        <a:p>
          <a:r>
            <a:rPr lang="en-US" b="1" dirty="0"/>
            <a:t>Implementation &amp; Return and Report</a:t>
          </a:r>
        </a:p>
      </dgm:t>
    </dgm:pt>
    <dgm:pt modelId="{4EA0E94F-ABD8-408E-9B6E-F5B9D060B9C4}" type="parTrans" cxnId="{821F5439-B62A-4533-8F89-70CCBB7716CA}">
      <dgm:prSet/>
      <dgm:spPr/>
      <dgm:t>
        <a:bodyPr/>
        <a:lstStyle/>
        <a:p>
          <a:endParaRPr lang="en-US"/>
        </a:p>
      </dgm:t>
    </dgm:pt>
    <dgm:pt modelId="{6B4B19DE-EF60-4806-BC98-78CDDF411594}" type="sibTrans" cxnId="{821F5439-B62A-4533-8F89-70CCBB7716CA}">
      <dgm:prSet/>
      <dgm:spPr/>
      <dgm:t>
        <a:bodyPr/>
        <a:lstStyle/>
        <a:p>
          <a:endParaRPr lang="en-US"/>
        </a:p>
      </dgm:t>
    </dgm:pt>
    <dgm:pt modelId="{76E9F97F-BCCD-427E-8E31-B9F0592769D9}" type="pres">
      <dgm:prSet presAssocID="{81103289-DD53-444D-A2DF-638AF6A0D364}" presName="cycle" presStyleCnt="0">
        <dgm:presLayoutVars>
          <dgm:dir/>
          <dgm:resizeHandles val="exact"/>
        </dgm:presLayoutVars>
      </dgm:prSet>
      <dgm:spPr/>
    </dgm:pt>
    <dgm:pt modelId="{0A1C618A-40C8-4B02-BA4F-1C44420DDB5F}" type="pres">
      <dgm:prSet presAssocID="{6E0CE16E-F37B-4BBB-99EC-1395E82E4468}" presName="dummy" presStyleCnt="0"/>
      <dgm:spPr/>
    </dgm:pt>
    <dgm:pt modelId="{1CDFBB45-A622-43E9-87A8-E695CF394F9D}" type="pres">
      <dgm:prSet presAssocID="{6E0CE16E-F37B-4BBB-99EC-1395E82E4468}" presName="node" presStyleLbl="revTx" presStyleIdx="0" presStyleCnt="5">
        <dgm:presLayoutVars>
          <dgm:bulletEnabled val="1"/>
        </dgm:presLayoutVars>
      </dgm:prSet>
      <dgm:spPr/>
    </dgm:pt>
    <dgm:pt modelId="{AD990354-803B-425F-A03E-9CF028445A34}" type="pres">
      <dgm:prSet presAssocID="{813F29AB-918C-49B8-B4A0-13C14822A4E5}" presName="sibTrans" presStyleLbl="node1" presStyleIdx="0" presStyleCnt="5"/>
      <dgm:spPr/>
    </dgm:pt>
    <dgm:pt modelId="{DFFD0413-2F66-4629-B02E-1A1C1BBD65AB}" type="pres">
      <dgm:prSet presAssocID="{AE65B0F2-5639-4E04-B714-56FE85F22E2A}" presName="dummy" presStyleCnt="0"/>
      <dgm:spPr/>
    </dgm:pt>
    <dgm:pt modelId="{B4F250CE-3D39-4C95-B45F-96ABE09ADA32}" type="pres">
      <dgm:prSet presAssocID="{AE65B0F2-5639-4E04-B714-56FE85F22E2A}" presName="node" presStyleLbl="revTx" presStyleIdx="1" presStyleCnt="5">
        <dgm:presLayoutVars>
          <dgm:bulletEnabled val="1"/>
        </dgm:presLayoutVars>
      </dgm:prSet>
      <dgm:spPr/>
    </dgm:pt>
    <dgm:pt modelId="{9EEE126A-E018-4941-AB53-9FBA319474ED}" type="pres">
      <dgm:prSet presAssocID="{77B51A59-7B77-40E1-BB63-12038BBDCA46}" presName="sibTrans" presStyleLbl="node1" presStyleIdx="1" presStyleCnt="5"/>
      <dgm:spPr/>
    </dgm:pt>
    <dgm:pt modelId="{31FE18B8-770B-46AC-A4D7-2FBB8E9650E8}" type="pres">
      <dgm:prSet presAssocID="{CD3D466C-5FA8-4C38-899E-D4F622F83175}" presName="dummy" presStyleCnt="0"/>
      <dgm:spPr/>
    </dgm:pt>
    <dgm:pt modelId="{3015AF73-5D30-4D73-A139-5543D205D542}" type="pres">
      <dgm:prSet presAssocID="{CD3D466C-5FA8-4C38-899E-D4F622F83175}" presName="node" presStyleLbl="revTx" presStyleIdx="2" presStyleCnt="5">
        <dgm:presLayoutVars>
          <dgm:bulletEnabled val="1"/>
        </dgm:presLayoutVars>
      </dgm:prSet>
      <dgm:spPr/>
    </dgm:pt>
    <dgm:pt modelId="{7765320E-A9EE-4A29-BAC7-7BE377C64FBF}" type="pres">
      <dgm:prSet presAssocID="{44664811-C611-459D-AA3C-AB62718975E2}" presName="sibTrans" presStyleLbl="node1" presStyleIdx="2" presStyleCnt="5"/>
      <dgm:spPr/>
    </dgm:pt>
    <dgm:pt modelId="{62024AA7-D18E-457B-871D-A0D730339962}" type="pres">
      <dgm:prSet presAssocID="{47AAC781-E2D8-43D0-9A05-1CBDDB7798CA}" presName="dummy" presStyleCnt="0"/>
      <dgm:spPr/>
    </dgm:pt>
    <dgm:pt modelId="{EE818CB9-20E8-4E54-B8EF-7C5AF280CC87}" type="pres">
      <dgm:prSet presAssocID="{47AAC781-E2D8-43D0-9A05-1CBDDB7798CA}" presName="node" presStyleLbl="revTx" presStyleIdx="3" presStyleCnt="5">
        <dgm:presLayoutVars>
          <dgm:bulletEnabled val="1"/>
        </dgm:presLayoutVars>
      </dgm:prSet>
      <dgm:spPr/>
    </dgm:pt>
    <dgm:pt modelId="{2E4A8F35-BC55-41E2-B2C5-99943D2D857F}" type="pres">
      <dgm:prSet presAssocID="{985CC3CB-F49B-4D82-97B4-1706AF311D81}" presName="sibTrans" presStyleLbl="node1" presStyleIdx="3" presStyleCnt="5"/>
      <dgm:spPr/>
    </dgm:pt>
    <dgm:pt modelId="{315C6125-F231-41EA-B9CD-07FAC5F08D96}" type="pres">
      <dgm:prSet presAssocID="{AD33297D-59A4-47A7-AB3E-18F00465BD2B}" presName="dummy" presStyleCnt="0"/>
      <dgm:spPr/>
    </dgm:pt>
    <dgm:pt modelId="{CBD3DD12-2F84-4B3E-88AB-8D160D724D29}" type="pres">
      <dgm:prSet presAssocID="{AD33297D-59A4-47A7-AB3E-18F00465BD2B}" presName="node" presStyleLbl="revTx" presStyleIdx="4" presStyleCnt="5">
        <dgm:presLayoutVars>
          <dgm:bulletEnabled val="1"/>
        </dgm:presLayoutVars>
      </dgm:prSet>
      <dgm:spPr/>
    </dgm:pt>
    <dgm:pt modelId="{9800389A-77BB-48DB-9E3D-FB26DAFA6D9A}" type="pres">
      <dgm:prSet presAssocID="{6B4B19DE-EF60-4806-BC98-78CDDF411594}" presName="sibTrans" presStyleLbl="node1" presStyleIdx="4" presStyleCnt="5"/>
      <dgm:spPr/>
    </dgm:pt>
  </dgm:ptLst>
  <dgm:cxnLst>
    <dgm:cxn modelId="{DD02BA29-B8D4-4479-A0F1-651A05DB2D28}" type="presOf" srcId="{AD33297D-59A4-47A7-AB3E-18F00465BD2B}" destId="{CBD3DD12-2F84-4B3E-88AB-8D160D724D29}" srcOrd="0" destOrd="0" presId="urn:microsoft.com/office/officeart/2005/8/layout/cycle1"/>
    <dgm:cxn modelId="{821F5439-B62A-4533-8F89-70CCBB7716CA}" srcId="{81103289-DD53-444D-A2DF-638AF6A0D364}" destId="{AD33297D-59A4-47A7-AB3E-18F00465BD2B}" srcOrd="4" destOrd="0" parTransId="{4EA0E94F-ABD8-408E-9B6E-F5B9D060B9C4}" sibTransId="{6B4B19DE-EF60-4806-BC98-78CDDF411594}"/>
    <dgm:cxn modelId="{CC4A783B-F209-493C-9D08-3543B9C1E4C7}" srcId="{81103289-DD53-444D-A2DF-638AF6A0D364}" destId="{6E0CE16E-F37B-4BBB-99EC-1395E82E4468}" srcOrd="0" destOrd="0" parTransId="{FDACD983-FFE9-451D-9A8C-C27F782C8682}" sibTransId="{813F29AB-918C-49B8-B4A0-13C14822A4E5}"/>
    <dgm:cxn modelId="{F0EE763D-2523-4675-B648-5E6F18F97F5B}" srcId="{81103289-DD53-444D-A2DF-638AF6A0D364}" destId="{AE65B0F2-5639-4E04-B714-56FE85F22E2A}" srcOrd="1" destOrd="0" parTransId="{C88745CD-C8BF-40EA-8198-7253BD273729}" sibTransId="{77B51A59-7B77-40E1-BB63-12038BBDCA46}"/>
    <dgm:cxn modelId="{5714E349-25F2-4BA3-B976-AB288C9D9748}" type="presOf" srcId="{813F29AB-918C-49B8-B4A0-13C14822A4E5}" destId="{AD990354-803B-425F-A03E-9CF028445A34}" srcOrd="0" destOrd="0" presId="urn:microsoft.com/office/officeart/2005/8/layout/cycle1"/>
    <dgm:cxn modelId="{406C3C6D-42C2-46A2-BCF6-1E3DE54CAAF8}" srcId="{81103289-DD53-444D-A2DF-638AF6A0D364}" destId="{CD3D466C-5FA8-4C38-899E-D4F622F83175}" srcOrd="2" destOrd="0" parTransId="{69A1413F-DE70-4D2B-90E6-977C6743C2E9}" sibTransId="{44664811-C611-459D-AA3C-AB62718975E2}"/>
    <dgm:cxn modelId="{62B9F577-BE3F-477B-8544-CF5F611DBCF2}" type="presOf" srcId="{CD3D466C-5FA8-4C38-899E-D4F622F83175}" destId="{3015AF73-5D30-4D73-A139-5543D205D542}" srcOrd="0" destOrd="0" presId="urn:microsoft.com/office/officeart/2005/8/layout/cycle1"/>
    <dgm:cxn modelId="{CB618D8A-BD4C-4420-BAF6-67BD13C57908}" type="presOf" srcId="{47AAC781-E2D8-43D0-9A05-1CBDDB7798CA}" destId="{EE818CB9-20E8-4E54-B8EF-7C5AF280CC87}" srcOrd="0" destOrd="0" presId="urn:microsoft.com/office/officeart/2005/8/layout/cycle1"/>
    <dgm:cxn modelId="{3BD49AAA-3AE9-415C-B056-EC0239C2F3DF}" type="presOf" srcId="{6E0CE16E-F37B-4BBB-99EC-1395E82E4468}" destId="{1CDFBB45-A622-43E9-87A8-E695CF394F9D}" srcOrd="0" destOrd="0" presId="urn:microsoft.com/office/officeart/2005/8/layout/cycle1"/>
    <dgm:cxn modelId="{51219DAE-69BD-4380-BE81-4EFC2A4E2AC8}" type="presOf" srcId="{AE65B0F2-5639-4E04-B714-56FE85F22E2A}" destId="{B4F250CE-3D39-4C95-B45F-96ABE09ADA32}" srcOrd="0" destOrd="0" presId="urn:microsoft.com/office/officeart/2005/8/layout/cycle1"/>
    <dgm:cxn modelId="{F42684B2-8842-4840-8EB9-D6D4FE140FC5}" type="presOf" srcId="{6B4B19DE-EF60-4806-BC98-78CDDF411594}" destId="{9800389A-77BB-48DB-9E3D-FB26DAFA6D9A}" srcOrd="0" destOrd="0" presId="urn:microsoft.com/office/officeart/2005/8/layout/cycle1"/>
    <dgm:cxn modelId="{F27030B4-275E-47F4-950C-6BFB123E0886}" srcId="{81103289-DD53-444D-A2DF-638AF6A0D364}" destId="{47AAC781-E2D8-43D0-9A05-1CBDDB7798CA}" srcOrd="3" destOrd="0" parTransId="{05E8972E-5D7F-455C-8902-335A475FFEB7}" sibTransId="{985CC3CB-F49B-4D82-97B4-1706AF311D81}"/>
    <dgm:cxn modelId="{4306E4C8-6B1C-4094-8033-5F1F8BA7BB22}" type="presOf" srcId="{77B51A59-7B77-40E1-BB63-12038BBDCA46}" destId="{9EEE126A-E018-4941-AB53-9FBA319474ED}" srcOrd="0" destOrd="0" presId="urn:microsoft.com/office/officeart/2005/8/layout/cycle1"/>
    <dgm:cxn modelId="{5F832DE7-3566-42F8-AC96-5508FE5B171D}" type="presOf" srcId="{44664811-C611-459D-AA3C-AB62718975E2}" destId="{7765320E-A9EE-4A29-BAC7-7BE377C64FBF}" srcOrd="0" destOrd="0" presId="urn:microsoft.com/office/officeart/2005/8/layout/cycle1"/>
    <dgm:cxn modelId="{5C2D9BF9-EFF3-4C45-B47A-38E22B44516B}" type="presOf" srcId="{985CC3CB-F49B-4D82-97B4-1706AF311D81}" destId="{2E4A8F35-BC55-41E2-B2C5-99943D2D857F}" srcOrd="0" destOrd="0" presId="urn:microsoft.com/office/officeart/2005/8/layout/cycle1"/>
    <dgm:cxn modelId="{FB6F98FB-AA38-40FB-B6FC-D4B3A713039C}" type="presOf" srcId="{81103289-DD53-444D-A2DF-638AF6A0D364}" destId="{76E9F97F-BCCD-427E-8E31-B9F0592769D9}" srcOrd="0" destOrd="0" presId="urn:microsoft.com/office/officeart/2005/8/layout/cycle1"/>
    <dgm:cxn modelId="{C2B5519A-2ED0-4A89-8716-330893FCB13F}" type="presParOf" srcId="{76E9F97F-BCCD-427E-8E31-B9F0592769D9}" destId="{0A1C618A-40C8-4B02-BA4F-1C44420DDB5F}" srcOrd="0" destOrd="0" presId="urn:microsoft.com/office/officeart/2005/8/layout/cycle1"/>
    <dgm:cxn modelId="{BB561555-7083-4FC0-A752-C6C4DA17A06A}" type="presParOf" srcId="{76E9F97F-BCCD-427E-8E31-B9F0592769D9}" destId="{1CDFBB45-A622-43E9-87A8-E695CF394F9D}" srcOrd="1" destOrd="0" presId="urn:microsoft.com/office/officeart/2005/8/layout/cycle1"/>
    <dgm:cxn modelId="{49A89A03-1C31-466F-9CED-F12EA5158373}" type="presParOf" srcId="{76E9F97F-BCCD-427E-8E31-B9F0592769D9}" destId="{AD990354-803B-425F-A03E-9CF028445A34}" srcOrd="2" destOrd="0" presId="urn:microsoft.com/office/officeart/2005/8/layout/cycle1"/>
    <dgm:cxn modelId="{804C9451-2C3A-4652-B56E-54C9A7B69FD6}" type="presParOf" srcId="{76E9F97F-BCCD-427E-8E31-B9F0592769D9}" destId="{DFFD0413-2F66-4629-B02E-1A1C1BBD65AB}" srcOrd="3" destOrd="0" presId="urn:microsoft.com/office/officeart/2005/8/layout/cycle1"/>
    <dgm:cxn modelId="{BD9F2826-937E-4E78-B205-3400E513E284}" type="presParOf" srcId="{76E9F97F-BCCD-427E-8E31-B9F0592769D9}" destId="{B4F250CE-3D39-4C95-B45F-96ABE09ADA32}" srcOrd="4" destOrd="0" presId="urn:microsoft.com/office/officeart/2005/8/layout/cycle1"/>
    <dgm:cxn modelId="{04EC3083-A229-4320-9DCB-6A427D9B564D}" type="presParOf" srcId="{76E9F97F-BCCD-427E-8E31-B9F0592769D9}" destId="{9EEE126A-E018-4941-AB53-9FBA319474ED}" srcOrd="5" destOrd="0" presId="urn:microsoft.com/office/officeart/2005/8/layout/cycle1"/>
    <dgm:cxn modelId="{DA48DBA3-0F38-4142-AE67-1D14663E5ABF}" type="presParOf" srcId="{76E9F97F-BCCD-427E-8E31-B9F0592769D9}" destId="{31FE18B8-770B-46AC-A4D7-2FBB8E9650E8}" srcOrd="6" destOrd="0" presId="urn:microsoft.com/office/officeart/2005/8/layout/cycle1"/>
    <dgm:cxn modelId="{3DCD22D5-D351-456A-A53D-81677837FEBE}" type="presParOf" srcId="{76E9F97F-BCCD-427E-8E31-B9F0592769D9}" destId="{3015AF73-5D30-4D73-A139-5543D205D542}" srcOrd="7" destOrd="0" presId="urn:microsoft.com/office/officeart/2005/8/layout/cycle1"/>
    <dgm:cxn modelId="{D4FAA034-1CB9-4FE6-AE20-FAF2FC908FA2}" type="presParOf" srcId="{76E9F97F-BCCD-427E-8E31-B9F0592769D9}" destId="{7765320E-A9EE-4A29-BAC7-7BE377C64FBF}" srcOrd="8" destOrd="0" presId="urn:microsoft.com/office/officeart/2005/8/layout/cycle1"/>
    <dgm:cxn modelId="{30580FA8-AA7F-4F3E-BB23-BA3B29B0612A}" type="presParOf" srcId="{76E9F97F-BCCD-427E-8E31-B9F0592769D9}" destId="{62024AA7-D18E-457B-871D-A0D730339962}" srcOrd="9" destOrd="0" presId="urn:microsoft.com/office/officeart/2005/8/layout/cycle1"/>
    <dgm:cxn modelId="{2EAFD315-1309-4CB8-B9DB-1AA47E602137}" type="presParOf" srcId="{76E9F97F-BCCD-427E-8E31-B9F0592769D9}" destId="{EE818CB9-20E8-4E54-B8EF-7C5AF280CC87}" srcOrd="10" destOrd="0" presId="urn:microsoft.com/office/officeart/2005/8/layout/cycle1"/>
    <dgm:cxn modelId="{313FE02B-F318-4722-AA20-9DBCE0023D74}" type="presParOf" srcId="{76E9F97F-BCCD-427E-8E31-B9F0592769D9}" destId="{2E4A8F35-BC55-41E2-B2C5-99943D2D857F}" srcOrd="11" destOrd="0" presId="urn:microsoft.com/office/officeart/2005/8/layout/cycle1"/>
    <dgm:cxn modelId="{842C85FF-F672-4286-B01B-853D80E454D7}" type="presParOf" srcId="{76E9F97F-BCCD-427E-8E31-B9F0592769D9}" destId="{315C6125-F231-41EA-B9CD-07FAC5F08D96}" srcOrd="12" destOrd="0" presId="urn:microsoft.com/office/officeart/2005/8/layout/cycle1"/>
    <dgm:cxn modelId="{1C5096D0-7A3E-4CFA-9E15-0A78E29CD0B3}" type="presParOf" srcId="{76E9F97F-BCCD-427E-8E31-B9F0592769D9}" destId="{CBD3DD12-2F84-4B3E-88AB-8D160D724D29}" srcOrd="13" destOrd="0" presId="urn:microsoft.com/office/officeart/2005/8/layout/cycle1"/>
    <dgm:cxn modelId="{B7506632-0633-4A17-847B-E0FD2F62FB21}" type="presParOf" srcId="{76E9F97F-BCCD-427E-8E31-B9F0592769D9}" destId="{9800389A-77BB-48DB-9E3D-FB26DAFA6D9A}"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103289-DD53-444D-A2DF-638AF6A0D364}"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6E0CE16E-F37B-4BBB-99EC-1395E82E4468}">
      <dgm:prSet phldrT="[Text]"/>
      <dgm:spPr/>
      <dgm:t>
        <a:bodyPr/>
        <a:lstStyle/>
        <a:p>
          <a:r>
            <a:rPr lang="en-US" b="1" dirty="0"/>
            <a:t>Setting the Stage</a:t>
          </a:r>
        </a:p>
      </dgm:t>
    </dgm:pt>
    <dgm:pt modelId="{FDACD983-FFE9-451D-9A8C-C27F782C8682}" type="parTrans" cxnId="{CC4A783B-F209-493C-9D08-3543B9C1E4C7}">
      <dgm:prSet/>
      <dgm:spPr/>
      <dgm:t>
        <a:bodyPr/>
        <a:lstStyle/>
        <a:p>
          <a:endParaRPr lang="en-US"/>
        </a:p>
      </dgm:t>
    </dgm:pt>
    <dgm:pt modelId="{813F29AB-918C-49B8-B4A0-13C14822A4E5}" type="sibTrans" cxnId="{CC4A783B-F209-493C-9D08-3543B9C1E4C7}">
      <dgm:prSet/>
      <dgm:spPr/>
      <dgm:t>
        <a:bodyPr/>
        <a:lstStyle/>
        <a:p>
          <a:endParaRPr lang="en-US"/>
        </a:p>
      </dgm:t>
    </dgm:pt>
    <dgm:pt modelId="{AE65B0F2-5639-4E04-B714-56FE85F22E2A}">
      <dgm:prSet phldrT="[Text]"/>
      <dgm:spPr/>
      <dgm:t>
        <a:bodyPr/>
        <a:lstStyle/>
        <a:p>
          <a:r>
            <a:rPr lang="en-US" b="1" dirty="0"/>
            <a:t>Data Gathering</a:t>
          </a:r>
        </a:p>
        <a:p>
          <a:r>
            <a:rPr lang="en-US" b="1" dirty="0"/>
            <a:t>(Listening)</a:t>
          </a:r>
        </a:p>
      </dgm:t>
    </dgm:pt>
    <dgm:pt modelId="{C88745CD-C8BF-40EA-8198-7253BD273729}" type="parTrans" cxnId="{F0EE763D-2523-4675-B648-5E6F18F97F5B}">
      <dgm:prSet/>
      <dgm:spPr/>
      <dgm:t>
        <a:bodyPr/>
        <a:lstStyle/>
        <a:p>
          <a:endParaRPr lang="en-US"/>
        </a:p>
      </dgm:t>
    </dgm:pt>
    <dgm:pt modelId="{77B51A59-7B77-40E1-BB63-12038BBDCA46}" type="sibTrans" cxnId="{F0EE763D-2523-4675-B648-5E6F18F97F5B}">
      <dgm:prSet/>
      <dgm:spPr/>
      <dgm:t>
        <a:bodyPr/>
        <a:lstStyle/>
        <a:p>
          <a:endParaRPr lang="en-US"/>
        </a:p>
      </dgm:t>
    </dgm:pt>
    <dgm:pt modelId="{CD3D466C-5FA8-4C38-899E-D4F622F83175}">
      <dgm:prSet phldrT="[Text]"/>
      <dgm:spPr/>
      <dgm:t>
        <a:bodyPr/>
        <a:lstStyle/>
        <a:p>
          <a:r>
            <a:rPr lang="en-US" b="1" dirty="0"/>
            <a:t>Identification of Citizen Priorities</a:t>
          </a:r>
        </a:p>
      </dgm:t>
    </dgm:pt>
    <dgm:pt modelId="{69A1413F-DE70-4D2B-90E6-977C6743C2E9}" type="parTrans" cxnId="{406C3C6D-42C2-46A2-BCF6-1E3DE54CAAF8}">
      <dgm:prSet/>
      <dgm:spPr/>
      <dgm:t>
        <a:bodyPr/>
        <a:lstStyle/>
        <a:p>
          <a:endParaRPr lang="en-US"/>
        </a:p>
      </dgm:t>
    </dgm:pt>
    <dgm:pt modelId="{44664811-C611-459D-AA3C-AB62718975E2}" type="sibTrans" cxnId="{406C3C6D-42C2-46A2-BCF6-1E3DE54CAAF8}">
      <dgm:prSet/>
      <dgm:spPr/>
      <dgm:t>
        <a:bodyPr/>
        <a:lstStyle/>
        <a:p>
          <a:endParaRPr lang="en-US"/>
        </a:p>
      </dgm:t>
    </dgm:pt>
    <dgm:pt modelId="{47AAC781-E2D8-43D0-9A05-1CBDDB7798CA}">
      <dgm:prSet phldrT="[Text]"/>
      <dgm:spPr/>
      <dgm:t>
        <a:bodyPr/>
        <a:lstStyle/>
        <a:p>
          <a:r>
            <a:rPr lang="en-US" b="1" dirty="0"/>
            <a:t>Report Composition</a:t>
          </a:r>
        </a:p>
      </dgm:t>
    </dgm:pt>
    <dgm:pt modelId="{05E8972E-5D7F-455C-8902-335A475FFEB7}" type="parTrans" cxnId="{F27030B4-275E-47F4-950C-6BFB123E0886}">
      <dgm:prSet/>
      <dgm:spPr/>
      <dgm:t>
        <a:bodyPr/>
        <a:lstStyle/>
        <a:p>
          <a:endParaRPr lang="en-US"/>
        </a:p>
      </dgm:t>
    </dgm:pt>
    <dgm:pt modelId="{985CC3CB-F49B-4D82-97B4-1706AF311D81}" type="sibTrans" cxnId="{F27030B4-275E-47F4-950C-6BFB123E0886}">
      <dgm:prSet/>
      <dgm:spPr/>
      <dgm:t>
        <a:bodyPr/>
        <a:lstStyle/>
        <a:p>
          <a:endParaRPr lang="en-US"/>
        </a:p>
      </dgm:t>
    </dgm:pt>
    <dgm:pt modelId="{AD33297D-59A4-47A7-AB3E-18F00465BD2B}">
      <dgm:prSet phldrT="[Text]"/>
      <dgm:spPr/>
      <dgm:t>
        <a:bodyPr/>
        <a:lstStyle/>
        <a:p>
          <a:r>
            <a:rPr lang="en-US" b="1" dirty="0"/>
            <a:t>Implementation &amp; Return and Report</a:t>
          </a:r>
        </a:p>
      </dgm:t>
    </dgm:pt>
    <dgm:pt modelId="{4EA0E94F-ABD8-408E-9B6E-F5B9D060B9C4}" type="parTrans" cxnId="{821F5439-B62A-4533-8F89-70CCBB7716CA}">
      <dgm:prSet/>
      <dgm:spPr/>
      <dgm:t>
        <a:bodyPr/>
        <a:lstStyle/>
        <a:p>
          <a:endParaRPr lang="en-US"/>
        </a:p>
      </dgm:t>
    </dgm:pt>
    <dgm:pt modelId="{6B4B19DE-EF60-4806-BC98-78CDDF411594}" type="sibTrans" cxnId="{821F5439-B62A-4533-8F89-70CCBB7716CA}">
      <dgm:prSet/>
      <dgm:spPr/>
      <dgm:t>
        <a:bodyPr/>
        <a:lstStyle/>
        <a:p>
          <a:endParaRPr lang="en-US"/>
        </a:p>
      </dgm:t>
    </dgm:pt>
    <dgm:pt modelId="{76E9F97F-BCCD-427E-8E31-B9F0592769D9}" type="pres">
      <dgm:prSet presAssocID="{81103289-DD53-444D-A2DF-638AF6A0D364}" presName="cycle" presStyleCnt="0">
        <dgm:presLayoutVars>
          <dgm:dir/>
          <dgm:resizeHandles val="exact"/>
        </dgm:presLayoutVars>
      </dgm:prSet>
      <dgm:spPr/>
    </dgm:pt>
    <dgm:pt modelId="{0A1C618A-40C8-4B02-BA4F-1C44420DDB5F}" type="pres">
      <dgm:prSet presAssocID="{6E0CE16E-F37B-4BBB-99EC-1395E82E4468}" presName="dummy" presStyleCnt="0"/>
      <dgm:spPr/>
    </dgm:pt>
    <dgm:pt modelId="{1CDFBB45-A622-43E9-87A8-E695CF394F9D}" type="pres">
      <dgm:prSet presAssocID="{6E0CE16E-F37B-4BBB-99EC-1395E82E4468}" presName="node" presStyleLbl="revTx" presStyleIdx="0" presStyleCnt="5">
        <dgm:presLayoutVars>
          <dgm:bulletEnabled val="1"/>
        </dgm:presLayoutVars>
      </dgm:prSet>
      <dgm:spPr/>
    </dgm:pt>
    <dgm:pt modelId="{AD990354-803B-425F-A03E-9CF028445A34}" type="pres">
      <dgm:prSet presAssocID="{813F29AB-918C-49B8-B4A0-13C14822A4E5}" presName="sibTrans" presStyleLbl="node1" presStyleIdx="0" presStyleCnt="5"/>
      <dgm:spPr/>
    </dgm:pt>
    <dgm:pt modelId="{DFFD0413-2F66-4629-B02E-1A1C1BBD65AB}" type="pres">
      <dgm:prSet presAssocID="{AE65B0F2-5639-4E04-B714-56FE85F22E2A}" presName="dummy" presStyleCnt="0"/>
      <dgm:spPr/>
    </dgm:pt>
    <dgm:pt modelId="{B4F250CE-3D39-4C95-B45F-96ABE09ADA32}" type="pres">
      <dgm:prSet presAssocID="{AE65B0F2-5639-4E04-B714-56FE85F22E2A}" presName="node" presStyleLbl="revTx" presStyleIdx="1" presStyleCnt="5">
        <dgm:presLayoutVars>
          <dgm:bulletEnabled val="1"/>
        </dgm:presLayoutVars>
      </dgm:prSet>
      <dgm:spPr/>
    </dgm:pt>
    <dgm:pt modelId="{9EEE126A-E018-4941-AB53-9FBA319474ED}" type="pres">
      <dgm:prSet presAssocID="{77B51A59-7B77-40E1-BB63-12038BBDCA46}" presName="sibTrans" presStyleLbl="node1" presStyleIdx="1" presStyleCnt="5"/>
      <dgm:spPr/>
    </dgm:pt>
    <dgm:pt modelId="{31FE18B8-770B-46AC-A4D7-2FBB8E9650E8}" type="pres">
      <dgm:prSet presAssocID="{CD3D466C-5FA8-4C38-899E-D4F622F83175}" presName="dummy" presStyleCnt="0"/>
      <dgm:spPr/>
    </dgm:pt>
    <dgm:pt modelId="{3015AF73-5D30-4D73-A139-5543D205D542}" type="pres">
      <dgm:prSet presAssocID="{CD3D466C-5FA8-4C38-899E-D4F622F83175}" presName="node" presStyleLbl="revTx" presStyleIdx="2" presStyleCnt="5">
        <dgm:presLayoutVars>
          <dgm:bulletEnabled val="1"/>
        </dgm:presLayoutVars>
      </dgm:prSet>
      <dgm:spPr/>
    </dgm:pt>
    <dgm:pt modelId="{7765320E-A9EE-4A29-BAC7-7BE377C64FBF}" type="pres">
      <dgm:prSet presAssocID="{44664811-C611-459D-AA3C-AB62718975E2}" presName="sibTrans" presStyleLbl="node1" presStyleIdx="2" presStyleCnt="5"/>
      <dgm:spPr/>
    </dgm:pt>
    <dgm:pt modelId="{62024AA7-D18E-457B-871D-A0D730339962}" type="pres">
      <dgm:prSet presAssocID="{47AAC781-E2D8-43D0-9A05-1CBDDB7798CA}" presName="dummy" presStyleCnt="0"/>
      <dgm:spPr/>
    </dgm:pt>
    <dgm:pt modelId="{EE818CB9-20E8-4E54-B8EF-7C5AF280CC87}" type="pres">
      <dgm:prSet presAssocID="{47AAC781-E2D8-43D0-9A05-1CBDDB7798CA}" presName="node" presStyleLbl="revTx" presStyleIdx="3" presStyleCnt="5">
        <dgm:presLayoutVars>
          <dgm:bulletEnabled val="1"/>
        </dgm:presLayoutVars>
      </dgm:prSet>
      <dgm:spPr/>
    </dgm:pt>
    <dgm:pt modelId="{2E4A8F35-BC55-41E2-B2C5-99943D2D857F}" type="pres">
      <dgm:prSet presAssocID="{985CC3CB-F49B-4D82-97B4-1706AF311D81}" presName="sibTrans" presStyleLbl="node1" presStyleIdx="3" presStyleCnt="5"/>
      <dgm:spPr/>
    </dgm:pt>
    <dgm:pt modelId="{315C6125-F231-41EA-B9CD-07FAC5F08D96}" type="pres">
      <dgm:prSet presAssocID="{AD33297D-59A4-47A7-AB3E-18F00465BD2B}" presName="dummy" presStyleCnt="0"/>
      <dgm:spPr/>
    </dgm:pt>
    <dgm:pt modelId="{CBD3DD12-2F84-4B3E-88AB-8D160D724D29}" type="pres">
      <dgm:prSet presAssocID="{AD33297D-59A4-47A7-AB3E-18F00465BD2B}" presName="node" presStyleLbl="revTx" presStyleIdx="4" presStyleCnt="5">
        <dgm:presLayoutVars>
          <dgm:bulletEnabled val="1"/>
        </dgm:presLayoutVars>
      </dgm:prSet>
      <dgm:spPr/>
    </dgm:pt>
    <dgm:pt modelId="{9800389A-77BB-48DB-9E3D-FB26DAFA6D9A}" type="pres">
      <dgm:prSet presAssocID="{6B4B19DE-EF60-4806-BC98-78CDDF411594}" presName="sibTrans" presStyleLbl="node1" presStyleIdx="4" presStyleCnt="5"/>
      <dgm:spPr/>
    </dgm:pt>
  </dgm:ptLst>
  <dgm:cxnLst>
    <dgm:cxn modelId="{DD02BA29-B8D4-4479-A0F1-651A05DB2D28}" type="presOf" srcId="{AD33297D-59A4-47A7-AB3E-18F00465BD2B}" destId="{CBD3DD12-2F84-4B3E-88AB-8D160D724D29}" srcOrd="0" destOrd="0" presId="urn:microsoft.com/office/officeart/2005/8/layout/cycle1"/>
    <dgm:cxn modelId="{821F5439-B62A-4533-8F89-70CCBB7716CA}" srcId="{81103289-DD53-444D-A2DF-638AF6A0D364}" destId="{AD33297D-59A4-47A7-AB3E-18F00465BD2B}" srcOrd="4" destOrd="0" parTransId="{4EA0E94F-ABD8-408E-9B6E-F5B9D060B9C4}" sibTransId="{6B4B19DE-EF60-4806-BC98-78CDDF411594}"/>
    <dgm:cxn modelId="{CC4A783B-F209-493C-9D08-3543B9C1E4C7}" srcId="{81103289-DD53-444D-A2DF-638AF6A0D364}" destId="{6E0CE16E-F37B-4BBB-99EC-1395E82E4468}" srcOrd="0" destOrd="0" parTransId="{FDACD983-FFE9-451D-9A8C-C27F782C8682}" sibTransId="{813F29AB-918C-49B8-B4A0-13C14822A4E5}"/>
    <dgm:cxn modelId="{F0EE763D-2523-4675-B648-5E6F18F97F5B}" srcId="{81103289-DD53-444D-A2DF-638AF6A0D364}" destId="{AE65B0F2-5639-4E04-B714-56FE85F22E2A}" srcOrd="1" destOrd="0" parTransId="{C88745CD-C8BF-40EA-8198-7253BD273729}" sibTransId="{77B51A59-7B77-40E1-BB63-12038BBDCA46}"/>
    <dgm:cxn modelId="{5714E349-25F2-4BA3-B976-AB288C9D9748}" type="presOf" srcId="{813F29AB-918C-49B8-B4A0-13C14822A4E5}" destId="{AD990354-803B-425F-A03E-9CF028445A34}" srcOrd="0" destOrd="0" presId="urn:microsoft.com/office/officeart/2005/8/layout/cycle1"/>
    <dgm:cxn modelId="{406C3C6D-42C2-46A2-BCF6-1E3DE54CAAF8}" srcId="{81103289-DD53-444D-A2DF-638AF6A0D364}" destId="{CD3D466C-5FA8-4C38-899E-D4F622F83175}" srcOrd="2" destOrd="0" parTransId="{69A1413F-DE70-4D2B-90E6-977C6743C2E9}" sibTransId="{44664811-C611-459D-AA3C-AB62718975E2}"/>
    <dgm:cxn modelId="{62B9F577-BE3F-477B-8544-CF5F611DBCF2}" type="presOf" srcId="{CD3D466C-5FA8-4C38-899E-D4F622F83175}" destId="{3015AF73-5D30-4D73-A139-5543D205D542}" srcOrd="0" destOrd="0" presId="urn:microsoft.com/office/officeart/2005/8/layout/cycle1"/>
    <dgm:cxn modelId="{CB618D8A-BD4C-4420-BAF6-67BD13C57908}" type="presOf" srcId="{47AAC781-E2D8-43D0-9A05-1CBDDB7798CA}" destId="{EE818CB9-20E8-4E54-B8EF-7C5AF280CC87}" srcOrd="0" destOrd="0" presId="urn:microsoft.com/office/officeart/2005/8/layout/cycle1"/>
    <dgm:cxn modelId="{3BD49AAA-3AE9-415C-B056-EC0239C2F3DF}" type="presOf" srcId="{6E0CE16E-F37B-4BBB-99EC-1395E82E4468}" destId="{1CDFBB45-A622-43E9-87A8-E695CF394F9D}" srcOrd="0" destOrd="0" presId="urn:microsoft.com/office/officeart/2005/8/layout/cycle1"/>
    <dgm:cxn modelId="{51219DAE-69BD-4380-BE81-4EFC2A4E2AC8}" type="presOf" srcId="{AE65B0F2-5639-4E04-B714-56FE85F22E2A}" destId="{B4F250CE-3D39-4C95-B45F-96ABE09ADA32}" srcOrd="0" destOrd="0" presId="urn:microsoft.com/office/officeart/2005/8/layout/cycle1"/>
    <dgm:cxn modelId="{F42684B2-8842-4840-8EB9-D6D4FE140FC5}" type="presOf" srcId="{6B4B19DE-EF60-4806-BC98-78CDDF411594}" destId="{9800389A-77BB-48DB-9E3D-FB26DAFA6D9A}" srcOrd="0" destOrd="0" presId="urn:microsoft.com/office/officeart/2005/8/layout/cycle1"/>
    <dgm:cxn modelId="{F27030B4-275E-47F4-950C-6BFB123E0886}" srcId="{81103289-DD53-444D-A2DF-638AF6A0D364}" destId="{47AAC781-E2D8-43D0-9A05-1CBDDB7798CA}" srcOrd="3" destOrd="0" parTransId="{05E8972E-5D7F-455C-8902-335A475FFEB7}" sibTransId="{985CC3CB-F49B-4D82-97B4-1706AF311D81}"/>
    <dgm:cxn modelId="{4306E4C8-6B1C-4094-8033-5F1F8BA7BB22}" type="presOf" srcId="{77B51A59-7B77-40E1-BB63-12038BBDCA46}" destId="{9EEE126A-E018-4941-AB53-9FBA319474ED}" srcOrd="0" destOrd="0" presId="urn:microsoft.com/office/officeart/2005/8/layout/cycle1"/>
    <dgm:cxn modelId="{5F832DE7-3566-42F8-AC96-5508FE5B171D}" type="presOf" srcId="{44664811-C611-459D-AA3C-AB62718975E2}" destId="{7765320E-A9EE-4A29-BAC7-7BE377C64FBF}" srcOrd="0" destOrd="0" presId="urn:microsoft.com/office/officeart/2005/8/layout/cycle1"/>
    <dgm:cxn modelId="{5C2D9BF9-EFF3-4C45-B47A-38E22B44516B}" type="presOf" srcId="{985CC3CB-F49B-4D82-97B4-1706AF311D81}" destId="{2E4A8F35-BC55-41E2-B2C5-99943D2D857F}" srcOrd="0" destOrd="0" presId="urn:microsoft.com/office/officeart/2005/8/layout/cycle1"/>
    <dgm:cxn modelId="{FB6F98FB-AA38-40FB-B6FC-D4B3A713039C}" type="presOf" srcId="{81103289-DD53-444D-A2DF-638AF6A0D364}" destId="{76E9F97F-BCCD-427E-8E31-B9F0592769D9}" srcOrd="0" destOrd="0" presId="urn:microsoft.com/office/officeart/2005/8/layout/cycle1"/>
    <dgm:cxn modelId="{C2B5519A-2ED0-4A89-8716-330893FCB13F}" type="presParOf" srcId="{76E9F97F-BCCD-427E-8E31-B9F0592769D9}" destId="{0A1C618A-40C8-4B02-BA4F-1C44420DDB5F}" srcOrd="0" destOrd="0" presId="urn:microsoft.com/office/officeart/2005/8/layout/cycle1"/>
    <dgm:cxn modelId="{BB561555-7083-4FC0-A752-C6C4DA17A06A}" type="presParOf" srcId="{76E9F97F-BCCD-427E-8E31-B9F0592769D9}" destId="{1CDFBB45-A622-43E9-87A8-E695CF394F9D}" srcOrd="1" destOrd="0" presId="urn:microsoft.com/office/officeart/2005/8/layout/cycle1"/>
    <dgm:cxn modelId="{49A89A03-1C31-466F-9CED-F12EA5158373}" type="presParOf" srcId="{76E9F97F-BCCD-427E-8E31-B9F0592769D9}" destId="{AD990354-803B-425F-A03E-9CF028445A34}" srcOrd="2" destOrd="0" presId="urn:microsoft.com/office/officeart/2005/8/layout/cycle1"/>
    <dgm:cxn modelId="{804C9451-2C3A-4652-B56E-54C9A7B69FD6}" type="presParOf" srcId="{76E9F97F-BCCD-427E-8E31-B9F0592769D9}" destId="{DFFD0413-2F66-4629-B02E-1A1C1BBD65AB}" srcOrd="3" destOrd="0" presId="urn:microsoft.com/office/officeart/2005/8/layout/cycle1"/>
    <dgm:cxn modelId="{BD9F2826-937E-4E78-B205-3400E513E284}" type="presParOf" srcId="{76E9F97F-BCCD-427E-8E31-B9F0592769D9}" destId="{B4F250CE-3D39-4C95-B45F-96ABE09ADA32}" srcOrd="4" destOrd="0" presId="urn:microsoft.com/office/officeart/2005/8/layout/cycle1"/>
    <dgm:cxn modelId="{04EC3083-A229-4320-9DCB-6A427D9B564D}" type="presParOf" srcId="{76E9F97F-BCCD-427E-8E31-B9F0592769D9}" destId="{9EEE126A-E018-4941-AB53-9FBA319474ED}" srcOrd="5" destOrd="0" presId="urn:microsoft.com/office/officeart/2005/8/layout/cycle1"/>
    <dgm:cxn modelId="{DA48DBA3-0F38-4142-AE67-1D14663E5ABF}" type="presParOf" srcId="{76E9F97F-BCCD-427E-8E31-B9F0592769D9}" destId="{31FE18B8-770B-46AC-A4D7-2FBB8E9650E8}" srcOrd="6" destOrd="0" presId="urn:microsoft.com/office/officeart/2005/8/layout/cycle1"/>
    <dgm:cxn modelId="{3DCD22D5-D351-456A-A53D-81677837FEBE}" type="presParOf" srcId="{76E9F97F-BCCD-427E-8E31-B9F0592769D9}" destId="{3015AF73-5D30-4D73-A139-5543D205D542}" srcOrd="7" destOrd="0" presId="urn:microsoft.com/office/officeart/2005/8/layout/cycle1"/>
    <dgm:cxn modelId="{D4FAA034-1CB9-4FE6-AE20-FAF2FC908FA2}" type="presParOf" srcId="{76E9F97F-BCCD-427E-8E31-B9F0592769D9}" destId="{7765320E-A9EE-4A29-BAC7-7BE377C64FBF}" srcOrd="8" destOrd="0" presId="urn:microsoft.com/office/officeart/2005/8/layout/cycle1"/>
    <dgm:cxn modelId="{30580FA8-AA7F-4F3E-BB23-BA3B29B0612A}" type="presParOf" srcId="{76E9F97F-BCCD-427E-8E31-B9F0592769D9}" destId="{62024AA7-D18E-457B-871D-A0D730339962}" srcOrd="9" destOrd="0" presId="urn:microsoft.com/office/officeart/2005/8/layout/cycle1"/>
    <dgm:cxn modelId="{2EAFD315-1309-4CB8-B9DB-1AA47E602137}" type="presParOf" srcId="{76E9F97F-BCCD-427E-8E31-B9F0592769D9}" destId="{EE818CB9-20E8-4E54-B8EF-7C5AF280CC87}" srcOrd="10" destOrd="0" presId="urn:microsoft.com/office/officeart/2005/8/layout/cycle1"/>
    <dgm:cxn modelId="{313FE02B-F318-4722-AA20-9DBCE0023D74}" type="presParOf" srcId="{76E9F97F-BCCD-427E-8E31-B9F0592769D9}" destId="{2E4A8F35-BC55-41E2-B2C5-99943D2D857F}" srcOrd="11" destOrd="0" presId="urn:microsoft.com/office/officeart/2005/8/layout/cycle1"/>
    <dgm:cxn modelId="{842C85FF-F672-4286-B01B-853D80E454D7}" type="presParOf" srcId="{76E9F97F-BCCD-427E-8E31-B9F0592769D9}" destId="{315C6125-F231-41EA-B9CD-07FAC5F08D96}" srcOrd="12" destOrd="0" presId="urn:microsoft.com/office/officeart/2005/8/layout/cycle1"/>
    <dgm:cxn modelId="{1C5096D0-7A3E-4CFA-9E15-0A78E29CD0B3}" type="presParOf" srcId="{76E9F97F-BCCD-427E-8E31-B9F0592769D9}" destId="{CBD3DD12-2F84-4B3E-88AB-8D160D724D29}" srcOrd="13" destOrd="0" presId="urn:microsoft.com/office/officeart/2005/8/layout/cycle1"/>
    <dgm:cxn modelId="{B7506632-0633-4A17-847B-E0FD2F62FB21}" type="presParOf" srcId="{76E9F97F-BCCD-427E-8E31-B9F0592769D9}" destId="{9800389A-77BB-48DB-9E3D-FB26DAFA6D9A}"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103289-DD53-444D-A2DF-638AF6A0D364}"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6E0CE16E-F37B-4BBB-99EC-1395E82E4468}">
      <dgm:prSet phldrT="[Text]"/>
      <dgm:spPr/>
      <dgm:t>
        <a:bodyPr/>
        <a:lstStyle/>
        <a:p>
          <a:r>
            <a:rPr lang="en-US" b="1" dirty="0"/>
            <a:t>Setting the Stage</a:t>
          </a:r>
        </a:p>
      </dgm:t>
    </dgm:pt>
    <dgm:pt modelId="{FDACD983-FFE9-451D-9A8C-C27F782C8682}" type="parTrans" cxnId="{CC4A783B-F209-493C-9D08-3543B9C1E4C7}">
      <dgm:prSet/>
      <dgm:spPr/>
      <dgm:t>
        <a:bodyPr/>
        <a:lstStyle/>
        <a:p>
          <a:endParaRPr lang="en-US"/>
        </a:p>
      </dgm:t>
    </dgm:pt>
    <dgm:pt modelId="{813F29AB-918C-49B8-B4A0-13C14822A4E5}" type="sibTrans" cxnId="{CC4A783B-F209-493C-9D08-3543B9C1E4C7}">
      <dgm:prSet/>
      <dgm:spPr/>
      <dgm:t>
        <a:bodyPr/>
        <a:lstStyle/>
        <a:p>
          <a:endParaRPr lang="en-US"/>
        </a:p>
      </dgm:t>
    </dgm:pt>
    <dgm:pt modelId="{AE65B0F2-5639-4E04-B714-56FE85F22E2A}">
      <dgm:prSet phldrT="[Text]"/>
      <dgm:spPr/>
      <dgm:t>
        <a:bodyPr/>
        <a:lstStyle/>
        <a:p>
          <a:r>
            <a:rPr lang="en-US" b="1" dirty="0"/>
            <a:t>Data Gathering</a:t>
          </a:r>
        </a:p>
        <a:p>
          <a:r>
            <a:rPr lang="en-US" b="1" dirty="0"/>
            <a:t>(Listening)</a:t>
          </a:r>
        </a:p>
      </dgm:t>
    </dgm:pt>
    <dgm:pt modelId="{C88745CD-C8BF-40EA-8198-7253BD273729}" type="parTrans" cxnId="{F0EE763D-2523-4675-B648-5E6F18F97F5B}">
      <dgm:prSet/>
      <dgm:spPr/>
      <dgm:t>
        <a:bodyPr/>
        <a:lstStyle/>
        <a:p>
          <a:endParaRPr lang="en-US"/>
        </a:p>
      </dgm:t>
    </dgm:pt>
    <dgm:pt modelId="{77B51A59-7B77-40E1-BB63-12038BBDCA46}" type="sibTrans" cxnId="{F0EE763D-2523-4675-B648-5E6F18F97F5B}">
      <dgm:prSet/>
      <dgm:spPr/>
      <dgm:t>
        <a:bodyPr/>
        <a:lstStyle/>
        <a:p>
          <a:endParaRPr lang="en-US"/>
        </a:p>
      </dgm:t>
    </dgm:pt>
    <dgm:pt modelId="{CD3D466C-5FA8-4C38-899E-D4F622F83175}">
      <dgm:prSet phldrT="[Text]"/>
      <dgm:spPr/>
      <dgm:t>
        <a:bodyPr/>
        <a:lstStyle/>
        <a:p>
          <a:r>
            <a:rPr lang="en-US" b="1" dirty="0"/>
            <a:t>Identification of Citizen Priorities</a:t>
          </a:r>
        </a:p>
      </dgm:t>
    </dgm:pt>
    <dgm:pt modelId="{69A1413F-DE70-4D2B-90E6-977C6743C2E9}" type="parTrans" cxnId="{406C3C6D-42C2-46A2-BCF6-1E3DE54CAAF8}">
      <dgm:prSet/>
      <dgm:spPr/>
      <dgm:t>
        <a:bodyPr/>
        <a:lstStyle/>
        <a:p>
          <a:endParaRPr lang="en-US"/>
        </a:p>
      </dgm:t>
    </dgm:pt>
    <dgm:pt modelId="{44664811-C611-459D-AA3C-AB62718975E2}" type="sibTrans" cxnId="{406C3C6D-42C2-46A2-BCF6-1E3DE54CAAF8}">
      <dgm:prSet/>
      <dgm:spPr/>
      <dgm:t>
        <a:bodyPr/>
        <a:lstStyle/>
        <a:p>
          <a:endParaRPr lang="en-US"/>
        </a:p>
      </dgm:t>
    </dgm:pt>
    <dgm:pt modelId="{47AAC781-E2D8-43D0-9A05-1CBDDB7798CA}">
      <dgm:prSet phldrT="[Text]"/>
      <dgm:spPr/>
      <dgm:t>
        <a:bodyPr/>
        <a:lstStyle/>
        <a:p>
          <a:r>
            <a:rPr lang="en-US" b="1" dirty="0"/>
            <a:t>Report Composition</a:t>
          </a:r>
        </a:p>
      </dgm:t>
    </dgm:pt>
    <dgm:pt modelId="{05E8972E-5D7F-455C-8902-335A475FFEB7}" type="parTrans" cxnId="{F27030B4-275E-47F4-950C-6BFB123E0886}">
      <dgm:prSet/>
      <dgm:spPr/>
      <dgm:t>
        <a:bodyPr/>
        <a:lstStyle/>
        <a:p>
          <a:endParaRPr lang="en-US"/>
        </a:p>
      </dgm:t>
    </dgm:pt>
    <dgm:pt modelId="{985CC3CB-F49B-4D82-97B4-1706AF311D81}" type="sibTrans" cxnId="{F27030B4-275E-47F4-950C-6BFB123E0886}">
      <dgm:prSet/>
      <dgm:spPr/>
      <dgm:t>
        <a:bodyPr/>
        <a:lstStyle/>
        <a:p>
          <a:endParaRPr lang="en-US"/>
        </a:p>
      </dgm:t>
    </dgm:pt>
    <dgm:pt modelId="{AD33297D-59A4-47A7-AB3E-18F00465BD2B}">
      <dgm:prSet phldrT="[Text]"/>
      <dgm:spPr/>
      <dgm:t>
        <a:bodyPr/>
        <a:lstStyle/>
        <a:p>
          <a:r>
            <a:rPr lang="en-US" b="1" dirty="0"/>
            <a:t>Implementation &amp; Return and Report</a:t>
          </a:r>
        </a:p>
      </dgm:t>
    </dgm:pt>
    <dgm:pt modelId="{4EA0E94F-ABD8-408E-9B6E-F5B9D060B9C4}" type="parTrans" cxnId="{821F5439-B62A-4533-8F89-70CCBB7716CA}">
      <dgm:prSet/>
      <dgm:spPr/>
      <dgm:t>
        <a:bodyPr/>
        <a:lstStyle/>
        <a:p>
          <a:endParaRPr lang="en-US"/>
        </a:p>
      </dgm:t>
    </dgm:pt>
    <dgm:pt modelId="{6B4B19DE-EF60-4806-BC98-78CDDF411594}" type="sibTrans" cxnId="{821F5439-B62A-4533-8F89-70CCBB7716CA}">
      <dgm:prSet/>
      <dgm:spPr/>
      <dgm:t>
        <a:bodyPr/>
        <a:lstStyle/>
        <a:p>
          <a:endParaRPr lang="en-US"/>
        </a:p>
      </dgm:t>
    </dgm:pt>
    <dgm:pt modelId="{76E9F97F-BCCD-427E-8E31-B9F0592769D9}" type="pres">
      <dgm:prSet presAssocID="{81103289-DD53-444D-A2DF-638AF6A0D364}" presName="cycle" presStyleCnt="0">
        <dgm:presLayoutVars>
          <dgm:dir/>
          <dgm:resizeHandles val="exact"/>
        </dgm:presLayoutVars>
      </dgm:prSet>
      <dgm:spPr/>
    </dgm:pt>
    <dgm:pt modelId="{0A1C618A-40C8-4B02-BA4F-1C44420DDB5F}" type="pres">
      <dgm:prSet presAssocID="{6E0CE16E-F37B-4BBB-99EC-1395E82E4468}" presName="dummy" presStyleCnt="0"/>
      <dgm:spPr/>
    </dgm:pt>
    <dgm:pt modelId="{1CDFBB45-A622-43E9-87A8-E695CF394F9D}" type="pres">
      <dgm:prSet presAssocID="{6E0CE16E-F37B-4BBB-99EC-1395E82E4468}" presName="node" presStyleLbl="revTx" presStyleIdx="0" presStyleCnt="5">
        <dgm:presLayoutVars>
          <dgm:bulletEnabled val="1"/>
        </dgm:presLayoutVars>
      </dgm:prSet>
      <dgm:spPr/>
    </dgm:pt>
    <dgm:pt modelId="{AD990354-803B-425F-A03E-9CF028445A34}" type="pres">
      <dgm:prSet presAssocID="{813F29AB-918C-49B8-B4A0-13C14822A4E5}" presName="sibTrans" presStyleLbl="node1" presStyleIdx="0" presStyleCnt="5"/>
      <dgm:spPr/>
    </dgm:pt>
    <dgm:pt modelId="{DFFD0413-2F66-4629-B02E-1A1C1BBD65AB}" type="pres">
      <dgm:prSet presAssocID="{AE65B0F2-5639-4E04-B714-56FE85F22E2A}" presName="dummy" presStyleCnt="0"/>
      <dgm:spPr/>
    </dgm:pt>
    <dgm:pt modelId="{B4F250CE-3D39-4C95-B45F-96ABE09ADA32}" type="pres">
      <dgm:prSet presAssocID="{AE65B0F2-5639-4E04-B714-56FE85F22E2A}" presName="node" presStyleLbl="revTx" presStyleIdx="1" presStyleCnt="5">
        <dgm:presLayoutVars>
          <dgm:bulletEnabled val="1"/>
        </dgm:presLayoutVars>
      </dgm:prSet>
      <dgm:spPr/>
    </dgm:pt>
    <dgm:pt modelId="{9EEE126A-E018-4941-AB53-9FBA319474ED}" type="pres">
      <dgm:prSet presAssocID="{77B51A59-7B77-40E1-BB63-12038BBDCA46}" presName="sibTrans" presStyleLbl="node1" presStyleIdx="1" presStyleCnt="5"/>
      <dgm:spPr/>
    </dgm:pt>
    <dgm:pt modelId="{31FE18B8-770B-46AC-A4D7-2FBB8E9650E8}" type="pres">
      <dgm:prSet presAssocID="{CD3D466C-5FA8-4C38-899E-D4F622F83175}" presName="dummy" presStyleCnt="0"/>
      <dgm:spPr/>
    </dgm:pt>
    <dgm:pt modelId="{3015AF73-5D30-4D73-A139-5543D205D542}" type="pres">
      <dgm:prSet presAssocID="{CD3D466C-5FA8-4C38-899E-D4F622F83175}" presName="node" presStyleLbl="revTx" presStyleIdx="2" presStyleCnt="5">
        <dgm:presLayoutVars>
          <dgm:bulletEnabled val="1"/>
        </dgm:presLayoutVars>
      </dgm:prSet>
      <dgm:spPr/>
    </dgm:pt>
    <dgm:pt modelId="{7765320E-A9EE-4A29-BAC7-7BE377C64FBF}" type="pres">
      <dgm:prSet presAssocID="{44664811-C611-459D-AA3C-AB62718975E2}" presName="sibTrans" presStyleLbl="node1" presStyleIdx="2" presStyleCnt="5"/>
      <dgm:spPr/>
    </dgm:pt>
    <dgm:pt modelId="{62024AA7-D18E-457B-871D-A0D730339962}" type="pres">
      <dgm:prSet presAssocID="{47AAC781-E2D8-43D0-9A05-1CBDDB7798CA}" presName="dummy" presStyleCnt="0"/>
      <dgm:spPr/>
    </dgm:pt>
    <dgm:pt modelId="{EE818CB9-20E8-4E54-B8EF-7C5AF280CC87}" type="pres">
      <dgm:prSet presAssocID="{47AAC781-E2D8-43D0-9A05-1CBDDB7798CA}" presName="node" presStyleLbl="revTx" presStyleIdx="3" presStyleCnt="5">
        <dgm:presLayoutVars>
          <dgm:bulletEnabled val="1"/>
        </dgm:presLayoutVars>
      </dgm:prSet>
      <dgm:spPr/>
    </dgm:pt>
    <dgm:pt modelId="{2E4A8F35-BC55-41E2-B2C5-99943D2D857F}" type="pres">
      <dgm:prSet presAssocID="{985CC3CB-F49B-4D82-97B4-1706AF311D81}" presName="sibTrans" presStyleLbl="node1" presStyleIdx="3" presStyleCnt="5"/>
      <dgm:spPr/>
    </dgm:pt>
    <dgm:pt modelId="{315C6125-F231-41EA-B9CD-07FAC5F08D96}" type="pres">
      <dgm:prSet presAssocID="{AD33297D-59A4-47A7-AB3E-18F00465BD2B}" presName="dummy" presStyleCnt="0"/>
      <dgm:spPr/>
    </dgm:pt>
    <dgm:pt modelId="{CBD3DD12-2F84-4B3E-88AB-8D160D724D29}" type="pres">
      <dgm:prSet presAssocID="{AD33297D-59A4-47A7-AB3E-18F00465BD2B}" presName="node" presStyleLbl="revTx" presStyleIdx="4" presStyleCnt="5">
        <dgm:presLayoutVars>
          <dgm:bulletEnabled val="1"/>
        </dgm:presLayoutVars>
      </dgm:prSet>
      <dgm:spPr/>
    </dgm:pt>
    <dgm:pt modelId="{9800389A-77BB-48DB-9E3D-FB26DAFA6D9A}" type="pres">
      <dgm:prSet presAssocID="{6B4B19DE-EF60-4806-BC98-78CDDF411594}" presName="sibTrans" presStyleLbl="node1" presStyleIdx="4" presStyleCnt="5"/>
      <dgm:spPr/>
    </dgm:pt>
  </dgm:ptLst>
  <dgm:cxnLst>
    <dgm:cxn modelId="{DD02BA29-B8D4-4479-A0F1-651A05DB2D28}" type="presOf" srcId="{AD33297D-59A4-47A7-AB3E-18F00465BD2B}" destId="{CBD3DD12-2F84-4B3E-88AB-8D160D724D29}" srcOrd="0" destOrd="0" presId="urn:microsoft.com/office/officeart/2005/8/layout/cycle1"/>
    <dgm:cxn modelId="{821F5439-B62A-4533-8F89-70CCBB7716CA}" srcId="{81103289-DD53-444D-A2DF-638AF6A0D364}" destId="{AD33297D-59A4-47A7-AB3E-18F00465BD2B}" srcOrd="4" destOrd="0" parTransId="{4EA0E94F-ABD8-408E-9B6E-F5B9D060B9C4}" sibTransId="{6B4B19DE-EF60-4806-BC98-78CDDF411594}"/>
    <dgm:cxn modelId="{CC4A783B-F209-493C-9D08-3543B9C1E4C7}" srcId="{81103289-DD53-444D-A2DF-638AF6A0D364}" destId="{6E0CE16E-F37B-4BBB-99EC-1395E82E4468}" srcOrd="0" destOrd="0" parTransId="{FDACD983-FFE9-451D-9A8C-C27F782C8682}" sibTransId="{813F29AB-918C-49B8-B4A0-13C14822A4E5}"/>
    <dgm:cxn modelId="{F0EE763D-2523-4675-B648-5E6F18F97F5B}" srcId="{81103289-DD53-444D-A2DF-638AF6A0D364}" destId="{AE65B0F2-5639-4E04-B714-56FE85F22E2A}" srcOrd="1" destOrd="0" parTransId="{C88745CD-C8BF-40EA-8198-7253BD273729}" sibTransId="{77B51A59-7B77-40E1-BB63-12038BBDCA46}"/>
    <dgm:cxn modelId="{5714E349-25F2-4BA3-B976-AB288C9D9748}" type="presOf" srcId="{813F29AB-918C-49B8-B4A0-13C14822A4E5}" destId="{AD990354-803B-425F-A03E-9CF028445A34}" srcOrd="0" destOrd="0" presId="urn:microsoft.com/office/officeart/2005/8/layout/cycle1"/>
    <dgm:cxn modelId="{406C3C6D-42C2-46A2-BCF6-1E3DE54CAAF8}" srcId="{81103289-DD53-444D-A2DF-638AF6A0D364}" destId="{CD3D466C-5FA8-4C38-899E-D4F622F83175}" srcOrd="2" destOrd="0" parTransId="{69A1413F-DE70-4D2B-90E6-977C6743C2E9}" sibTransId="{44664811-C611-459D-AA3C-AB62718975E2}"/>
    <dgm:cxn modelId="{62B9F577-BE3F-477B-8544-CF5F611DBCF2}" type="presOf" srcId="{CD3D466C-5FA8-4C38-899E-D4F622F83175}" destId="{3015AF73-5D30-4D73-A139-5543D205D542}" srcOrd="0" destOrd="0" presId="urn:microsoft.com/office/officeart/2005/8/layout/cycle1"/>
    <dgm:cxn modelId="{CB618D8A-BD4C-4420-BAF6-67BD13C57908}" type="presOf" srcId="{47AAC781-E2D8-43D0-9A05-1CBDDB7798CA}" destId="{EE818CB9-20E8-4E54-B8EF-7C5AF280CC87}" srcOrd="0" destOrd="0" presId="urn:microsoft.com/office/officeart/2005/8/layout/cycle1"/>
    <dgm:cxn modelId="{3BD49AAA-3AE9-415C-B056-EC0239C2F3DF}" type="presOf" srcId="{6E0CE16E-F37B-4BBB-99EC-1395E82E4468}" destId="{1CDFBB45-A622-43E9-87A8-E695CF394F9D}" srcOrd="0" destOrd="0" presId="urn:microsoft.com/office/officeart/2005/8/layout/cycle1"/>
    <dgm:cxn modelId="{51219DAE-69BD-4380-BE81-4EFC2A4E2AC8}" type="presOf" srcId="{AE65B0F2-5639-4E04-B714-56FE85F22E2A}" destId="{B4F250CE-3D39-4C95-B45F-96ABE09ADA32}" srcOrd="0" destOrd="0" presId="urn:microsoft.com/office/officeart/2005/8/layout/cycle1"/>
    <dgm:cxn modelId="{F42684B2-8842-4840-8EB9-D6D4FE140FC5}" type="presOf" srcId="{6B4B19DE-EF60-4806-BC98-78CDDF411594}" destId="{9800389A-77BB-48DB-9E3D-FB26DAFA6D9A}" srcOrd="0" destOrd="0" presId="urn:microsoft.com/office/officeart/2005/8/layout/cycle1"/>
    <dgm:cxn modelId="{F27030B4-275E-47F4-950C-6BFB123E0886}" srcId="{81103289-DD53-444D-A2DF-638AF6A0D364}" destId="{47AAC781-E2D8-43D0-9A05-1CBDDB7798CA}" srcOrd="3" destOrd="0" parTransId="{05E8972E-5D7F-455C-8902-335A475FFEB7}" sibTransId="{985CC3CB-F49B-4D82-97B4-1706AF311D81}"/>
    <dgm:cxn modelId="{4306E4C8-6B1C-4094-8033-5F1F8BA7BB22}" type="presOf" srcId="{77B51A59-7B77-40E1-BB63-12038BBDCA46}" destId="{9EEE126A-E018-4941-AB53-9FBA319474ED}" srcOrd="0" destOrd="0" presId="urn:microsoft.com/office/officeart/2005/8/layout/cycle1"/>
    <dgm:cxn modelId="{5F832DE7-3566-42F8-AC96-5508FE5B171D}" type="presOf" srcId="{44664811-C611-459D-AA3C-AB62718975E2}" destId="{7765320E-A9EE-4A29-BAC7-7BE377C64FBF}" srcOrd="0" destOrd="0" presId="urn:microsoft.com/office/officeart/2005/8/layout/cycle1"/>
    <dgm:cxn modelId="{5C2D9BF9-EFF3-4C45-B47A-38E22B44516B}" type="presOf" srcId="{985CC3CB-F49B-4D82-97B4-1706AF311D81}" destId="{2E4A8F35-BC55-41E2-B2C5-99943D2D857F}" srcOrd="0" destOrd="0" presId="urn:microsoft.com/office/officeart/2005/8/layout/cycle1"/>
    <dgm:cxn modelId="{FB6F98FB-AA38-40FB-B6FC-D4B3A713039C}" type="presOf" srcId="{81103289-DD53-444D-A2DF-638AF6A0D364}" destId="{76E9F97F-BCCD-427E-8E31-B9F0592769D9}" srcOrd="0" destOrd="0" presId="urn:microsoft.com/office/officeart/2005/8/layout/cycle1"/>
    <dgm:cxn modelId="{C2B5519A-2ED0-4A89-8716-330893FCB13F}" type="presParOf" srcId="{76E9F97F-BCCD-427E-8E31-B9F0592769D9}" destId="{0A1C618A-40C8-4B02-BA4F-1C44420DDB5F}" srcOrd="0" destOrd="0" presId="urn:microsoft.com/office/officeart/2005/8/layout/cycle1"/>
    <dgm:cxn modelId="{BB561555-7083-4FC0-A752-C6C4DA17A06A}" type="presParOf" srcId="{76E9F97F-BCCD-427E-8E31-B9F0592769D9}" destId="{1CDFBB45-A622-43E9-87A8-E695CF394F9D}" srcOrd="1" destOrd="0" presId="urn:microsoft.com/office/officeart/2005/8/layout/cycle1"/>
    <dgm:cxn modelId="{49A89A03-1C31-466F-9CED-F12EA5158373}" type="presParOf" srcId="{76E9F97F-BCCD-427E-8E31-B9F0592769D9}" destId="{AD990354-803B-425F-A03E-9CF028445A34}" srcOrd="2" destOrd="0" presId="urn:microsoft.com/office/officeart/2005/8/layout/cycle1"/>
    <dgm:cxn modelId="{804C9451-2C3A-4652-B56E-54C9A7B69FD6}" type="presParOf" srcId="{76E9F97F-BCCD-427E-8E31-B9F0592769D9}" destId="{DFFD0413-2F66-4629-B02E-1A1C1BBD65AB}" srcOrd="3" destOrd="0" presId="urn:microsoft.com/office/officeart/2005/8/layout/cycle1"/>
    <dgm:cxn modelId="{BD9F2826-937E-4E78-B205-3400E513E284}" type="presParOf" srcId="{76E9F97F-BCCD-427E-8E31-B9F0592769D9}" destId="{B4F250CE-3D39-4C95-B45F-96ABE09ADA32}" srcOrd="4" destOrd="0" presId="urn:microsoft.com/office/officeart/2005/8/layout/cycle1"/>
    <dgm:cxn modelId="{04EC3083-A229-4320-9DCB-6A427D9B564D}" type="presParOf" srcId="{76E9F97F-BCCD-427E-8E31-B9F0592769D9}" destId="{9EEE126A-E018-4941-AB53-9FBA319474ED}" srcOrd="5" destOrd="0" presId="urn:microsoft.com/office/officeart/2005/8/layout/cycle1"/>
    <dgm:cxn modelId="{DA48DBA3-0F38-4142-AE67-1D14663E5ABF}" type="presParOf" srcId="{76E9F97F-BCCD-427E-8E31-B9F0592769D9}" destId="{31FE18B8-770B-46AC-A4D7-2FBB8E9650E8}" srcOrd="6" destOrd="0" presId="urn:microsoft.com/office/officeart/2005/8/layout/cycle1"/>
    <dgm:cxn modelId="{3DCD22D5-D351-456A-A53D-81677837FEBE}" type="presParOf" srcId="{76E9F97F-BCCD-427E-8E31-B9F0592769D9}" destId="{3015AF73-5D30-4D73-A139-5543D205D542}" srcOrd="7" destOrd="0" presId="urn:microsoft.com/office/officeart/2005/8/layout/cycle1"/>
    <dgm:cxn modelId="{D4FAA034-1CB9-4FE6-AE20-FAF2FC908FA2}" type="presParOf" srcId="{76E9F97F-BCCD-427E-8E31-B9F0592769D9}" destId="{7765320E-A9EE-4A29-BAC7-7BE377C64FBF}" srcOrd="8" destOrd="0" presId="urn:microsoft.com/office/officeart/2005/8/layout/cycle1"/>
    <dgm:cxn modelId="{30580FA8-AA7F-4F3E-BB23-BA3B29B0612A}" type="presParOf" srcId="{76E9F97F-BCCD-427E-8E31-B9F0592769D9}" destId="{62024AA7-D18E-457B-871D-A0D730339962}" srcOrd="9" destOrd="0" presId="urn:microsoft.com/office/officeart/2005/8/layout/cycle1"/>
    <dgm:cxn modelId="{2EAFD315-1309-4CB8-B9DB-1AA47E602137}" type="presParOf" srcId="{76E9F97F-BCCD-427E-8E31-B9F0592769D9}" destId="{EE818CB9-20E8-4E54-B8EF-7C5AF280CC87}" srcOrd="10" destOrd="0" presId="urn:microsoft.com/office/officeart/2005/8/layout/cycle1"/>
    <dgm:cxn modelId="{313FE02B-F318-4722-AA20-9DBCE0023D74}" type="presParOf" srcId="{76E9F97F-BCCD-427E-8E31-B9F0592769D9}" destId="{2E4A8F35-BC55-41E2-B2C5-99943D2D857F}" srcOrd="11" destOrd="0" presId="urn:microsoft.com/office/officeart/2005/8/layout/cycle1"/>
    <dgm:cxn modelId="{842C85FF-F672-4286-B01B-853D80E454D7}" type="presParOf" srcId="{76E9F97F-BCCD-427E-8E31-B9F0592769D9}" destId="{315C6125-F231-41EA-B9CD-07FAC5F08D96}" srcOrd="12" destOrd="0" presId="urn:microsoft.com/office/officeart/2005/8/layout/cycle1"/>
    <dgm:cxn modelId="{1C5096D0-7A3E-4CFA-9E15-0A78E29CD0B3}" type="presParOf" srcId="{76E9F97F-BCCD-427E-8E31-B9F0592769D9}" destId="{CBD3DD12-2F84-4B3E-88AB-8D160D724D29}" srcOrd="13" destOrd="0" presId="urn:microsoft.com/office/officeart/2005/8/layout/cycle1"/>
    <dgm:cxn modelId="{B7506632-0633-4A17-847B-E0FD2F62FB21}" type="presParOf" srcId="{76E9F97F-BCCD-427E-8E31-B9F0592769D9}" destId="{9800389A-77BB-48DB-9E3D-FB26DAFA6D9A}"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103289-DD53-444D-A2DF-638AF6A0D364}"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6E0CE16E-F37B-4BBB-99EC-1395E82E4468}">
      <dgm:prSet phldrT="[Text]"/>
      <dgm:spPr/>
      <dgm:t>
        <a:bodyPr/>
        <a:lstStyle/>
        <a:p>
          <a:r>
            <a:rPr lang="en-US" b="1" dirty="0"/>
            <a:t>Setting the Stage</a:t>
          </a:r>
        </a:p>
      </dgm:t>
    </dgm:pt>
    <dgm:pt modelId="{FDACD983-FFE9-451D-9A8C-C27F782C8682}" type="parTrans" cxnId="{CC4A783B-F209-493C-9D08-3543B9C1E4C7}">
      <dgm:prSet/>
      <dgm:spPr/>
      <dgm:t>
        <a:bodyPr/>
        <a:lstStyle/>
        <a:p>
          <a:endParaRPr lang="en-US"/>
        </a:p>
      </dgm:t>
    </dgm:pt>
    <dgm:pt modelId="{813F29AB-918C-49B8-B4A0-13C14822A4E5}" type="sibTrans" cxnId="{CC4A783B-F209-493C-9D08-3543B9C1E4C7}">
      <dgm:prSet/>
      <dgm:spPr/>
      <dgm:t>
        <a:bodyPr/>
        <a:lstStyle/>
        <a:p>
          <a:endParaRPr lang="en-US"/>
        </a:p>
      </dgm:t>
    </dgm:pt>
    <dgm:pt modelId="{AE65B0F2-5639-4E04-B714-56FE85F22E2A}">
      <dgm:prSet phldrT="[Text]"/>
      <dgm:spPr/>
      <dgm:t>
        <a:bodyPr/>
        <a:lstStyle/>
        <a:p>
          <a:r>
            <a:rPr lang="en-US" b="1" dirty="0"/>
            <a:t>Data Gathering</a:t>
          </a:r>
        </a:p>
        <a:p>
          <a:r>
            <a:rPr lang="en-US" b="1" dirty="0"/>
            <a:t>(Listening)</a:t>
          </a:r>
        </a:p>
      </dgm:t>
    </dgm:pt>
    <dgm:pt modelId="{C88745CD-C8BF-40EA-8198-7253BD273729}" type="parTrans" cxnId="{F0EE763D-2523-4675-B648-5E6F18F97F5B}">
      <dgm:prSet/>
      <dgm:spPr/>
      <dgm:t>
        <a:bodyPr/>
        <a:lstStyle/>
        <a:p>
          <a:endParaRPr lang="en-US"/>
        </a:p>
      </dgm:t>
    </dgm:pt>
    <dgm:pt modelId="{77B51A59-7B77-40E1-BB63-12038BBDCA46}" type="sibTrans" cxnId="{F0EE763D-2523-4675-B648-5E6F18F97F5B}">
      <dgm:prSet/>
      <dgm:spPr/>
      <dgm:t>
        <a:bodyPr/>
        <a:lstStyle/>
        <a:p>
          <a:endParaRPr lang="en-US"/>
        </a:p>
      </dgm:t>
    </dgm:pt>
    <dgm:pt modelId="{CD3D466C-5FA8-4C38-899E-D4F622F83175}">
      <dgm:prSet phldrT="[Text]"/>
      <dgm:spPr/>
      <dgm:t>
        <a:bodyPr/>
        <a:lstStyle/>
        <a:p>
          <a:r>
            <a:rPr lang="en-US" b="1" dirty="0"/>
            <a:t>Identification of Citizen Priorities</a:t>
          </a:r>
        </a:p>
      </dgm:t>
    </dgm:pt>
    <dgm:pt modelId="{69A1413F-DE70-4D2B-90E6-977C6743C2E9}" type="parTrans" cxnId="{406C3C6D-42C2-46A2-BCF6-1E3DE54CAAF8}">
      <dgm:prSet/>
      <dgm:spPr/>
      <dgm:t>
        <a:bodyPr/>
        <a:lstStyle/>
        <a:p>
          <a:endParaRPr lang="en-US"/>
        </a:p>
      </dgm:t>
    </dgm:pt>
    <dgm:pt modelId="{44664811-C611-459D-AA3C-AB62718975E2}" type="sibTrans" cxnId="{406C3C6D-42C2-46A2-BCF6-1E3DE54CAAF8}">
      <dgm:prSet/>
      <dgm:spPr/>
      <dgm:t>
        <a:bodyPr/>
        <a:lstStyle/>
        <a:p>
          <a:endParaRPr lang="en-US"/>
        </a:p>
      </dgm:t>
    </dgm:pt>
    <dgm:pt modelId="{47AAC781-E2D8-43D0-9A05-1CBDDB7798CA}">
      <dgm:prSet phldrT="[Text]"/>
      <dgm:spPr/>
      <dgm:t>
        <a:bodyPr/>
        <a:lstStyle/>
        <a:p>
          <a:r>
            <a:rPr lang="en-US" b="1" dirty="0"/>
            <a:t>Report Composition</a:t>
          </a:r>
        </a:p>
      </dgm:t>
    </dgm:pt>
    <dgm:pt modelId="{05E8972E-5D7F-455C-8902-335A475FFEB7}" type="parTrans" cxnId="{F27030B4-275E-47F4-950C-6BFB123E0886}">
      <dgm:prSet/>
      <dgm:spPr/>
      <dgm:t>
        <a:bodyPr/>
        <a:lstStyle/>
        <a:p>
          <a:endParaRPr lang="en-US"/>
        </a:p>
      </dgm:t>
    </dgm:pt>
    <dgm:pt modelId="{985CC3CB-F49B-4D82-97B4-1706AF311D81}" type="sibTrans" cxnId="{F27030B4-275E-47F4-950C-6BFB123E0886}">
      <dgm:prSet/>
      <dgm:spPr/>
      <dgm:t>
        <a:bodyPr/>
        <a:lstStyle/>
        <a:p>
          <a:endParaRPr lang="en-US"/>
        </a:p>
      </dgm:t>
    </dgm:pt>
    <dgm:pt modelId="{AD33297D-59A4-47A7-AB3E-18F00465BD2B}">
      <dgm:prSet phldrT="[Text]"/>
      <dgm:spPr/>
      <dgm:t>
        <a:bodyPr/>
        <a:lstStyle/>
        <a:p>
          <a:r>
            <a:rPr lang="en-US" b="1" dirty="0"/>
            <a:t>Implementation &amp; Return and Report</a:t>
          </a:r>
        </a:p>
      </dgm:t>
    </dgm:pt>
    <dgm:pt modelId="{4EA0E94F-ABD8-408E-9B6E-F5B9D060B9C4}" type="parTrans" cxnId="{821F5439-B62A-4533-8F89-70CCBB7716CA}">
      <dgm:prSet/>
      <dgm:spPr/>
      <dgm:t>
        <a:bodyPr/>
        <a:lstStyle/>
        <a:p>
          <a:endParaRPr lang="en-US"/>
        </a:p>
      </dgm:t>
    </dgm:pt>
    <dgm:pt modelId="{6B4B19DE-EF60-4806-BC98-78CDDF411594}" type="sibTrans" cxnId="{821F5439-B62A-4533-8F89-70CCBB7716CA}">
      <dgm:prSet/>
      <dgm:spPr/>
      <dgm:t>
        <a:bodyPr/>
        <a:lstStyle/>
        <a:p>
          <a:endParaRPr lang="en-US"/>
        </a:p>
      </dgm:t>
    </dgm:pt>
    <dgm:pt modelId="{76E9F97F-BCCD-427E-8E31-B9F0592769D9}" type="pres">
      <dgm:prSet presAssocID="{81103289-DD53-444D-A2DF-638AF6A0D364}" presName="cycle" presStyleCnt="0">
        <dgm:presLayoutVars>
          <dgm:dir/>
          <dgm:resizeHandles val="exact"/>
        </dgm:presLayoutVars>
      </dgm:prSet>
      <dgm:spPr/>
    </dgm:pt>
    <dgm:pt modelId="{0A1C618A-40C8-4B02-BA4F-1C44420DDB5F}" type="pres">
      <dgm:prSet presAssocID="{6E0CE16E-F37B-4BBB-99EC-1395E82E4468}" presName="dummy" presStyleCnt="0"/>
      <dgm:spPr/>
    </dgm:pt>
    <dgm:pt modelId="{1CDFBB45-A622-43E9-87A8-E695CF394F9D}" type="pres">
      <dgm:prSet presAssocID="{6E0CE16E-F37B-4BBB-99EC-1395E82E4468}" presName="node" presStyleLbl="revTx" presStyleIdx="0" presStyleCnt="5">
        <dgm:presLayoutVars>
          <dgm:bulletEnabled val="1"/>
        </dgm:presLayoutVars>
      </dgm:prSet>
      <dgm:spPr/>
    </dgm:pt>
    <dgm:pt modelId="{AD990354-803B-425F-A03E-9CF028445A34}" type="pres">
      <dgm:prSet presAssocID="{813F29AB-918C-49B8-B4A0-13C14822A4E5}" presName="sibTrans" presStyleLbl="node1" presStyleIdx="0" presStyleCnt="5"/>
      <dgm:spPr/>
    </dgm:pt>
    <dgm:pt modelId="{DFFD0413-2F66-4629-B02E-1A1C1BBD65AB}" type="pres">
      <dgm:prSet presAssocID="{AE65B0F2-5639-4E04-B714-56FE85F22E2A}" presName="dummy" presStyleCnt="0"/>
      <dgm:spPr/>
    </dgm:pt>
    <dgm:pt modelId="{B4F250CE-3D39-4C95-B45F-96ABE09ADA32}" type="pres">
      <dgm:prSet presAssocID="{AE65B0F2-5639-4E04-B714-56FE85F22E2A}" presName="node" presStyleLbl="revTx" presStyleIdx="1" presStyleCnt="5">
        <dgm:presLayoutVars>
          <dgm:bulletEnabled val="1"/>
        </dgm:presLayoutVars>
      </dgm:prSet>
      <dgm:spPr/>
    </dgm:pt>
    <dgm:pt modelId="{9EEE126A-E018-4941-AB53-9FBA319474ED}" type="pres">
      <dgm:prSet presAssocID="{77B51A59-7B77-40E1-BB63-12038BBDCA46}" presName="sibTrans" presStyleLbl="node1" presStyleIdx="1" presStyleCnt="5"/>
      <dgm:spPr/>
    </dgm:pt>
    <dgm:pt modelId="{31FE18B8-770B-46AC-A4D7-2FBB8E9650E8}" type="pres">
      <dgm:prSet presAssocID="{CD3D466C-5FA8-4C38-899E-D4F622F83175}" presName="dummy" presStyleCnt="0"/>
      <dgm:spPr/>
    </dgm:pt>
    <dgm:pt modelId="{3015AF73-5D30-4D73-A139-5543D205D542}" type="pres">
      <dgm:prSet presAssocID="{CD3D466C-5FA8-4C38-899E-D4F622F83175}" presName="node" presStyleLbl="revTx" presStyleIdx="2" presStyleCnt="5">
        <dgm:presLayoutVars>
          <dgm:bulletEnabled val="1"/>
        </dgm:presLayoutVars>
      </dgm:prSet>
      <dgm:spPr/>
    </dgm:pt>
    <dgm:pt modelId="{7765320E-A9EE-4A29-BAC7-7BE377C64FBF}" type="pres">
      <dgm:prSet presAssocID="{44664811-C611-459D-AA3C-AB62718975E2}" presName="sibTrans" presStyleLbl="node1" presStyleIdx="2" presStyleCnt="5"/>
      <dgm:spPr/>
    </dgm:pt>
    <dgm:pt modelId="{62024AA7-D18E-457B-871D-A0D730339962}" type="pres">
      <dgm:prSet presAssocID="{47AAC781-E2D8-43D0-9A05-1CBDDB7798CA}" presName="dummy" presStyleCnt="0"/>
      <dgm:spPr/>
    </dgm:pt>
    <dgm:pt modelId="{EE818CB9-20E8-4E54-B8EF-7C5AF280CC87}" type="pres">
      <dgm:prSet presAssocID="{47AAC781-E2D8-43D0-9A05-1CBDDB7798CA}" presName="node" presStyleLbl="revTx" presStyleIdx="3" presStyleCnt="5">
        <dgm:presLayoutVars>
          <dgm:bulletEnabled val="1"/>
        </dgm:presLayoutVars>
      </dgm:prSet>
      <dgm:spPr/>
    </dgm:pt>
    <dgm:pt modelId="{2E4A8F35-BC55-41E2-B2C5-99943D2D857F}" type="pres">
      <dgm:prSet presAssocID="{985CC3CB-F49B-4D82-97B4-1706AF311D81}" presName="sibTrans" presStyleLbl="node1" presStyleIdx="3" presStyleCnt="5"/>
      <dgm:spPr/>
    </dgm:pt>
    <dgm:pt modelId="{315C6125-F231-41EA-B9CD-07FAC5F08D96}" type="pres">
      <dgm:prSet presAssocID="{AD33297D-59A4-47A7-AB3E-18F00465BD2B}" presName="dummy" presStyleCnt="0"/>
      <dgm:spPr/>
    </dgm:pt>
    <dgm:pt modelId="{CBD3DD12-2F84-4B3E-88AB-8D160D724D29}" type="pres">
      <dgm:prSet presAssocID="{AD33297D-59A4-47A7-AB3E-18F00465BD2B}" presName="node" presStyleLbl="revTx" presStyleIdx="4" presStyleCnt="5">
        <dgm:presLayoutVars>
          <dgm:bulletEnabled val="1"/>
        </dgm:presLayoutVars>
      </dgm:prSet>
      <dgm:spPr/>
    </dgm:pt>
    <dgm:pt modelId="{9800389A-77BB-48DB-9E3D-FB26DAFA6D9A}" type="pres">
      <dgm:prSet presAssocID="{6B4B19DE-EF60-4806-BC98-78CDDF411594}" presName="sibTrans" presStyleLbl="node1" presStyleIdx="4" presStyleCnt="5"/>
      <dgm:spPr/>
    </dgm:pt>
  </dgm:ptLst>
  <dgm:cxnLst>
    <dgm:cxn modelId="{DD02BA29-B8D4-4479-A0F1-651A05DB2D28}" type="presOf" srcId="{AD33297D-59A4-47A7-AB3E-18F00465BD2B}" destId="{CBD3DD12-2F84-4B3E-88AB-8D160D724D29}" srcOrd="0" destOrd="0" presId="urn:microsoft.com/office/officeart/2005/8/layout/cycle1"/>
    <dgm:cxn modelId="{821F5439-B62A-4533-8F89-70CCBB7716CA}" srcId="{81103289-DD53-444D-A2DF-638AF6A0D364}" destId="{AD33297D-59A4-47A7-AB3E-18F00465BD2B}" srcOrd="4" destOrd="0" parTransId="{4EA0E94F-ABD8-408E-9B6E-F5B9D060B9C4}" sibTransId="{6B4B19DE-EF60-4806-BC98-78CDDF411594}"/>
    <dgm:cxn modelId="{CC4A783B-F209-493C-9D08-3543B9C1E4C7}" srcId="{81103289-DD53-444D-A2DF-638AF6A0D364}" destId="{6E0CE16E-F37B-4BBB-99EC-1395E82E4468}" srcOrd="0" destOrd="0" parTransId="{FDACD983-FFE9-451D-9A8C-C27F782C8682}" sibTransId="{813F29AB-918C-49B8-B4A0-13C14822A4E5}"/>
    <dgm:cxn modelId="{F0EE763D-2523-4675-B648-5E6F18F97F5B}" srcId="{81103289-DD53-444D-A2DF-638AF6A0D364}" destId="{AE65B0F2-5639-4E04-B714-56FE85F22E2A}" srcOrd="1" destOrd="0" parTransId="{C88745CD-C8BF-40EA-8198-7253BD273729}" sibTransId="{77B51A59-7B77-40E1-BB63-12038BBDCA46}"/>
    <dgm:cxn modelId="{5714E349-25F2-4BA3-B976-AB288C9D9748}" type="presOf" srcId="{813F29AB-918C-49B8-B4A0-13C14822A4E5}" destId="{AD990354-803B-425F-A03E-9CF028445A34}" srcOrd="0" destOrd="0" presId="urn:microsoft.com/office/officeart/2005/8/layout/cycle1"/>
    <dgm:cxn modelId="{406C3C6D-42C2-46A2-BCF6-1E3DE54CAAF8}" srcId="{81103289-DD53-444D-A2DF-638AF6A0D364}" destId="{CD3D466C-5FA8-4C38-899E-D4F622F83175}" srcOrd="2" destOrd="0" parTransId="{69A1413F-DE70-4D2B-90E6-977C6743C2E9}" sibTransId="{44664811-C611-459D-AA3C-AB62718975E2}"/>
    <dgm:cxn modelId="{62B9F577-BE3F-477B-8544-CF5F611DBCF2}" type="presOf" srcId="{CD3D466C-5FA8-4C38-899E-D4F622F83175}" destId="{3015AF73-5D30-4D73-A139-5543D205D542}" srcOrd="0" destOrd="0" presId="urn:microsoft.com/office/officeart/2005/8/layout/cycle1"/>
    <dgm:cxn modelId="{CB618D8A-BD4C-4420-BAF6-67BD13C57908}" type="presOf" srcId="{47AAC781-E2D8-43D0-9A05-1CBDDB7798CA}" destId="{EE818CB9-20E8-4E54-B8EF-7C5AF280CC87}" srcOrd="0" destOrd="0" presId="urn:microsoft.com/office/officeart/2005/8/layout/cycle1"/>
    <dgm:cxn modelId="{3BD49AAA-3AE9-415C-B056-EC0239C2F3DF}" type="presOf" srcId="{6E0CE16E-F37B-4BBB-99EC-1395E82E4468}" destId="{1CDFBB45-A622-43E9-87A8-E695CF394F9D}" srcOrd="0" destOrd="0" presId="urn:microsoft.com/office/officeart/2005/8/layout/cycle1"/>
    <dgm:cxn modelId="{51219DAE-69BD-4380-BE81-4EFC2A4E2AC8}" type="presOf" srcId="{AE65B0F2-5639-4E04-B714-56FE85F22E2A}" destId="{B4F250CE-3D39-4C95-B45F-96ABE09ADA32}" srcOrd="0" destOrd="0" presId="urn:microsoft.com/office/officeart/2005/8/layout/cycle1"/>
    <dgm:cxn modelId="{F42684B2-8842-4840-8EB9-D6D4FE140FC5}" type="presOf" srcId="{6B4B19DE-EF60-4806-BC98-78CDDF411594}" destId="{9800389A-77BB-48DB-9E3D-FB26DAFA6D9A}" srcOrd="0" destOrd="0" presId="urn:microsoft.com/office/officeart/2005/8/layout/cycle1"/>
    <dgm:cxn modelId="{F27030B4-275E-47F4-950C-6BFB123E0886}" srcId="{81103289-DD53-444D-A2DF-638AF6A0D364}" destId="{47AAC781-E2D8-43D0-9A05-1CBDDB7798CA}" srcOrd="3" destOrd="0" parTransId="{05E8972E-5D7F-455C-8902-335A475FFEB7}" sibTransId="{985CC3CB-F49B-4D82-97B4-1706AF311D81}"/>
    <dgm:cxn modelId="{4306E4C8-6B1C-4094-8033-5F1F8BA7BB22}" type="presOf" srcId="{77B51A59-7B77-40E1-BB63-12038BBDCA46}" destId="{9EEE126A-E018-4941-AB53-9FBA319474ED}" srcOrd="0" destOrd="0" presId="urn:microsoft.com/office/officeart/2005/8/layout/cycle1"/>
    <dgm:cxn modelId="{5F832DE7-3566-42F8-AC96-5508FE5B171D}" type="presOf" srcId="{44664811-C611-459D-AA3C-AB62718975E2}" destId="{7765320E-A9EE-4A29-BAC7-7BE377C64FBF}" srcOrd="0" destOrd="0" presId="urn:microsoft.com/office/officeart/2005/8/layout/cycle1"/>
    <dgm:cxn modelId="{5C2D9BF9-EFF3-4C45-B47A-38E22B44516B}" type="presOf" srcId="{985CC3CB-F49B-4D82-97B4-1706AF311D81}" destId="{2E4A8F35-BC55-41E2-B2C5-99943D2D857F}" srcOrd="0" destOrd="0" presId="urn:microsoft.com/office/officeart/2005/8/layout/cycle1"/>
    <dgm:cxn modelId="{FB6F98FB-AA38-40FB-B6FC-D4B3A713039C}" type="presOf" srcId="{81103289-DD53-444D-A2DF-638AF6A0D364}" destId="{76E9F97F-BCCD-427E-8E31-B9F0592769D9}" srcOrd="0" destOrd="0" presId="urn:microsoft.com/office/officeart/2005/8/layout/cycle1"/>
    <dgm:cxn modelId="{C2B5519A-2ED0-4A89-8716-330893FCB13F}" type="presParOf" srcId="{76E9F97F-BCCD-427E-8E31-B9F0592769D9}" destId="{0A1C618A-40C8-4B02-BA4F-1C44420DDB5F}" srcOrd="0" destOrd="0" presId="urn:microsoft.com/office/officeart/2005/8/layout/cycle1"/>
    <dgm:cxn modelId="{BB561555-7083-4FC0-A752-C6C4DA17A06A}" type="presParOf" srcId="{76E9F97F-BCCD-427E-8E31-B9F0592769D9}" destId="{1CDFBB45-A622-43E9-87A8-E695CF394F9D}" srcOrd="1" destOrd="0" presId="urn:microsoft.com/office/officeart/2005/8/layout/cycle1"/>
    <dgm:cxn modelId="{49A89A03-1C31-466F-9CED-F12EA5158373}" type="presParOf" srcId="{76E9F97F-BCCD-427E-8E31-B9F0592769D9}" destId="{AD990354-803B-425F-A03E-9CF028445A34}" srcOrd="2" destOrd="0" presId="urn:microsoft.com/office/officeart/2005/8/layout/cycle1"/>
    <dgm:cxn modelId="{804C9451-2C3A-4652-B56E-54C9A7B69FD6}" type="presParOf" srcId="{76E9F97F-BCCD-427E-8E31-B9F0592769D9}" destId="{DFFD0413-2F66-4629-B02E-1A1C1BBD65AB}" srcOrd="3" destOrd="0" presId="urn:microsoft.com/office/officeart/2005/8/layout/cycle1"/>
    <dgm:cxn modelId="{BD9F2826-937E-4E78-B205-3400E513E284}" type="presParOf" srcId="{76E9F97F-BCCD-427E-8E31-B9F0592769D9}" destId="{B4F250CE-3D39-4C95-B45F-96ABE09ADA32}" srcOrd="4" destOrd="0" presId="urn:microsoft.com/office/officeart/2005/8/layout/cycle1"/>
    <dgm:cxn modelId="{04EC3083-A229-4320-9DCB-6A427D9B564D}" type="presParOf" srcId="{76E9F97F-BCCD-427E-8E31-B9F0592769D9}" destId="{9EEE126A-E018-4941-AB53-9FBA319474ED}" srcOrd="5" destOrd="0" presId="urn:microsoft.com/office/officeart/2005/8/layout/cycle1"/>
    <dgm:cxn modelId="{DA48DBA3-0F38-4142-AE67-1D14663E5ABF}" type="presParOf" srcId="{76E9F97F-BCCD-427E-8E31-B9F0592769D9}" destId="{31FE18B8-770B-46AC-A4D7-2FBB8E9650E8}" srcOrd="6" destOrd="0" presId="urn:microsoft.com/office/officeart/2005/8/layout/cycle1"/>
    <dgm:cxn modelId="{3DCD22D5-D351-456A-A53D-81677837FEBE}" type="presParOf" srcId="{76E9F97F-BCCD-427E-8E31-B9F0592769D9}" destId="{3015AF73-5D30-4D73-A139-5543D205D542}" srcOrd="7" destOrd="0" presId="urn:microsoft.com/office/officeart/2005/8/layout/cycle1"/>
    <dgm:cxn modelId="{D4FAA034-1CB9-4FE6-AE20-FAF2FC908FA2}" type="presParOf" srcId="{76E9F97F-BCCD-427E-8E31-B9F0592769D9}" destId="{7765320E-A9EE-4A29-BAC7-7BE377C64FBF}" srcOrd="8" destOrd="0" presId="urn:microsoft.com/office/officeart/2005/8/layout/cycle1"/>
    <dgm:cxn modelId="{30580FA8-AA7F-4F3E-BB23-BA3B29B0612A}" type="presParOf" srcId="{76E9F97F-BCCD-427E-8E31-B9F0592769D9}" destId="{62024AA7-D18E-457B-871D-A0D730339962}" srcOrd="9" destOrd="0" presId="urn:microsoft.com/office/officeart/2005/8/layout/cycle1"/>
    <dgm:cxn modelId="{2EAFD315-1309-4CB8-B9DB-1AA47E602137}" type="presParOf" srcId="{76E9F97F-BCCD-427E-8E31-B9F0592769D9}" destId="{EE818CB9-20E8-4E54-B8EF-7C5AF280CC87}" srcOrd="10" destOrd="0" presId="urn:microsoft.com/office/officeart/2005/8/layout/cycle1"/>
    <dgm:cxn modelId="{313FE02B-F318-4722-AA20-9DBCE0023D74}" type="presParOf" srcId="{76E9F97F-BCCD-427E-8E31-B9F0592769D9}" destId="{2E4A8F35-BC55-41E2-B2C5-99943D2D857F}" srcOrd="11" destOrd="0" presId="urn:microsoft.com/office/officeart/2005/8/layout/cycle1"/>
    <dgm:cxn modelId="{842C85FF-F672-4286-B01B-853D80E454D7}" type="presParOf" srcId="{76E9F97F-BCCD-427E-8E31-B9F0592769D9}" destId="{315C6125-F231-41EA-B9CD-07FAC5F08D96}" srcOrd="12" destOrd="0" presId="urn:microsoft.com/office/officeart/2005/8/layout/cycle1"/>
    <dgm:cxn modelId="{1C5096D0-7A3E-4CFA-9E15-0A78E29CD0B3}" type="presParOf" srcId="{76E9F97F-BCCD-427E-8E31-B9F0592769D9}" destId="{CBD3DD12-2F84-4B3E-88AB-8D160D724D29}" srcOrd="13" destOrd="0" presId="urn:microsoft.com/office/officeart/2005/8/layout/cycle1"/>
    <dgm:cxn modelId="{B7506632-0633-4A17-847B-E0FD2F62FB21}" type="presParOf" srcId="{76E9F97F-BCCD-427E-8E31-B9F0592769D9}" destId="{9800389A-77BB-48DB-9E3D-FB26DAFA6D9A}"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103289-DD53-444D-A2DF-638AF6A0D364}"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6E0CE16E-F37B-4BBB-99EC-1395E82E4468}">
      <dgm:prSet phldrT="[Text]"/>
      <dgm:spPr/>
      <dgm:t>
        <a:bodyPr/>
        <a:lstStyle/>
        <a:p>
          <a:r>
            <a:rPr lang="en-US" b="1" dirty="0"/>
            <a:t>Setting the Stage</a:t>
          </a:r>
        </a:p>
      </dgm:t>
    </dgm:pt>
    <dgm:pt modelId="{FDACD983-FFE9-451D-9A8C-C27F782C8682}" type="parTrans" cxnId="{CC4A783B-F209-493C-9D08-3543B9C1E4C7}">
      <dgm:prSet/>
      <dgm:spPr/>
      <dgm:t>
        <a:bodyPr/>
        <a:lstStyle/>
        <a:p>
          <a:endParaRPr lang="en-US"/>
        </a:p>
      </dgm:t>
    </dgm:pt>
    <dgm:pt modelId="{813F29AB-918C-49B8-B4A0-13C14822A4E5}" type="sibTrans" cxnId="{CC4A783B-F209-493C-9D08-3543B9C1E4C7}">
      <dgm:prSet/>
      <dgm:spPr/>
      <dgm:t>
        <a:bodyPr/>
        <a:lstStyle/>
        <a:p>
          <a:endParaRPr lang="en-US"/>
        </a:p>
      </dgm:t>
    </dgm:pt>
    <dgm:pt modelId="{AE65B0F2-5639-4E04-B714-56FE85F22E2A}">
      <dgm:prSet phldrT="[Text]"/>
      <dgm:spPr/>
      <dgm:t>
        <a:bodyPr/>
        <a:lstStyle/>
        <a:p>
          <a:r>
            <a:rPr lang="en-US" b="1" dirty="0"/>
            <a:t>Data Gathering</a:t>
          </a:r>
        </a:p>
        <a:p>
          <a:r>
            <a:rPr lang="en-US" b="1" dirty="0"/>
            <a:t>(Listening)</a:t>
          </a:r>
        </a:p>
      </dgm:t>
    </dgm:pt>
    <dgm:pt modelId="{C88745CD-C8BF-40EA-8198-7253BD273729}" type="parTrans" cxnId="{F0EE763D-2523-4675-B648-5E6F18F97F5B}">
      <dgm:prSet/>
      <dgm:spPr/>
      <dgm:t>
        <a:bodyPr/>
        <a:lstStyle/>
        <a:p>
          <a:endParaRPr lang="en-US"/>
        </a:p>
      </dgm:t>
    </dgm:pt>
    <dgm:pt modelId="{77B51A59-7B77-40E1-BB63-12038BBDCA46}" type="sibTrans" cxnId="{F0EE763D-2523-4675-B648-5E6F18F97F5B}">
      <dgm:prSet/>
      <dgm:spPr/>
      <dgm:t>
        <a:bodyPr/>
        <a:lstStyle/>
        <a:p>
          <a:endParaRPr lang="en-US"/>
        </a:p>
      </dgm:t>
    </dgm:pt>
    <dgm:pt modelId="{CD3D466C-5FA8-4C38-899E-D4F622F83175}">
      <dgm:prSet phldrT="[Text]"/>
      <dgm:spPr/>
      <dgm:t>
        <a:bodyPr/>
        <a:lstStyle/>
        <a:p>
          <a:r>
            <a:rPr lang="en-US" b="1" dirty="0"/>
            <a:t>Identification of Citizen Priorities</a:t>
          </a:r>
        </a:p>
      </dgm:t>
    </dgm:pt>
    <dgm:pt modelId="{69A1413F-DE70-4D2B-90E6-977C6743C2E9}" type="parTrans" cxnId="{406C3C6D-42C2-46A2-BCF6-1E3DE54CAAF8}">
      <dgm:prSet/>
      <dgm:spPr/>
      <dgm:t>
        <a:bodyPr/>
        <a:lstStyle/>
        <a:p>
          <a:endParaRPr lang="en-US"/>
        </a:p>
      </dgm:t>
    </dgm:pt>
    <dgm:pt modelId="{44664811-C611-459D-AA3C-AB62718975E2}" type="sibTrans" cxnId="{406C3C6D-42C2-46A2-BCF6-1E3DE54CAAF8}">
      <dgm:prSet/>
      <dgm:spPr/>
      <dgm:t>
        <a:bodyPr/>
        <a:lstStyle/>
        <a:p>
          <a:endParaRPr lang="en-US"/>
        </a:p>
      </dgm:t>
    </dgm:pt>
    <dgm:pt modelId="{47AAC781-E2D8-43D0-9A05-1CBDDB7798CA}">
      <dgm:prSet phldrT="[Text]"/>
      <dgm:spPr/>
      <dgm:t>
        <a:bodyPr/>
        <a:lstStyle/>
        <a:p>
          <a:r>
            <a:rPr lang="en-US" b="1" dirty="0"/>
            <a:t>Report Composition</a:t>
          </a:r>
        </a:p>
      </dgm:t>
    </dgm:pt>
    <dgm:pt modelId="{05E8972E-5D7F-455C-8902-335A475FFEB7}" type="parTrans" cxnId="{F27030B4-275E-47F4-950C-6BFB123E0886}">
      <dgm:prSet/>
      <dgm:spPr/>
      <dgm:t>
        <a:bodyPr/>
        <a:lstStyle/>
        <a:p>
          <a:endParaRPr lang="en-US"/>
        </a:p>
      </dgm:t>
    </dgm:pt>
    <dgm:pt modelId="{985CC3CB-F49B-4D82-97B4-1706AF311D81}" type="sibTrans" cxnId="{F27030B4-275E-47F4-950C-6BFB123E0886}">
      <dgm:prSet/>
      <dgm:spPr/>
      <dgm:t>
        <a:bodyPr/>
        <a:lstStyle/>
        <a:p>
          <a:endParaRPr lang="en-US"/>
        </a:p>
      </dgm:t>
    </dgm:pt>
    <dgm:pt modelId="{AD33297D-59A4-47A7-AB3E-18F00465BD2B}">
      <dgm:prSet phldrT="[Text]"/>
      <dgm:spPr/>
      <dgm:t>
        <a:bodyPr/>
        <a:lstStyle/>
        <a:p>
          <a:r>
            <a:rPr lang="en-US" b="1" dirty="0"/>
            <a:t>Implementation &amp; Return and Report</a:t>
          </a:r>
        </a:p>
      </dgm:t>
    </dgm:pt>
    <dgm:pt modelId="{4EA0E94F-ABD8-408E-9B6E-F5B9D060B9C4}" type="parTrans" cxnId="{821F5439-B62A-4533-8F89-70CCBB7716CA}">
      <dgm:prSet/>
      <dgm:spPr/>
      <dgm:t>
        <a:bodyPr/>
        <a:lstStyle/>
        <a:p>
          <a:endParaRPr lang="en-US"/>
        </a:p>
      </dgm:t>
    </dgm:pt>
    <dgm:pt modelId="{6B4B19DE-EF60-4806-BC98-78CDDF411594}" type="sibTrans" cxnId="{821F5439-B62A-4533-8F89-70CCBB7716CA}">
      <dgm:prSet/>
      <dgm:spPr/>
      <dgm:t>
        <a:bodyPr/>
        <a:lstStyle/>
        <a:p>
          <a:endParaRPr lang="en-US"/>
        </a:p>
      </dgm:t>
    </dgm:pt>
    <dgm:pt modelId="{76E9F97F-BCCD-427E-8E31-B9F0592769D9}" type="pres">
      <dgm:prSet presAssocID="{81103289-DD53-444D-A2DF-638AF6A0D364}" presName="cycle" presStyleCnt="0">
        <dgm:presLayoutVars>
          <dgm:dir/>
          <dgm:resizeHandles val="exact"/>
        </dgm:presLayoutVars>
      </dgm:prSet>
      <dgm:spPr/>
    </dgm:pt>
    <dgm:pt modelId="{0A1C618A-40C8-4B02-BA4F-1C44420DDB5F}" type="pres">
      <dgm:prSet presAssocID="{6E0CE16E-F37B-4BBB-99EC-1395E82E4468}" presName="dummy" presStyleCnt="0"/>
      <dgm:spPr/>
    </dgm:pt>
    <dgm:pt modelId="{1CDFBB45-A622-43E9-87A8-E695CF394F9D}" type="pres">
      <dgm:prSet presAssocID="{6E0CE16E-F37B-4BBB-99EC-1395E82E4468}" presName="node" presStyleLbl="revTx" presStyleIdx="0" presStyleCnt="5">
        <dgm:presLayoutVars>
          <dgm:bulletEnabled val="1"/>
        </dgm:presLayoutVars>
      </dgm:prSet>
      <dgm:spPr/>
    </dgm:pt>
    <dgm:pt modelId="{AD990354-803B-425F-A03E-9CF028445A34}" type="pres">
      <dgm:prSet presAssocID="{813F29AB-918C-49B8-B4A0-13C14822A4E5}" presName="sibTrans" presStyleLbl="node1" presStyleIdx="0" presStyleCnt="5"/>
      <dgm:spPr/>
    </dgm:pt>
    <dgm:pt modelId="{DFFD0413-2F66-4629-B02E-1A1C1BBD65AB}" type="pres">
      <dgm:prSet presAssocID="{AE65B0F2-5639-4E04-B714-56FE85F22E2A}" presName="dummy" presStyleCnt="0"/>
      <dgm:spPr/>
    </dgm:pt>
    <dgm:pt modelId="{B4F250CE-3D39-4C95-B45F-96ABE09ADA32}" type="pres">
      <dgm:prSet presAssocID="{AE65B0F2-5639-4E04-B714-56FE85F22E2A}" presName="node" presStyleLbl="revTx" presStyleIdx="1" presStyleCnt="5">
        <dgm:presLayoutVars>
          <dgm:bulletEnabled val="1"/>
        </dgm:presLayoutVars>
      </dgm:prSet>
      <dgm:spPr/>
    </dgm:pt>
    <dgm:pt modelId="{9EEE126A-E018-4941-AB53-9FBA319474ED}" type="pres">
      <dgm:prSet presAssocID="{77B51A59-7B77-40E1-BB63-12038BBDCA46}" presName="sibTrans" presStyleLbl="node1" presStyleIdx="1" presStyleCnt="5"/>
      <dgm:spPr/>
    </dgm:pt>
    <dgm:pt modelId="{31FE18B8-770B-46AC-A4D7-2FBB8E9650E8}" type="pres">
      <dgm:prSet presAssocID="{CD3D466C-5FA8-4C38-899E-D4F622F83175}" presName="dummy" presStyleCnt="0"/>
      <dgm:spPr/>
    </dgm:pt>
    <dgm:pt modelId="{3015AF73-5D30-4D73-A139-5543D205D542}" type="pres">
      <dgm:prSet presAssocID="{CD3D466C-5FA8-4C38-899E-D4F622F83175}" presName="node" presStyleLbl="revTx" presStyleIdx="2" presStyleCnt="5">
        <dgm:presLayoutVars>
          <dgm:bulletEnabled val="1"/>
        </dgm:presLayoutVars>
      </dgm:prSet>
      <dgm:spPr/>
    </dgm:pt>
    <dgm:pt modelId="{7765320E-A9EE-4A29-BAC7-7BE377C64FBF}" type="pres">
      <dgm:prSet presAssocID="{44664811-C611-459D-AA3C-AB62718975E2}" presName="sibTrans" presStyleLbl="node1" presStyleIdx="2" presStyleCnt="5"/>
      <dgm:spPr/>
    </dgm:pt>
    <dgm:pt modelId="{62024AA7-D18E-457B-871D-A0D730339962}" type="pres">
      <dgm:prSet presAssocID="{47AAC781-E2D8-43D0-9A05-1CBDDB7798CA}" presName="dummy" presStyleCnt="0"/>
      <dgm:spPr/>
    </dgm:pt>
    <dgm:pt modelId="{EE818CB9-20E8-4E54-B8EF-7C5AF280CC87}" type="pres">
      <dgm:prSet presAssocID="{47AAC781-E2D8-43D0-9A05-1CBDDB7798CA}" presName="node" presStyleLbl="revTx" presStyleIdx="3" presStyleCnt="5">
        <dgm:presLayoutVars>
          <dgm:bulletEnabled val="1"/>
        </dgm:presLayoutVars>
      </dgm:prSet>
      <dgm:spPr/>
    </dgm:pt>
    <dgm:pt modelId="{2E4A8F35-BC55-41E2-B2C5-99943D2D857F}" type="pres">
      <dgm:prSet presAssocID="{985CC3CB-F49B-4D82-97B4-1706AF311D81}" presName="sibTrans" presStyleLbl="node1" presStyleIdx="3" presStyleCnt="5"/>
      <dgm:spPr/>
    </dgm:pt>
    <dgm:pt modelId="{315C6125-F231-41EA-B9CD-07FAC5F08D96}" type="pres">
      <dgm:prSet presAssocID="{AD33297D-59A4-47A7-AB3E-18F00465BD2B}" presName="dummy" presStyleCnt="0"/>
      <dgm:spPr/>
    </dgm:pt>
    <dgm:pt modelId="{CBD3DD12-2F84-4B3E-88AB-8D160D724D29}" type="pres">
      <dgm:prSet presAssocID="{AD33297D-59A4-47A7-AB3E-18F00465BD2B}" presName="node" presStyleLbl="revTx" presStyleIdx="4" presStyleCnt="5">
        <dgm:presLayoutVars>
          <dgm:bulletEnabled val="1"/>
        </dgm:presLayoutVars>
      </dgm:prSet>
      <dgm:spPr/>
    </dgm:pt>
    <dgm:pt modelId="{9800389A-77BB-48DB-9E3D-FB26DAFA6D9A}" type="pres">
      <dgm:prSet presAssocID="{6B4B19DE-EF60-4806-BC98-78CDDF411594}" presName="sibTrans" presStyleLbl="node1" presStyleIdx="4" presStyleCnt="5"/>
      <dgm:spPr/>
    </dgm:pt>
  </dgm:ptLst>
  <dgm:cxnLst>
    <dgm:cxn modelId="{DD02BA29-B8D4-4479-A0F1-651A05DB2D28}" type="presOf" srcId="{AD33297D-59A4-47A7-AB3E-18F00465BD2B}" destId="{CBD3DD12-2F84-4B3E-88AB-8D160D724D29}" srcOrd="0" destOrd="0" presId="urn:microsoft.com/office/officeart/2005/8/layout/cycle1"/>
    <dgm:cxn modelId="{821F5439-B62A-4533-8F89-70CCBB7716CA}" srcId="{81103289-DD53-444D-A2DF-638AF6A0D364}" destId="{AD33297D-59A4-47A7-AB3E-18F00465BD2B}" srcOrd="4" destOrd="0" parTransId="{4EA0E94F-ABD8-408E-9B6E-F5B9D060B9C4}" sibTransId="{6B4B19DE-EF60-4806-BC98-78CDDF411594}"/>
    <dgm:cxn modelId="{CC4A783B-F209-493C-9D08-3543B9C1E4C7}" srcId="{81103289-DD53-444D-A2DF-638AF6A0D364}" destId="{6E0CE16E-F37B-4BBB-99EC-1395E82E4468}" srcOrd="0" destOrd="0" parTransId="{FDACD983-FFE9-451D-9A8C-C27F782C8682}" sibTransId="{813F29AB-918C-49B8-B4A0-13C14822A4E5}"/>
    <dgm:cxn modelId="{F0EE763D-2523-4675-B648-5E6F18F97F5B}" srcId="{81103289-DD53-444D-A2DF-638AF6A0D364}" destId="{AE65B0F2-5639-4E04-B714-56FE85F22E2A}" srcOrd="1" destOrd="0" parTransId="{C88745CD-C8BF-40EA-8198-7253BD273729}" sibTransId="{77B51A59-7B77-40E1-BB63-12038BBDCA46}"/>
    <dgm:cxn modelId="{5714E349-25F2-4BA3-B976-AB288C9D9748}" type="presOf" srcId="{813F29AB-918C-49B8-B4A0-13C14822A4E5}" destId="{AD990354-803B-425F-A03E-9CF028445A34}" srcOrd="0" destOrd="0" presId="urn:microsoft.com/office/officeart/2005/8/layout/cycle1"/>
    <dgm:cxn modelId="{406C3C6D-42C2-46A2-BCF6-1E3DE54CAAF8}" srcId="{81103289-DD53-444D-A2DF-638AF6A0D364}" destId="{CD3D466C-5FA8-4C38-899E-D4F622F83175}" srcOrd="2" destOrd="0" parTransId="{69A1413F-DE70-4D2B-90E6-977C6743C2E9}" sibTransId="{44664811-C611-459D-AA3C-AB62718975E2}"/>
    <dgm:cxn modelId="{62B9F577-BE3F-477B-8544-CF5F611DBCF2}" type="presOf" srcId="{CD3D466C-5FA8-4C38-899E-D4F622F83175}" destId="{3015AF73-5D30-4D73-A139-5543D205D542}" srcOrd="0" destOrd="0" presId="urn:microsoft.com/office/officeart/2005/8/layout/cycle1"/>
    <dgm:cxn modelId="{CB618D8A-BD4C-4420-BAF6-67BD13C57908}" type="presOf" srcId="{47AAC781-E2D8-43D0-9A05-1CBDDB7798CA}" destId="{EE818CB9-20E8-4E54-B8EF-7C5AF280CC87}" srcOrd="0" destOrd="0" presId="urn:microsoft.com/office/officeart/2005/8/layout/cycle1"/>
    <dgm:cxn modelId="{3BD49AAA-3AE9-415C-B056-EC0239C2F3DF}" type="presOf" srcId="{6E0CE16E-F37B-4BBB-99EC-1395E82E4468}" destId="{1CDFBB45-A622-43E9-87A8-E695CF394F9D}" srcOrd="0" destOrd="0" presId="urn:microsoft.com/office/officeart/2005/8/layout/cycle1"/>
    <dgm:cxn modelId="{51219DAE-69BD-4380-BE81-4EFC2A4E2AC8}" type="presOf" srcId="{AE65B0F2-5639-4E04-B714-56FE85F22E2A}" destId="{B4F250CE-3D39-4C95-B45F-96ABE09ADA32}" srcOrd="0" destOrd="0" presId="urn:microsoft.com/office/officeart/2005/8/layout/cycle1"/>
    <dgm:cxn modelId="{F42684B2-8842-4840-8EB9-D6D4FE140FC5}" type="presOf" srcId="{6B4B19DE-EF60-4806-BC98-78CDDF411594}" destId="{9800389A-77BB-48DB-9E3D-FB26DAFA6D9A}" srcOrd="0" destOrd="0" presId="urn:microsoft.com/office/officeart/2005/8/layout/cycle1"/>
    <dgm:cxn modelId="{F27030B4-275E-47F4-950C-6BFB123E0886}" srcId="{81103289-DD53-444D-A2DF-638AF6A0D364}" destId="{47AAC781-E2D8-43D0-9A05-1CBDDB7798CA}" srcOrd="3" destOrd="0" parTransId="{05E8972E-5D7F-455C-8902-335A475FFEB7}" sibTransId="{985CC3CB-F49B-4D82-97B4-1706AF311D81}"/>
    <dgm:cxn modelId="{4306E4C8-6B1C-4094-8033-5F1F8BA7BB22}" type="presOf" srcId="{77B51A59-7B77-40E1-BB63-12038BBDCA46}" destId="{9EEE126A-E018-4941-AB53-9FBA319474ED}" srcOrd="0" destOrd="0" presId="urn:microsoft.com/office/officeart/2005/8/layout/cycle1"/>
    <dgm:cxn modelId="{5F832DE7-3566-42F8-AC96-5508FE5B171D}" type="presOf" srcId="{44664811-C611-459D-AA3C-AB62718975E2}" destId="{7765320E-A9EE-4A29-BAC7-7BE377C64FBF}" srcOrd="0" destOrd="0" presId="urn:microsoft.com/office/officeart/2005/8/layout/cycle1"/>
    <dgm:cxn modelId="{5C2D9BF9-EFF3-4C45-B47A-38E22B44516B}" type="presOf" srcId="{985CC3CB-F49B-4D82-97B4-1706AF311D81}" destId="{2E4A8F35-BC55-41E2-B2C5-99943D2D857F}" srcOrd="0" destOrd="0" presId="urn:microsoft.com/office/officeart/2005/8/layout/cycle1"/>
    <dgm:cxn modelId="{FB6F98FB-AA38-40FB-B6FC-D4B3A713039C}" type="presOf" srcId="{81103289-DD53-444D-A2DF-638AF6A0D364}" destId="{76E9F97F-BCCD-427E-8E31-B9F0592769D9}" srcOrd="0" destOrd="0" presId="urn:microsoft.com/office/officeart/2005/8/layout/cycle1"/>
    <dgm:cxn modelId="{C2B5519A-2ED0-4A89-8716-330893FCB13F}" type="presParOf" srcId="{76E9F97F-BCCD-427E-8E31-B9F0592769D9}" destId="{0A1C618A-40C8-4B02-BA4F-1C44420DDB5F}" srcOrd="0" destOrd="0" presId="urn:microsoft.com/office/officeart/2005/8/layout/cycle1"/>
    <dgm:cxn modelId="{BB561555-7083-4FC0-A752-C6C4DA17A06A}" type="presParOf" srcId="{76E9F97F-BCCD-427E-8E31-B9F0592769D9}" destId="{1CDFBB45-A622-43E9-87A8-E695CF394F9D}" srcOrd="1" destOrd="0" presId="urn:microsoft.com/office/officeart/2005/8/layout/cycle1"/>
    <dgm:cxn modelId="{49A89A03-1C31-466F-9CED-F12EA5158373}" type="presParOf" srcId="{76E9F97F-BCCD-427E-8E31-B9F0592769D9}" destId="{AD990354-803B-425F-A03E-9CF028445A34}" srcOrd="2" destOrd="0" presId="urn:microsoft.com/office/officeart/2005/8/layout/cycle1"/>
    <dgm:cxn modelId="{804C9451-2C3A-4652-B56E-54C9A7B69FD6}" type="presParOf" srcId="{76E9F97F-BCCD-427E-8E31-B9F0592769D9}" destId="{DFFD0413-2F66-4629-B02E-1A1C1BBD65AB}" srcOrd="3" destOrd="0" presId="urn:microsoft.com/office/officeart/2005/8/layout/cycle1"/>
    <dgm:cxn modelId="{BD9F2826-937E-4E78-B205-3400E513E284}" type="presParOf" srcId="{76E9F97F-BCCD-427E-8E31-B9F0592769D9}" destId="{B4F250CE-3D39-4C95-B45F-96ABE09ADA32}" srcOrd="4" destOrd="0" presId="urn:microsoft.com/office/officeart/2005/8/layout/cycle1"/>
    <dgm:cxn modelId="{04EC3083-A229-4320-9DCB-6A427D9B564D}" type="presParOf" srcId="{76E9F97F-BCCD-427E-8E31-B9F0592769D9}" destId="{9EEE126A-E018-4941-AB53-9FBA319474ED}" srcOrd="5" destOrd="0" presId="urn:microsoft.com/office/officeart/2005/8/layout/cycle1"/>
    <dgm:cxn modelId="{DA48DBA3-0F38-4142-AE67-1D14663E5ABF}" type="presParOf" srcId="{76E9F97F-BCCD-427E-8E31-B9F0592769D9}" destId="{31FE18B8-770B-46AC-A4D7-2FBB8E9650E8}" srcOrd="6" destOrd="0" presId="urn:microsoft.com/office/officeart/2005/8/layout/cycle1"/>
    <dgm:cxn modelId="{3DCD22D5-D351-456A-A53D-81677837FEBE}" type="presParOf" srcId="{76E9F97F-BCCD-427E-8E31-B9F0592769D9}" destId="{3015AF73-5D30-4D73-A139-5543D205D542}" srcOrd="7" destOrd="0" presId="urn:microsoft.com/office/officeart/2005/8/layout/cycle1"/>
    <dgm:cxn modelId="{D4FAA034-1CB9-4FE6-AE20-FAF2FC908FA2}" type="presParOf" srcId="{76E9F97F-BCCD-427E-8E31-B9F0592769D9}" destId="{7765320E-A9EE-4A29-BAC7-7BE377C64FBF}" srcOrd="8" destOrd="0" presId="urn:microsoft.com/office/officeart/2005/8/layout/cycle1"/>
    <dgm:cxn modelId="{30580FA8-AA7F-4F3E-BB23-BA3B29B0612A}" type="presParOf" srcId="{76E9F97F-BCCD-427E-8E31-B9F0592769D9}" destId="{62024AA7-D18E-457B-871D-A0D730339962}" srcOrd="9" destOrd="0" presId="urn:microsoft.com/office/officeart/2005/8/layout/cycle1"/>
    <dgm:cxn modelId="{2EAFD315-1309-4CB8-B9DB-1AA47E602137}" type="presParOf" srcId="{76E9F97F-BCCD-427E-8E31-B9F0592769D9}" destId="{EE818CB9-20E8-4E54-B8EF-7C5AF280CC87}" srcOrd="10" destOrd="0" presId="urn:microsoft.com/office/officeart/2005/8/layout/cycle1"/>
    <dgm:cxn modelId="{313FE02B-F318-4722-AA20-9DBCE0023D74}" type="presParOf" srcId="{76E9F97F-BCCD-427E-8E31-B9F0592769D9}" destId="{2E4A8F35-BC55-41E2-B2C5-99943D2D857F}" srcOrd="11" destOrd="0" presId="urn:microsoft.com/office/officeart/2005/8/layout/cycle1"/>
    <dgm:cxn modelId="{842C85FF-F672-4286-B01B-853D80E454D7}" type="presParOf" srcId="{76E9F97F-BCCD-427E-8E31-B9F0592769D9}" destId="{315C6125-F231-41EA-B9CD-07FAC5F08D96}" srcOrd="12" destOrd="0" presId="urn:microsoft.com/office/officeart/2005/8/layout/cycle1"/>
    <dgm:cxn modelId="{1C5096D0-7A3E-4CFA-9E15-0A78E29CD0B3}" type="presParOf" srcId="{76E9F97F-BCCD-427E-8E31-B9F0592769D9}" destId="{CBD3DD12-2F84-4B3E-88AB-8D160D724D29}" srcOrd="13" destOrd="0" presId="urn:microsoft.com/office/officeart/2005/8/layout/cycle1"/>
    <dgm:cxn modelId="{B7506632-0633-4A17-847B-E0FD2F62FB21}" type="presParOf" srcId="{76E9F97F-BCCD-427E-8E31-B9F0592769D9}" destId="{9800389A-77BB-48DB-9E3D-FB26DAFA6D9A}"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103289-DD53-444D-A2DF-638AF6A0D364}"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6E0CE16E-F37B-4BBB-99EC-1395E82E4468}">
      <dgm:prSet phldrT="[Text]"/>
      <dgm:spPr/>
      <dgm:t>
        <a:bodyPr/>
        <a:lstStyle/>
        <a:p>
          <a:r>
            <a:rPr lang="en-US" b="1" dirty="0"/>
            <a:t>Setting the Stage</a:t>
          </a:r>
        </a:p>
      </dgm:t>
    </dgm:pt>
    <dgm:pt modelId="{FDACD983-FFE9-451D-9A8C-C27F782C8682}" type="parTrans" cxnId="{CC4A783B-F209-493C-9D08-3543B9C1E4C7}">
      <dgm:prSet/>
      <dgm:spPr/>
      <dgm:t>
        <a:bodyPr/>
        <a:lstStyle/>
        <a:p>
          <a:endParaRPr lang="en-US"/>
        </a:p>
      </dgm:t>
    </dgm:pt>
    <dgm:pt modelId="{813F29AB-918C-49B8-B4A0-13C14822A4E5}" type="sibTrans" cxnId="{CC4A783B-F209-493C-9D08-3543B9C1E4C7}">
      <dgm:prSet/>
      <dgm:spPr/>
      <dgm:t>
        <a:bodyPr/>
        <a:lstStyle/>
        <a:p>
          <a:endParaRPr lang="en-US"/>
        </a:p>
      </dgm:t>
    </dgm:pt>
    <dgm:pt modelId="{AE65B0F2-5639-4E04-B714-56FE85F22E2A}">
      <dgm:prSet phldrT="[Text]"/>
      <dgm:spPr/>
      <dgm:t>
        <a:bodyPr/>
        <a:lstStyle/>
        <a:p>
          <a:r>
            <a:rPr lang="en-US" b="1" dirty="0"/>
            <a:t>Data Gathering</a:t>
          </a:r>
        </a:p>
        <a:p>
          <a:r>
            <a:rPr lang="en-US" b="1" dirty="0"/>
            <a:t>(Listening)</a:t>
          </a:r>
        </a:p>
      </dgm:t>
    </dgm:pt>
    <dgm:pt modelId="{C88745CD-C8BF-40EA-8198-7253BD273729}" type="parTrans" cxnId="{F0EE763D-2523-4675-B648-5E6F18F97F5B}">
      <dgm:prSet/>
      <dgm:spPr/>
      <dgm:t>
        <a:bodyPr/>
        <a:lstStyle/>
        <a:p>
          <a:endParaRPr lang="en-US"/>
        </a:p>
      </dgm:t>
    </dgm:pt>
    <dgm:pt modelId="{77B51A59-7B77-40E1-BB63-12038BBDCA46}" type="sibTrans" cxnId="{F0EE763D-2523-4675-B648-5E6F18F97F5B}">
      <dgm:prSet/>
      <dgm:spPr/>
      <dgm:t>
        <a:bodyPr/>
        <a:lstStyle/>
        <a:p>
          <a:endParaRPr lang="en-US"/>
        </a:p>
      </dgm:t>
    </dgm:pt>
    <dgm:pt modelId="{CD3D466C-5FA8-4C38-899E-D4F622F83175}">
      <dgm:prSet phldrT="[Text]"/>
      <dgm:spPr/>
      <dgm:t>
        <a:bodyPr/>
        <a:lstStyle/>
        <a:p>
          <a:r>
            <a:rPr lang="en-US" b="1" dirty="0"/>
            <a:t>Identification of Citizen Priorities</a:t>
          </a:r>
        </a:p>
      </dgm:t>
    </dgm:pt>
    <dgm:pt modelId="{69A1413F-DE70-4D2B-90E6-977C6743C2E9}" type="parTrans" cxnId="{406C3C6D-42C2-46A2-BCF6-1E3DE54CAAF8}">
      <dgm:prSet/>
      <dgm:spPr/>
      <dgm:t>
        <a:bodyPr/>
        <a:lstStyle/>
        <a:p>
          <a:endParaRPr lang="en-US"/>
        </a:p>
      </dgm:t>
    </dgm:pt>
    <dgm:pt modelId="{44664811-C611-459D-AA3C-AB62718975E2}" type="sibTrans" cxnId="{406C3C6D-42C2-46A2-BCF6-1E3DE54CAAF8}">
      <dgm:prSet/>
      <dgm:spPr/>
      <dgm:t>
        <a:bodyPr/>
        <a:lstStyle/>
        <a:p>
          <a:endParaRPr lang="en-US"/>
        </a:p>
      </dgm:t>
    </dgm:pt>
    <dgm:pt modelId="{47AAC781-E2D8-43D0-9A05-1CBDDB7798CA}">
      <dgm:prSet phldrT="[Text]"/>
      <dgm:spPr/>
      <dgm:t>
        <a:bodyPr/>
        <a:lstStyle/>
        <a:p>
          <a:r>
            <a:rPr lang="en-US" b="1" dirty="0"/>
            <a:t>Report Composition</a:t>
          </a:r>
        </a:p>
      </dgm:t>
    </dgm:pt>
    <dgm:pt modelId="{05E8972E-5D7F-455C-8902-335A475FFEB7}" type="parTrans" cxnId="{F27030B4-275E-47F4-950C-6BFB123E0886}">
      <dgm:prSet/>
      <dgm:spPr/>
      <dgm:t>
        <a:bodyPr/>
        <a:lstStyle/>
        <a:p>
          <a:endParaRPr lang="en-US"/>
        </a:p>
      </dgm:t>
    </dgm:pt>
    <dgm:pt modelId="{985CC3CB-F49B-4D82-97B4-1706AF311D81}" type="sibTrans" cxnId="{F27030B4-275E-47F4-950C-6BFB123E0886}">
      <dgm:prSet/>
      <dgm:spPr/>
      <dgm:t>
        <a:bodyPr/>
        <a:lstStyle/>
        <a:p>
          <a:endParaRPr lang="en-US"/>
        </a:p>
      </dgm:t>
    </dgm:pt>
    <dgm:pt modelId="{AD33297D-59A4-47A7-AB3E-18F00465BD2B}">
      <dgm:prSet phldrT="[Text]"/>
      <dgm:spPr/>
      <dgm:t>
        <a:bodyPr/>
        <a:lstStyle/>
        <a:p>
          <a:r>
            <a:rPr lang="en-US" b="1" dirty="0"/>
            <a:t>Implementation &amp; Return and Report</a:t>
          </a:r>
        </a:p>
      </dgm:t>
    </dgm:pt>
    <dgm:pt modelId="{4EA0E94F-ABD8-408E-9B6E-F5B9D060B9C4}" type="parTrans" cxnId="{821F5439-B62A-4533-8F89-70CCBB7716CA}">
      <dgm:prSet/>
      <dgm:spPr/>
      <dgm:t>
        <a:bodyPr/>
        <a:lstStyle/>
        <a:p>
          <a:endParaRPr lang="en-US"/>
        </a:p>
      </dgm:t>
    </dgm:pt>
    <dgm:pt modelId="{6B4B19DE-EF60-4806-BC98-78CDDF411594}" type="sibTrans" cxnId="{821F5439-B62A-4533-8F89-70CCBB7716CA}">
      <dgm:prSet/>
      <dgm:spPr/>
      <dgm:t>
        <a:bodyPr/>
        <a:lstStyle/>
        <a:p>
          <a:endParaRPr lang="en-US"/>
        </a:p>
      </dgm:t>
    </dgm:pt>
    <dgm:pt modelId="{76E9F97F-BCCD-427E-8E31-B9F0592769D9}" type="pres">
      <dgm:prSet presAssocID="{81103289-DD53-444D-A2DF-638AF6A0D364}" presName="cycle" presStyleCnt="0">
        <dgm:presLayoutVars>
          <dgm:dir/>
          <dgm:resizeHandles val="exact"/>
        </dgm:presLayoutVars>
      </dgm:prSet>
      <dgm:spPr/>
    </dgm:pt>
    <dgm:pt modelId="{0A1C618A-40C8-4B02-BA4F-1C44420DDB5F}" type="pres">
      <dgm:prSet presAssocID="{6E0CE16E-F37B-4BBB-99EC-1395E82E4468}" presName="dummy" presStyleCnt="0"/>
      <dgm:spPr/>
    </dgm:pt>
    <dgm:pt modelId="{1CDFBB45-A622-43E9-87A8-E695CF394F9D}" type="pres">
      <dgm:prSet presAssocID="{6E0CE16E-F37B-4BBB-99EC-1395E82E4468}" presName="node" presStyleLbl="revTx" presStyleIdx="0" presStyleCnt="5">
        <dgm:presLayoutVars>
          <dgm:bulletEnabled val="1"/>
        </dgm:presLayoutVars>
      </dgm:prSet>
      <dgm:spPr/>
    </dgm:pt>
    <dgm:pt modelId="{AD990354-803B-425F-A03E-9CF028445A34}" type="pres">
      <dgm:prSet presAssocID="{813F29AB-918C-49B8-B4A0-13C14822A4E5}" presName="sibTrans" presStyleLbl="node1" presStyleIdx="0" presStyleCnt="5"/>
      <dgm:spPr/>
    </dgm:pt>
    <dgm:pt modelId="{DFFD0413-2F66-4629-B02E-1A1C1BBD65AB}" type="pres">
      <dgm:prSet presAssocID="{AE65B0F2-5639-4E04-B714-56FE85F22E2A}" presName="dummy" presStyleCnt="0"/>
      <dgm:spPr/>
    </dgm:pt>
    <dgm:pt modelId="{B4F250CE-3D39-4C95-B45F-96ABE09ADA32}" type="pres">
      <dgm:prSet presAssocID="{AE65B0F2-5639-4E04-B714-56FE85F22E2A}" presName="node" presStyleLbl="revTx" presStyleIdx="1" presStyleCnt="5">
        <dgm:presLayoutVars>
          <dgm:bulletEnabled val="1"/>
        </dgm:presLayoutVars>
      </dgm:prSet>
      <dgm:spPr/>
    </dgm:pt>
    <dgm:pt modelId="{9EEE126A-E018-4941-AB53-9FBA319474ED}" type="pres">
      <dgm:prSet presAssocID="{77B51A59-7B77-40E1-BB63-12038BBDCA46}" presName="sibTrans" presStyleLbl="node1" presStyleIdx="1" presStyleCnt="5"/>
      <dgm:spPr/>
    </dgm:pt>
    <dgm:pt modelId="{31FE18B8-770B-46AC-A4D7-2FBB8E9650E8}" type="pres">
      <dgm:prSet presAssocID="{CD3D466C-5FA8-4C38-899E-D4F622F83175}" presName="dummy" presStyleCnt="0"/>
      <dgm:spPr/>
    </dgm:pt>
    <dgm:pt modelId="{3015AF73-5D30-4D73-A139-5543D205D542}" type="pres">
      <dgm:prSet presAssocID="{CD3D466C-5FA8-4C38-899E-D4F622F83175}" presName="node" presStyleLbl="revTx" presStyleIdx="2" presStyleCnt="5">
        <dgm:presLayoutVars>
          <dgm:bulletEnabled val="1"/>
        </dgm:presLayoutVars>
      </dgm:prSet>
      <dgm:spPr/>
    </dgm:pt>
    <dgm:pt modelId="{7765320E-A9EE-4A29-BAC7-7BE377C64FBF}" type="pres">
      <dgm:prSet presAssocID="{44664811-C611-459D-AA3C-AB62718975E2}" presName="sibTrans" presStyleLbl="node1" presStyleIdx="2" presStyleCnt="5"/>
      <dgm:spPr/>
    </dgm:pt>
    <dgm:pt modelId="{62024AA7-D18E-457B-871D-A0D730339962}" type="pres">
      <dgm:prSet presAssocID="{47AAC781-E2D8-43D0-9A05-1CBDDB7798CA}" presName="dummy" presStyleCnt="0"/>
      <dgm:spPr/>
    </dgm:pt>
    <dgm:pt modelId="{EE818CB9-20E8-4E54-B8EF-7C5AF280CC87}" type="pres">
      <dgm:prSet presAssocID="{47AAC781-E2D8-43D0-9A05-1CBDDB7798CA}" presName="node" presStyleLbl="revTx" presStyleIdx="3" presStyleCnt="5">
        <dgm:presLayoutVars>
          <dgm:bulletEnabled val="1"/>
        </dgm:presLayoutVars>
      </dgm:prSet>
      <dgm:spPr/>
    </dgm:pt>
    <dgm:pt modelId="{2E4A8F35-BC55-41E2-B2C5-99943D2D857F}" type="pres">
      <dgm:prSet presAssocID="{985CC3CB-F49B-4D82-97B4-1706AF311D81}" presName="sibTrans" presStyleLbl="node1" presStyleIdx="3" presStyleCnt="5"/>
      <dgm:spPr/>
    </dgm:pt>
    <dgm:pt modelId="{315C6125-F231-41EA-B9CD-07FAC5F08D96}" type="pres">
      <dgm:prSet presAssocID="{AD33297D-59A4-47A7-AB3E-18F00465BD2B}" presName="dummy" presStyleCnt="0"/>
      <dgm:spPr/>
    </dgm:pt>
    <dgm:pt modelId="{CBD3DD12-2F84-4B3E-88AB-8D160D724D29}" type="pres">
      <dgm:prSet presAssocID="{AD33297D-59A4-47A7-AB3E-18F00465BD2B}" presName="node" presStyleLbl="revTx" presStyleIdx="4" presStyleCnt="5">
        <dgm:presLayoutVars>
          <dgm:bulletEnabled val="1"/>
        </dgm:presLayoutVars>
      </dgm:prSet>
      <dgm:spPr/>
    </dgm:pt>
    <dgm:pt modelId="{9800389A-77BB-48DB-9E3D-FB26DAFA6D9A}" type="pres">
      <dgm:prSet presAssocID="{6B4B19DE-EF60-4806-BC98-78CDDF411594}" presName="sibTrans" presStyleLbl="node1" presStyleIdx="4" presStyleCnt="5"/>
      <dgm:spPr/>
    </dgm:pt>
  </dgm:ptLst>
  <dgm:cxnLst>
    <dgm:cxn modelId="{DD02BA29-B8D4-4479-A0F1-651A05DB2D28}" type="presOf" srcId="{AD33297D-59A4-47A7-AB3E-18F00465BD2B}" destId="{CBD3DD12-2F84-4B3E-88AB-8D160D724D29}" srcOrd="0" destOrd="0" presId="urn:microsoft.com/office/officeart/2005/8/layout/cycle1"/>
    <dgm:cxn modelId="{821F5439-B62A-4533-8F89-70CCBB7716CA}" srcId="{81103289-DD53-444D-A2DF-638AF6A0D364}" destId="{AD33297D-59A4-47A7-AB3E-18F00465BD2B}" srcOrd="4" destOrd="0" parTransId="{4EA0E94F-ABD8-408E-9B6E-F5B9D060B9C4}" sibTransId="{6B4B19DE-EF60-4806-BC98-78CDDF411594}"/>
    <dgm:cxn modelId="{CC4A783B-F209-493C-9D08-3543B9C1E4C7}" srcId="{81103289-DD53-444D-A2DF-638AF6A0D364}" destId="{6E0CE16E-F37B-4BBB-99EC-1395E82E4468}" srcOrd="0" destOrd="0" parTransId="{FDACD983-FFE9-451D-9A8C-C27F782C8682}" sibTransId="{813F29AB-918C-49B8-B4A0-13C14822A4E5}"/>
    <dgm:cxn modelId="{F0EE763D-2523-4675-B648-5E6F18F97F5B}" srcId="{81103289-DD53-444D-A2DF-638AF6A0D364}" destId="{AE65B0F2-5639-4E04-B714-56FE85F22E2A}" srcOrd="1" destOrd="0" parTransId="{C88745CD-C8BF-40EA-8198-7253BD273729}" sibTransId="{77B51A59-7B77-40E1-BB63-12038BBDCA46}"/>
    <dgm:cxn modelId="{5714E349-25F2-4BA3-B976-AB288C9D9748}" type="presOf" srcId="{813F29AB-918C-49B8-B4A0-13C14822A4E5}" destId="{AD990354-803B-425F-A03E-9CF028445A34}" srcOrd="0" destOrd="0" presId="urn:microsoft.com/office/officeart/2005/8/layout/cycle1"/>
    <dgm:cxn modelId="{406C3C6D-42C2-46A2-BCF6-1E3DE54CAAF8}" srcId="{81103289-DD53-444D-A2DF-638AF6A0D364}" destId="{CD3D466C-5FA8-4C38-899E-D4F622F83175}" srcOrd="2" destOrd="0" parTransId="{69A1413F-DE70-4D2B-90E6-977C6743C2E9}" sibTransId="{44664811-C611-459D-AA3C-AB62718975E2}"/>
    <dgm:cxn modelId="{62B9F577-BE3F-477B-8544-CF5F611DBCF2}" type="presOf" srcId="{CD3D466C-5FA8-4C38-899E-D4F622F83175}" destId="{3015AF73-5D30-4D73-A139-5543D205D542}" srcOrd="0" destOrd="0" presId="urn:microsoft.com/office/officeart/2005/8/layout/cycle1"/>
    <dgm:cxn modelId="{CB618D8A-BD4C-4420-BAF6-67BD13C57908}" type="presOf" srcId="{47AAC781-E2D8-43D0-9A05-1CBDDB7798CA}" destId="{EE818CB9-20E8-4E54-B8EF-7C5AF280CC87}" srcOrd="0" destOrd="0" presId="urn:microsoft.com/office/officeart/2005/8/layout/cycle1"/>
    <dgm:cxn modelId="{3BD49AAA-3AE9-415C-B056-EC0239C2F3DF}" type="presOf" srcId="{6E0CE16E-F37B-4BBB-99EC-1395E82E4468}" destId="{1CDFBB45-A622-43E9-87A8-E695CF394F9D}" srcOrd="0" destOrd="0" presId="urn:microsoft.com/office/officeart/2005/8/layout/cycle1"/>
    <dgm:cxn modelId="{51219DAE-69BD-4380-BE81-4EFC2A4E2AC8}" type="presOf" srcId="{AE65B0F2-5639-4E04-B714-56FE85F22E2A}" destId="{B4F250CE-3D39-4C95-B45F-96ABE09ADA32}" srcOrd="0" destOrd="0" presId="urn:microsoft.com/office/officeart/2005/8/layout/cycle1"/>
    <dgm:cxn modelId="{F42684B2-8842-4840-8EB9-D6D4FE140FC5}" type="presOf" srcId="{6B4B19DE-EF60-4806-BC98-78CDDF411594}" destId="{9800389A-77BB-48DB-9E3D-FB26DAFA6D9A}" srcOrd="0" destOrd="0" presId="urn:microsoft.com/office/officeart/2005/8/layout/cycle1"/>
    <dgm:cxn modelId="{F27030B4-275E-47F4-950C-6BFB123E0886}" srcId="{81103289-DD53-444D-A2DF-638AF6A0D364}" destId="{47AAC781-E2D8-43D0-9A05-1CBDDB7798CA}" srcOrd="3" destOrd="0" parTransId="{05E8972E-5D7F-455C-8902-335A475FFEB7}" sibTransId="{985CC3CB-F49B-4D82-97B4-1706AF311D81}"/>
    <dgm:cxn modelId="{4306E4C8-6B1C-4094-8033-5F1F8BA7BB22}" type="presOf" srcId="{77B51A59-7B77-40E1-BB63-12038BBDCA46}" destId="{9EEE126A-E018-4941-AB53-9FBA319474ED}" srcOrd="0" destOrd="0" presId="urn:microsoft.com/office/officeart/2005/8/layout/cycle1"/>
    <dgm:cxn modelId="{5F832DE7-3566-42F8-AC96-5508FE5B171D}" type="presOf" srcId="{44664811-C611-459D-AA3C-AB62718975E2}" destId="{7765320E-A9EE-4A29-BAC7-7BE377C64FBF}" srcOrd="0" destOrd="0" presId="urn:microsoft.com/office/officeart/2005/8/layout/cycle1"/>
    <dgm:cxn modelId="{5C2D9BF9-EFF3-4C45-B47A-38E22B44516B}" type="presOf" srcId="{985CC3CB-F49B-4D82-97B4-1706AF311D81}" destId="{2E4A8F35-BC55-41E2-B2C5-99943D2D857F}" srcOrd="0" destOrd="0" presId="urn:microsoft.com/office/officeart/2005/8/layout/cycle1"/>
    <dgm:cxn modelId="{FB6F98FB-AA38-40FB-B6FC-D4B3A713039C}" type="presOf" srcId="{81103289-DD53-444D-A2DF-638AF6A0D364}" destId="{76E9F97F-BCCD-427E-8E31-B9F0592769D9}" srcOrd="0" destOrd="0" presId="urn:microsoft.com/office/officeart/2005/8/layout/cycle1"/>
    <dgm:cxn modelId="{C2B5519A-2ED0-4A89-8716-330893FCB13F}" type="presParOf" srcId="{76E9F97F-BCCD-427E-8E31-B9F0592769D9}" destId="{0A1C618A-40C8-4B02-BA4F-1C44420DDB5F}" srcOrd="0" destOrd="0" presId="urn:microsoft.com/office/officeart/2005/8/layout/cycle1"/>
    <dgm:cxn modelId="{BB561555-7083-4FC0-A752-C6C4DA17A06A}" type="presParOf" srcId="{76E9F97F-BCCD-427E-8E31-B9F0592769D9}" destId="{1CDFBB45-A622-43E9-87A8-E695CF394F9D}" srcOrd="1" destOrd="0" presId="urn:microsoft.com/office/officeart/2005/8/layout/cycle1"/>
    <dgm:cxn modelId="{49A89A03-1C31-466F-9CED-F12EA5158373}" type="presParOf" srcId="{76E9F97F-BCCD-427E-8E31-B9F0592769D9}" destId="{AD990354-803B-425F-A03E-9CF028445A34}" srcOrd="2" destOrd="0" presId="urn:microsoft.com/office/officeart/2005/8/layout/cycle1"/>
    <dgm:cxn modelId="{804C9451-2C3A-4652-B56E-54C9A7B69FD6}" type="presParOf" srcId="{76E9F97F-BCCD-427E-8E31-B9F0592769D9}" destId="{DFFD0413-2F66-4629-B02E-1A1C1BBD65AB}" srcOrd="3" destOrd="0" presId="urn:microsoft.com/office/officeart/2005/8/layout/cycle1"/>
    <dgm:cxn modelId="{BD9F2826-937E-4E78-B205-3400E513E284}" type="presParOf" srcId="{76E9F97F-BCCD-427E-8E31-B9F0592769D9}" destId="{B4F250CE-3D39-4C95-B45F-96ABE09ADA32}" srcOrd="4" destOrd="0" presId="urn:microsoft.com/office/officeart/2005/8/layout/cycle1"/>
    <dgm:cxn modelId="{04EC3083-A229-4320-9DCB-6A427D9B564D}" type="presParOf" srcId="{76E9F97F-BCCD-427E-8E31-B9F0592769D9}" destId="{9EEE126A-E018-4941-AB53-9FBA319474ED}" srcOrd="5" destOrd="0" presId="urn:microsoft.com/office/officeart/2005/8/layout/cycle1"/>
    <dgm:cxn modelId="{DA48DBA3-0F38-4142-AE67-1D14663E5ABF}" type="presParOf" srcId="{76E9F97F-BCCD-427E-8E31-B9F0592769D9}" destId="{31FE18B8-770B-46AC-A4D7-2FBB8E9650E8}" srcOrd="6" destOrd="0" presId="urn:microsoft.com/office/officeart/2005/8/layout/cycle1"/>
    <dgm:cxn modelId="{3DCD22D5-D351-456A-A53D-81677837FEBE}" type="presParOf" srcId="{76E9F97F-BCCD-427E-8E31-B9F0592769D9}" destId="{3015AF73-5D30-4D73-A139-5543D205D542}" srcOrd="7" destOrd="0" presId="urn:microsoft.com/office/officeart/2005/8/layout/cycle1"/>
    <dgm:cxn modelId="{D4FAA034-1CB9-4FE6-AE20-FAF2FC908FA2}" type="presParOf" srcId="{76E9F97F-BCCD-427E-8E31-B9F0592769D9}" destId="{7765320E-A9EE-4A29-BAC7-7BE377C64FBF}" srcOrd="8" destOrd="0" presId="urn:microsoft.com/office/officeart/2005/8/layout/cycle1"/>
    <dgm:cxn modelId="{30580FA8-AA7F-4F3E-BB23-BA3B29B0612A}" type="presParOf" srcId="{76E9F97F-BCCD-427E-8E31-B9F0592769D9}" destId="{62024AA7-D18E-457B-871D-A0D730339962}" srcOrd="9" destOrd="0" presId="urn:microsoft.com/office/officeart/2005/8/layout/cycle1"/>
    <dgm:cxn modelId="{2EAFD315-1309-4CB8-B9DB-1AA47E602137}" type="presParOf" srcId="{76E9F97F-BCCD-427E-8E31-B9F0592769D9}" destId="{EE818CB9-20E8-4E54-B8EF-7C5AF280CC87}" srcOrd="10" destOrd="0" presId="urn:microsoft.com/office/officeart/2005/8/layout/cycle1"/>
    <dgm:cxn modelId="{313FE02B-F318-4722-AA20-9DBCE0023D74}" type="presParOf" srcId="{76E9F97F-BCCD-427E-8E31-B9F0592769D9}" destId="{2E4A8F35-BC55-41E2-B2C5-99943D2D857F}" srcOrd="11" destOrd="0" presId="urn:microsoft.com/office/officeart/2005/8/layout/cycle1"/>
    <dgm:cxn modelId="{842C85FF-F672-4286-B01B-853D80E454D7}" type="presParOf" srcId="{76E9F97F-BCCD-427E-8E31-B9F0592769D9}" destId="{315C6125-F231-41EA-B9CD-07FAC5F08D96}" srcOrd="12" destOrd="0" presId="urn:microsoft.com/office/officeart/2005/8/layout/cycle1"/>
    <dgm:cxn modelId="{1C5096D0-7A3E-4CFA-9E15-0A78E29CD0B3}" type="presParOf" srcId="{76E9F97F-BCCD-427E-8E31-B9F0592769D9}" destId="{CBD3DD12-2F84-4B3E-88AB-8D160D724D29}" srcOrd="13" destOrd="0" presId="urn:microsoft.com/office/officeart/2005/8/layout/cycle1"/>
    <dgm:cxn modelId="{B7506632-0633-4A17-847B-E0FD2F62FB21}" type="presParOf" srcId="{76E9F97F-BCCD-427E-8E31-B9F0592769D9}" destId="{9800389A-77BB-48DB-9E3D-FB26DAFA6D9A}"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44E329-DBED-4656-BA4B-E787A29B5F33}" type="doc">
      <dgm:prSet loTypeId="urn:microsoft.com/office/officeart/2005/8/layout/pyramid1" loCatId="pyramid" qsTypeId="urn:microsoft.com/office/officeart/2005/8/quickstyle/simple1" qsCatId="simple" csTypeId="urn:microsoft.com/office/officeart/2005/8/colors/accent1_2" csCatId="accent1" phldr="1"/>
      <dgm:spPr/>
    </dgm:pt>
    <dgm:pt modelId="{E3AD8E57-A3DA-4E02-BB18-1A4D9BBAEA31}">
      <dgm:prSet phldrT="[Text]" custT="1"/>
      <dgm:spPr>
        <a:solidFill>
          <a:srgbClr val="505050"/>
        </a:solidFill>
      </dgm:spPr>
      <dgm:t>
        <a:bodyPr/>
        <a:lstStyle/>
        <a:p>
          <a:r>
            <a:rPr lang="en-US" sz="1200" b="1" dirty="0">
              <a:solidFill>
                <a:schemeClr val="bg1"/>
              </a:solidFill>
            </a:rPr>
            <a:t>Report</a:t>
          </a:r>
        </a:p>
      </dgm:t>
    </dgm:pt>
    <dgm:pt modelId="{30320A7C-CC58-4381-BA04-EE8F206D91C5}" type="parTrans" cxnId="{157118B3-2BF1-4233-8DB9-BC5C3344303D}">
      <dgm:prSet/>
      <dgm:spPr/>
      <dgm:t>
        <a:bodyPr/>
        <a:lstStyle/>
        <a:p>
          <a:endParaRPr lang="en-US"/>
        </a:p>
      </dgm:t>
    </dgm:pt>
    <dgm:pt modelId="{2D1A6467-4099-4ADF-9476-7D5649228178}" type="sibTrans" cxnId="{157118B3-2BF1-4233-8DB9-BC5C3344303D}">
      <dgm:prSet/>
      <dgm:spPr/>
      <dgm:t>
        <a:bodyPr/>
        <a:lstStyle/>
        <a:p>
          <a:endParaRPr lang="en-US"/>
        </a:p>
      </dgm:t>
    </dgm:pt>
    <dgm:pt modelId="{45644054-B6EE-4DE1-93D5-7A2E2E716F94}">
      <dgm:prSet phldrT="[Text]"/>
      <dgm:spPr>
        <a:solidFill>
          <a:srgbClr val="00B28A"/>
        </a:solidFill>
      </dgm:spPr>
      <dgm:t>
        <a:bodyPr/>
        <a:lstStyle/>
        <a:p>
          <a:r>
            <a:rPr lang="en-US" b="1" dirty="0">
              <a:solidFill>
                <a:schemeClr val="bg1"/>
              </a:solidFill>
            </a:rPr>
            <a:t>Council Goals</a:t>
          </a:r>
        </a:p>
      </dgm:t>
    </dgm:pt>
    <dgm:pt modelId="{43110E9D-8C40-4903-A212-9EDB665D7E3B}" type="parTrans" cxnId="{F080F429-8E80-4CD9-8E04-2A7729A86B79}">
      <dgm:prSet/>
      <dgm:spPr/>
      <dgm:t>
        <a:bodyPr/>
        <a:lstStyle/>
        <a:p>
          <a:endParaRPr lang="en-US"/>
        </a:p>
      </dgm:t>
    </dgm:pt>
    <dgm:pt modelId="{94AA788B-B76C-45D8-9076-558E23C3AD4E}" type="sibTrans" cxnId="{F080F429-8E80-4CD9-8E04-2A7729A86B79}">
      <dgm:prSet/>
      <dgm:spPr/>
      <dgm:t>
        <a:bodyPr/>
        <a:lstStyle/>
        <a:p>
          <a:endParaRPr lang="en-US"/>
        </a:p>
      </dgm:t>
    </dgm:pt>
    <dgm:pt modelId="{741ED6DE-3B05-40D2-88B6-C6BF2E1EBCBA}">
      <dgm:prSet phldrT="[Text]"/>
      <dgm:spPr>
        <a:solidFill>
          <a:srgbClr val="1C82B8"/>
        </a:solidFill>
      </dgm:spPr>
      <dgm:t>
        <a:bodyPr/>
        <a:lstStyle/>
        <a:p>
          <a:r>
            <a:rPr lang="en-US" b="1" dirty="0">
              <a:solidFill>
                <a:schemeClr val="bg1"/>
              </a:solidFill>
            </a:rPr>
            <a:t>Strategic Plan</a:t>
          </a:r>
        </a:p>
      </dgm:t>
    </dgm:pt>
    <dgm:pt modelId="{C470BD09-5369-4BB3-8F1A-B620D068706B}" type="parTrans" cxnId="{71C01373-683F-45BB-B236-FDFF28A16804}">
      <dgm:prSet/>
      <dgm:spPr/>
      <dgm:t>
        <a:bodyPr/>
        <a:lstStyle/>
        <a:p>
          <a:endParaRPr lang="en-US"/>
        </a:p>
      </dgm:t>
    </dgm:pt>
    <dgm:pt modelId="{B53041B6-05AF-49A5-9513-C249C7CAF710}" type="sibTrans" cxnId="{71C01373-683F-45BB-B236-FDFF28A16804}">
      <dgm:prSet/>
      <dgm:spPr/>
      <dgm:t>
        <a:bodyPr/>
        <a:lstStyle/>
        <a:p>
          <a:endParaRPr lang="en-US"/>
        </a:p>
      </dgm:t>
    </dgm:pt>
    <dgm:pt modelId="{5D035A97-FDA4-4A01-86E4-917076765A03}">
      <dgm:prSet phldrT="[Text]"/>
      <dgm:spPr>
        <a:solidFill>
          <a:srgbClr val="1C82B8"/>
        </a:solidFill>
      </dgm:spPr>
      <dgm:t>
        <a:bodyPr/>
        <a:lstStyle/>
        <a:p>
          <a:r>
            <a:rPr lang="en-US" b="1" dirty="0">
              <a:solidFill>
                <a:schemeClr val="bg1"/>
              </a:solidFill>
            </a:rPr>
            <a:t>Budget</a:t>
          </a:r>
        </a:p>
      </dgm:t>
    </dgm:pt>
    <dgm:pt modelId="{F4811A14-0D3E-4701-A346-A299C7880520}" type="parTrans" cxnId="{8F68C65B-FDBB-4B52-9324-CFF60A38E347}">
      <dgm:prSet/>
      <dgm:spPr/>
      <dgm:t>
        <a:bodyPr/>
        <a:lstStyle/>
        <a:p>
          <a:endParaRPr lang="en-US"/>
        </a:p>
      </dgm:t>
    </dgm:pt>
    <dgm:pt modelId="{2D53FABE-F43C-4525-B6BF-AA44ACB9A0D6}" type="sibTrans" cxnId="{8F68C65B-FDBB-4B52-9324-CFF60A38E347}">
      <dgm:prSet/>
      <dgm:spPr/>
      <dgm:t>
        <a:bodyPr/>
        <a:lstStyle/>
        <a:p>
          <a:endParaRPr lang="en-US"/>
        </a:p>
      </dgm:t>
    </dgm:pt>
    <dgm:pt modelId="{02430678-27C6-4ECA-8260-F7E360C8F61B}">
      <dgm:prSet phldrT="[Text]"/>
      <dgm:spPr>
        <a:solidFill>
          <a:srgbClr val="00B28A"/>
        </a:solidFill>
      </dgm:spPr>
      <dgm:t>
        <a:bodyPr/>
        <a:lstStyle/>
        <a:p>
          <a:r>
            <a:rPr lang="en-US" b="1" dirty="0">
              <a:solidFill>
                <a:schemeClr val="bg1"/>
              </a:solidFill>
            </a:rPr>
            <a:t>Implementation</a:t>
          </a:r>
        </a:p>
      </dgm:t>
    </dgm:pt>
    <dgm:pt modelId="{1F7DFB3C-E192-416D-96B7-19768DFA5D08}" type="parTrans" cxnId="{5B1BD80D-D6AD-4D2A-A44E-5B1A266D9E9C}">
      <dgm:prSet/>
      <dgm:spPr/>
      <dgm:t>
        <a:bodyPr/>
        <a:lstStyle/>
        <a:p>
          <a:endParaRPr lang="en-US"/>
        </a:p>
      </dgm:t>
    </dgm:pt>
    <dgm:pt modelId="{270EF3AC-1197-4045-916E-08F3863CC0D0}" type="sibTrans" cxnId="{5B1BD80D-D6AD-4D2A-A44E-5B1A266D9E9C}">
      <dgm:prSet/>
      <dgm:spPr/>
      <dgm:t>
        <a:bodyPr/>
        <a:lstStyle/>
        <a:p>
          <a:endParaRPr lang="en-US"/>
        </a:p>
      </dgm:t>
    </dgm:pt>
    <dgm:pt modelId="{EE47DB56-F000-4B74-8D2E-E42732A21339}">
      <dgm:prSet phldrT="[Text]"/>
      <dgm:spPr>
        <a:solidFill>
          <a:srgbClr val="505050"/>
        </a:solidFill>
      </dgm:spPr>
      <dgm:t>
        <a:bodyPr/>
        <a:lstStyle/>
        <a:p>
          <a:r>
            <a:rPr lang="en-US" b="1" dirty="0">
              <a:solidFill>
                <a:schemeClr val="bg1"/>
              </a:solidFill>
            </a:rPr>
            <a:t>Implementation Plan</a:t>
          </a:r>
        </a:p>
      </dgm:t>
    </dgm:pt>
    <dgm:pt modelId="{3E64D30E-67C1-42F2-95B5-A0FBDFBF3528}" type="parTrans" cxnId="{1D500E4D-166F-4858-83D0-4D9752EA1F19}">
      <dgm:prSet/>
      <dgm:spPr/>
      <dgm:t>
        <a:bodyPr/>
        <a:lstStyle/>
        <a:p>
          <a:endParaRPr lang="en-US"/>
        </a:p>
      </dgm:t>
    </dgm:pt>
    <dgm:pt modelId="{F4703C8F-B0A4-496B-8F24-9A9C7BC58705}" type="sibTrans" cxnId="{1D500E4D-166F-4858-83D0-4D9752EA1F19}">
      <dgm:prSet/>
      <dgm:spPr/>
      <dgm:t>
        <a:bodyPr/>
        <a:lstStyle/>
        <a:p>
          <a:endParaRPr lang="en-US"/>
        </a:p>
      </dgm:t>
    </dgm:pt>
    <dgm:pt modelId="{A088F17B-9AB9-489C-8122-77BF4C0D80A8}" type="pres">
      <dgm:prSet presAssocID="{2A44E329-DBED-4656-BA4B-E787A29B5F33}" presName="Name0" presStyleCnt="0">
        <dgm:presLayoutVars>
          <dgm:dir/>
          <dgm:animLvl val="lvl"/>
          <dgm:resizeHandles val="exact"/>
        </dgm:presLayoutVars>
      </dgm:prSet>
      <dgm:spPr/>
    </dgm:pt>
    <dgm:pt modelId="{07FAB719-0098-491F-8284-43C9387225B4}" type="pres">
      <dgm:prSet presAssocID="{E3AD8E57-A3DA-4E02-BB18-1A4D9BBAEA31}" presName="Name8" presStyleCnt="0"/>
      <dgm:spPr/>
    </dgm:pt>
    <dgm:pt modelId="{B789EE88-1148-4C0B-B29C-B44F5E0E0BB6}" type="pres">
      <dgm:prSet presAssocID="{E3AD8E57-A3DA-4E02-BB18-1A4D9BBAEA31}" presName="level" presStyleLbl="node1" presStyleIdx="0" presStyleCnt="6">
        <dgm:presLayoutVars>
          <dgm:chMax val="1"/>
          <dgm:bulletEnabled val="1"/>
        </dgm:presLayoutVars>
      </dgm:prSet>
      <dgm:spPr/>
    </dgm:pt>
    <dgm:pt modelId="{0412861C-1010-4E24-A0C1-C1BBC1833D3F}" type="pres">
      <dgm:prSet presAssocID="{E3AD8E57-A3DA-4E02-BB18-1A4D9BBAEA31}" presName="levelTx" presStyleLbl="revTx" presStyleIdx="0" presStyleCnt="0">
        <dgm:presLayoutVars>
          <dgm:chMax val="1"/>
          <dgm:bulletEnabled val="1"/>
        </dgm:presLayoutVars>
      </dgm:prSet>
      <dgm:spPr/>
    </dgm:pt>
    <dgm:pt modelId="{11E500F8-854F-4817-8221-03384D088E3F}" type="pres">
      <dgm:prSet presAssocID="{02430678-27C6-4ECA-8260-F7E360C8F61B}" presName="Name8" presStyleCnt="0"/>
      <dgm:spPr/>
    </dgm:pt>
    <dgm:pt modelId="{9502158B-1CA8-408E-9AC0-296265CD580E}" type="pres">
      <dgm:prSet presAssocID="{02430678-27C6-4ECA-8260-F7E360C8F61B}" presName="level" presStyleLbl="node1" presStyleIdx="1" presStyleCnt="6">
        <dgm:presLayoutVars>
          <dgm:chMax val="1"/>
          <dgm:bulletEnabled val="1"/>
        </dgm:presLayoutVars>
      </dgm:prSet>
      <dgm:spPr/>
    </dgm:pt>
    <dgm:pt modelId="{81199FE8-1AA3-4A1C-BB17-648B06B8CC2B}" type="pres">
      <dgm:prSet presAssocID="{02430678-27C6-4ECA-8260-F7E360C8F61B}" presName="levelTx" presStyleLbl="revTx" presStyleIdx="0" presStyleCnt="0">
        <dgm:presLayoutVars>
          <dgm:chMax val="1"/>
          <dgm:bulletEnabled val="1"/>
        </dgm:presLayoutVars>
      </dgm:prSet>
      <dgm:spPr/>
    </dgm:pt>
    <dgm:pt modelId="{22E5883C-6F15-46A7-AF63-12B8511FC04F}" type="pres">
      <dgm:prSet presAssocID="{5D035A97-FDA4-4A01-86E4-917076765A03}" presName="Name8" presStyleCnt="0"/>
      <dgm:spPr/>
    </dgm:pt>
    <dgm:pt modelId="{BB874FEF-6821-4891-8AC8-9BB218DB7955}" type="pres">
      <dgm:prSet presAssocID="{5D035A97-FDA4-4A01-86E4-917076765A03}" presName="level" presStyleLbl="node1" presStyleIdx="2" presStyleCnt="6">
        <dgm:presLayoutVars>
          <dgm:chMax val="1"/>
          <dgm:bulletEnabled val="1"/>
        </dgm:presLayoutVars>
      </dgm:prSet>
      <dgm:spPr/>
    </dgm:pt>
    <dgm:pt modelId="{158E489C-7B57-4083-94B8-D06B9D56C153}" type="pres">
      <dgm:prSet presAssocID="{5D035A97-FDA4-4A01-86E4-917076765A03}" presName="levelTx" presStyleLbl="revTx" presStyleIdx="0" presStyleCnt="0">
        <dgm:presLayoutVars>
          <dgm:chMax val="1"/>
          <dgm:bulletEnabled val="1"/>
        </dgm:presLayoutVars>
      </dgm:prSet>
      <dgm:spPr/>
    </dgm:pt>
    <dgm:pt modelId="{CB3A832C-E498-43D5-A3FA-D04077A201D5}" type="pres">
      <dgm:prSet presAssocID="{EE47DB56-F000-4B74-8D2E-E42732A21339}" presName="Name8" presStyleCnt="0"/>
      <dgm:spPr/>
    </dgm:pt>
    <dgm:pt modelId="{6CFD856C-F6A0-4B48-853F-ACCE13CD2DB8}" type="pres">
      <dgm:prSet presAssocID="{EE47DB56-F000-4B74-8D2E-E42732A21339}" presName="level" presStyleLbl="node1" presStyleIdx="3" presStyleCnt="6">
        <dgm:presLayoutVars>
          <dgm:chMax val="1"/>
          <dgm:bulletEnabled val="1"/>
        </dgm:presLayoutVars>
      </dgm:prSet>
      <dgm:spPr/>
    </dgm:pt>
    <dgm:pt modelId="{EECC9026-5F13-42F6-BFEA-7EFC0C58C38A}" type="pres">
      <dgm:prSet presAssocID="{EE47DB56-F000-4B74-8D2E-E42732A21339}" presName="levelTx" presStyleLbl="revTx" presStyleIdx="0" presStyleCnt="0">
        <dgm:presLayoutVars>
          <dgm:chMax val="1"/>
          <dgm:bulletEnabled val="1"/>
        </dgm:presLayoutVars>
      </dgm:prSet>
      <dgm:spPr/>
    </dgm:pt>
    <dgm:pt modelId="{CE9AADAF-A506-4094-B8AA-7DAD8AE7EBF9}" type="pres">
      <dgm:prSet presAssocID="{45644054-B6EE-4DE1-93D5-7A2E2E716F94}" presName="Name8" presStyleCnt="0"/>
      <dgm:spPr/>
    </dgm:pt>
    <dgm:pt modelId="{E4ED5C46-C6CC-4D3A-9869-59E08CC64F24}" type="pres">
      <dgm:prSet presAssocID="{45644054-B6EE-4DE1-93D5-7A2E2E716F94}" presName="level" presStyleLbl="node1" presStyleIdx="4" presStyleCnt="6">
        <dgm:presLayoutVars>
          <dgm:chMax val="1"/>
          <dgm:bulletEnabled val="1"/>
        </dgm:presLayoutVars>
      </dgm:prSet>
      <dgm:spPr/>
    </dgm:pt>
    <dgm:pt modelId="{54AB0E9A-F6D6-4DC0-8F59-94C43551CD97}" type="pres">
      <dgm:prSet presAssocID="{45644054-B6EE-4DE1-93D5-7A2E2E716F94}" presName="levelTx" presStyleLbl="revTx" presStyleIdx="0" presStyleCnt="0">
        <dgm:presLayoutVars>
          <dgm:chMax val="1"/>
          <dgm:bulletEnabled val="1"/>
        </dgm:presLayoutVars>
      </dgm:prSet>
      <dgm:spPr/>
    </dgm:pt>
    <dgm:pt modelId="{CB6FE38E-E323-45CB-BF8A-0F5567BBD969}" type="pres">
      <dgm:prSet presAssocID="{741ED6DE-3B05-40D2-88B6-C6BF2E1EBCBA}" presName="Name8" presStyleCnt="0"/>
      <dgm:spPr/>
    </dgm:pt>
    <dgm:pt modelId="{5DE95AE9-C037-4D68-8527-B88CA6F8ADA6}" type="pres">
      <dgm:prSet presAssocID="{741ED6DE-3B05-40D2-88B6-C6BF2E1EBCBA}" presName="level" presStyleLbl="node1" presStyleIdx="5" presStyleCnt="6" custLinFactNeighborX="-418" custLinFactNeighborY="-128">
        <dgm:presLayoutVars>
          <dgm:chMax val="1"/>
          <dgm:bulletEnabled val="1"/>
        </dgm:presLayoutVars>
      </dgm:prSet>
      <dgm:spPr/>
    </dgm:pt>
    <dgm:pt modelId="{FB71B393-C394-4448-8085-74047A3330C5}" type="pres">
      <dgm:prSet presAssocID="{741ED6DE-3B05-40D2-88B6-C6BF2E1EBCBA}" presName="levelTx" presStyleLbl="revTx" presStyleIdx="0" presStyleCnt="0">
        <dgm:presLayoutVars>
          <dgm:chMax val="1"/>
          <dgm:bulletEnabled val="1"/>
        </dgm:presLayoutVars>
      </dgm:prSet>
      <dgm:spPr/>
    </dgm:pt>
  </dgm:ptLst>
  <dgm:cxnLst>
    <dgm:cxn modelId="{5B1BD80D-D6AD-4D2A-A44E-5B1A266D9E9C}" srcId="{2A44E329-DBED-4656-BA4B-E787A29B5F33}" destId="{02430678-27C6-4ECA-8260-F7E360C8F61B}" srcOrd="1" destOrd="0" parTransId="{1F7DFB3C-E192-416D-96B7-19768DFA5D08}" sibTransId="{270EF3AC-1197-4045-916E-08F3863CC0D0}"/>
    <dgm:cxn modelId="{70D36E16-7DF0-4DC6-8D48-209FB22572B0}" type="presOf" srcId="{45644054-B6EE-4DE1-93D5-7A2E2E716F94}" destId="{54AB0E9A-F6D6-4DC0-8F59-94C43551CD97}" srcOrd="1" destOrd="0" presId="urn:microsoft.com/office/officeart/2005/8/layout/pyramid1"/>
    <dgm:cxn modelId="{F080F429-8E80-4CD9-8E04-2A7729A86B79}" srcId="{2A44E329-DBED-4656-BA4B-E787A29B5F33}" destId="{45644054-B6EE-4DE1-93D5-7A2E2E716F94}" srcOrd="4" destOrd="0" parTransId="{43110E9D-8C40-4903-A212-9EDB665D7E3B}" sibTransId="{94AA788B-B76C-45D8-9076-558E23C3AD4E}"/>
    <dgm:cxn modelId="{8F68C65B-FDBB-4B52-9324-CFF60A38E347}" srcId="{2A44E329-DBED-4656-BA4B-E787A29B5F33}" destId="{5D035A97-FDA4-4A01-86E4-917076765A03}" srcOrd="2" destOrd="0" parTransId="{F4811A14-0D3E-4701-A346-A299C7880520}" sibTransId="{2D53FABE-F43C-4525-B6BF-AA44ACB9A0D6}"/>
    <dgm:cxn modelId="{4A3D6C5E-CD77-4A8E-AADB-D1651D560689}" type="presOf" srcId="{5D035A97-FDA4-4A01-86E4-917076765A03}" destId="{BB874FEF-6821-4891-8AC8-9BB218DB7955}" srcOrd="0" destOrd="0" presId="urn:microsoft.com/office/officeart/2005/8/layout/pyramid1"/>
    <dgm:cxn modelId="{3CBEAB61-F916-472E-A89E-3B513AC7577C}" type="presOf" srcId="{E3AD8E57-A3DA-4E02-BB18-1A4D9BBAEA31}" destId="{0412861C-1010-4E24-A0C1-C1BBC1833D3F}" srcOrd="1" destOrd="0" presId="urn:microsoft.com/office/officeart/2005/8/layout/pyramid1"/>
    <dgm:cxn modelId="{1D500E4D-166F-4858-83D0-4D9752EA1F19}" srcId="{2A44E329-DBED-4656-BA4B-E787A29B5F33}" destId="{EE47DB56-F000-4B74-8D2E-E42732A21339}" srcOrd="3" destOrd="0" parTransId="{3E64D30E-67C1-42F2-95B5-A0FBDFBF3528}" sibTransId="{F4703C8F-B0A4-496B-8F24-9A9C7BC58705}"/>
    <dgm:cxn modelId="{2E079F72-D2E9-46CC-95CA-B68365BDF38A}" type="presOf" srcId="{2A44E329-DBED-4656-BA4B-E787A29B5F33}" destId="{A088F17B-9AB9-489C-8122-77BF4C0D80A8}" srcOrd="0" destOrd="0" presId="urn:microsoft.com/office/officeart/2005/8/layout/pyramid1"/>
    <dgm:cxn modelId="{71C01373-683F-45BB-B236-FDFF28A16804}" srcId="{2A44E329-DBED-4656-BA4B-E787A29B5F33}" destId="{741ED6DE-3B05-40D2-88B6-C6BF2E1EBCBA}" srcOrd="5" destOrd="0" parTransId="{C470BD09-5369-4BB3-8F1A-B620D068706B}" sibTransId="{B53041B6-05AF-49A5-9513-C249C7CAF710}"/>
    <dgm:cxn modelId="{1B44555A-E056-4468-8B7F-65E0CC1FFD8F}" type="presOf" srcId="{741ED6DE-3B05-40D2-88B6-C6BF2E1EBCBA}" destId="{FB71B393-C394-4448-8085-74047A3330C5}" srcOrd="1" destOrd="0" presId="urn:microsoft.com/office/officeart/2005/8/layout/pyramid1"/>
    <dgm:cxn modelId="{8A978C85-BC4A-4FC8-849C-40C5B873DF0B}" type="presOf" srcId="{EE47DB56-F000-4B74-8D2E-E42732A21339}" destId="{6CFD856C-F6A0-4B48-853F-ACCE13CD2DB8}" srcOrd="0" destOrd="0" presId="urn:microsoft.com/office/officeart/2005/8/layout/pyramid1"/>
    <dgm:cxn modelId="{0F496595-C908-462F-865C-26F396E3390E}" type="presOf" srcId="{45644054-B6EE-4DE1-93D5-7A2E2E716F94}" destId="{E4ED5C46-C6CC-4D3A-9869-59E08CC64F24}" srcOrd="0" destOrd="0" presId="urn:microsoft.com/office/officeart/2005/8/layout/pyramid1"/>
    <dgm:cxn modelId="{B5CDAA95-92C1-48CC-AD0C-AEA63CABE3A7}" type="presOf" srcId="{EE47DB56-F000-4B74-8D2E-E42732A21339}" destId="{EECC9026-5F13-42F6-BFEA-7EFC0C58C38A}" srcOrd="1" destOrd="0" presId="urn:microsoft.com/office/officeart/2005/8/layout/pyramid1"/>
    <dgm:cxn modelId="{FE0AA1AB-4751-4D06-91D1-107C139B5580}" type="presOf" srcId="{02430678-27C6-4ECA-8260-F7E360C8F61B}" destId="{9502158B-1CA8-408E-9AC0-296265CD580E}" srcOrd="0" destOrd="0" presId="urn:microsoft.com/office/officeart/2005/8/layout/pyramid1"/>
    <dgm:cxn modelId="{157118B3-2BF1-4233-8DB9-BC5C3344303D}" srcId="{2A44E329-DBED-4656-BA4B-E787A29B5F33}" destId="{E3AD8E57-A3DA-4E02-BB18-1A4D9BBAEA31}" srcOrd="0" destOrd="0" parTransId="{30320A7C-CC58-4381-BA04-EE8F206D91C5}" sibTransId="{2D1A6467-4099-4ADF-9476-7D5649228178}"/>
    <dgm:cxn modelId="{D94129B7-15F0-439D-A322-60F067263831}" type="presOf" srcId="{741ED6DE-3B05-40D2-88B6-C6BF2E1EBCBA}" destId="{5DE95AE9-C037-4D68-8527-B88CA6F8ADA6}" srcOrd="0" destOrd="0" presId="urn:microsoft.com/office/officeart/2005/8/layout/pyramid1"/>
    <dgm:cxn modelId="{5079C7CD-E7D5-4038-8CE1-4E6054705E01}" type="presOf" srcId="{E3AD8E57-A3DA-4E02-BB18-1A4D9BBAEA31}" destId="{B789EE88-1148-4C0B-B29C-B44F5E0E0BB6}" srcOrd="0" destOrd="0" presId="urn:microsoft.com/office/officeart/2005/8/layout/pyramid1"/>
    <dgm:cxn modelId="{3B0B75DB-D61F-4E12-81FD-A83B59A413A8}" type="presOf" srcId="{5D035A97-FDA4-4A01-86E4-917076765A03}" destId="{158E489C-7B57-4083-94B8-D06B9D56C153}" srcOrd="1" destOrd="0" presId="urn:microsoft.com/office/officeart/2005/8/layout/pyramid1"/>
    <dgm:cxn modelId="{312E9FF2-A3F9-47F2-8384-BAF602FEC667}" type="presOf" srcId="{02430678-27C6-4ECA-8260-F7E360C8F61B}" destId="{81199FE8-1AA3-4A1C-BB17-648B06B8CC2B}" srcOrd="1" destOrd="0" presId="urn:microsoft.com/office/officeart/2005/8/layout/pyramid1"/>
    <dgm:cxn modelId="{A467E2F4-2AB9-4D70-9FA2-64C8F4AB17C9}" type="presParOf" srcId="{A088F17B-9AB9-489C-8122-77BF4C0D80A8}" destId="{07FAB719-0098-491F-8284-43C9387225B4}" srcOrd="0" destOrd="0" presId="urn:microsoft.com/office/officeart/2005/8/layout/pyramid1"/>
    <dgm:cxn modelId="{1C4ADF91-FFE3-4603-9E46-02FC721B116F}" type="presParOf" srcId="{07FAB719-0098-491F-8284-43C9387225B4}" destId="{B789EE88-1148-4C0B-B29C-B44F5E0E0BB6}" srcOrd="0" destOrd="0" presId="urn:microsoft.com/office/officeart/2005/8/layout/pyramid1"/>
    <dgm:cxn modelId="{8A58D8A7-44F2-4819-9C46-41C6296854D0}" type="presParOf" srcId="{07FAB719-0098-491F-8284-43C9387225B4}" destId="{0412861C-1010-4E24-A0C1-C1BBC1833D3F}" srcOrd="1" destOrd="0" presId="urn:microsoft.com/office/officeart/2005/8/layout/pyramid1"/>
    <dgm:cxn modelId="{2B39EDEA-CB7B-48BA-B39A-A9E02A93D40F}" type="presParOf" srcId="{A088F17B-9AB9-489C-8122-77BF4C0D80A8}" destId="{11E500F8-854F-4817-8221-03384D088E3F}" srcOrd="1" destOrd="0" presId="urn:microsoft.com/office/officeart/2005/8/layout/pyramid1"/>
    <dgm:cxn modelId="{B164FA8B-DD89-4467-B029-55C3B50239CF}" type="presParOf" srcId="{11E500F8-854F-4817-8221-03384D088E3F}" destId="{9502158B-1CA8-408E-9AC0-296265CD580E}" srcOrd="0" destOrd="0" presId="urn:microsoft.com/office/officeart/2005/8/layout/pyramid1"/>
    <dgm:cxn modelId="{E579A41C-415F-4482-99B1-C0B4FB0B7F57}" type="presParOf" srcId="{11E500F8-854F-4817-8221-03384D088E3F}" destId="{81199FE8-1AA3-4A1C-BB17-648B06B8CC2B}" srcOrd="1" destOrd="0" presId="urn:microsoft.com/office/officeart/2005/8/layout/pyramid1"/>
    <dgm:cxn modelId="{369F5603-396D-4E69-8A3F-203792DF6CED}" type="presParOf" srcId="{A088F17B-9AB9-489C-8122-77BF4C0D80A8}" destId="{22E5883C-6F15-46A7-AF63-12B8511FC04F}" srcOrd="2" destOrd="0" presId="urn:microsoft.com/office/officeart/2005/8/layout/pyramid1"/>
    <dgm:cxn modelId="{90A3F436-FE48-4D44-913C-4DFB00B8C6AC}" type="presParOf" srcId="{22E5883C-6F15-46A7-AF63-12B8511FC04F}" destId="{BB874FEF-6821-4891-8AC8-9BB218DB7955}" srcOrd="0" destOrd="0" presId="urn:microsoft.com/office/officeart/2005/8/layout/pyramid1"/>
    <dgm:cxn modelId="{CBFE4839-DE17-48EC-8B28-4BDBD6D8A12B}" type="presParOf" srcId="{22E5883C-6F15-46A7-AF63-12B8511FC04F}" destId="{158E489C-7B57-4083-94B8-D06B9D56C153}" srcOrd="1" destOrd="0" presId="urn:microsoft.com/office/officeart/2005/8/layout/pyramid1"/>
    <dgm:cxn modelId="{30095D8F-E93D-4267-8596-8768C8719469}" type="presParOf" srcId="{A088F17B-9AB9-489C-8122-77BF4C0D80A8}" destId="{CB3A832C-E498-43D5-A3FA-D04077A201D5}" srcOrd="3" destOrd="0" presId="urn:microsoft.com/office/officeart/2005/8/layout/pyramid1"/>
    <dgm:cxn modelId="{4C6923D5-5D37-4850-8881-B8584FFB6FD8}" type="presParOf" srcId="{CB3A832C-E498-43D5-A3FA-D04077A201D5}" destId="{6CFD856C-F6A0-4B48-853F-ACCE13CD2DB8}" srcOrd="0" destOrd="0" presId="urn:microsoft.com/office/officeart/2005/8/layout/pyramid1"/>
    <dgm:cxn modelId="{6B40DC70-8531-4CB9-BFAE-FECFCBDE6E88}" type="presParOf" srcId="{CB3A832C-E498-43D5-A3FA-D04077A201D5}" destId="{EECC9026-5F13-42F6-BFEA-7EFC0C58C38A}" srcOrd="1" destOrd="0" presId="urn:microsoft.com/office/officeart/2005/8/layout/pyramid1"/>
    <dgm:cxn modelId="{651843DC-8412-4BD6-A29E-47CD478C42A0}" type="presParOf" srcId="{A088F17B-9AB9-489C-8122-77BF4C0D80A8}" destId="{CE9AADAF-A506-4094-B8AA-7DAD8AE7EBF9}" srcOrd="4" destOrd="0" presId="urn:microsoft.com/office/officeart/2005/8/layout/pyramid1"/>
    <dgm:cxn modelId="{CA8F0DC6-E162-45FE-AC8B-61B8E3C18965}" type="presParOf" srcId="{CE9AADAF-A506-4094-B8AA-7DAD8AE7EBF9}" destId="{E4ED5C46-C6CC-4D3A-9869-59E08CC64F24}" srcOrd="0" destOrd="0" presId="urn:microsoft.com/office/officeart/2005/8/layout/pyramid1"/>
    <dgm:cxn modelId="{A48F85DF-51A9-479A-8C03-4BBE7BE00B6F}" type="presParOf" srcId="{CE9AADAF-A506-4094-B8AA-7DAD8AE7EBF9}" destId="{54AB0E9A-F6D6-4DC0-8F59-94C43551CD97}" srcOrd="1" destOrd="0" presId="urn:microsoft.com/office/officeart/2005/8/layout/pyramid1"/>
    <dgm:cxn modelId="{899BA600-4C5A-4899-889A-1A61EAFB0E6A}" type="presParOf" srcId="{A088F17B-9AB9-489C-8122-77BF4C0D80A8}" destId="{CB6FE38E-E323-45CB-BF8A-0F5567BBD969}" srcOrd="5" destOrd="0" presId="urn:microsoft.com/office/officeart/2005/8/layout/pyramid1"/>
    <dgm:cxn modelId="{C1F0B7A8-D205-475D-9FA1-C77AAB72DB94}" type="presParOf" srcId="{CB6FE38E-E323-45CB-BF8A-0F5567BBD969}" destId="{5DE95AE9-C037-4D68-8527-B88CA6F8ADA6}" srcOrd="0" destOrd="0" presId="urn:microsoft.com/office/officeart/2005/8/layout/pyramid1"/>
    <dgm:cxn modelId="{AC3101D3-7EAF-4043-BEC5-E4D39BBC3F91}" type="presParOf" srcId="{CB6FE38E-E323-45CB-BF8A-0F5567BBD969}" destId="{FB71B393-C394-4448-8085-74047A3330C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FBB45-A622-43E9-87A8-E695CF394F9D}">
      <dsp:nvSpPr>
        <dsp:cNvPr id="0" name=""/>
        <dsp:cNvSpPr/>
      </dsp:nvSpPr>
      <dsp:spPr>
        <a:xfrm>
          <a:off x="4045355" y="36150"/>
          <a:ext cx="1225758" cy="122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Setting the Stage</a:t>
          </a:r>
        </a:p>
      </dsp:txBody>
      <dsp:txXfrm>
        <a:off x="4045355" y="36150"/>
        <a:ext cx="1225758" cy="1225758"/>
      </dsp:txXfrm>
    </dsp:sp>
    <dsp:sp modelId="{AD990354-803B-425F-A03E-9CF028445A34}">
      <dsp:nvSpPr>
        <dsp:cNvPr id="0" name=""/>
        <dsp:cNvSpPr/>
      </dsp:nvSpPr>
      <dsp:spPr>
        <a:xfrm>
          <a:off x="1156520" y="39"/>
          <a:ext cx="4602531" cy="4602531"/>
        </a:xfrm>
        <a:prstGeom prst="circularArrow">
          <a:avLst>
            <a:gd name="adj1" fmla="val 5193"/>
            <a:gd name="adj2" fmla="val 335413"/>
            <a:gd name="adj3" fmla="val 21295280"/>
            <a:gd name="adj4" fmla="val 19764453"/>
            <a:gd name="adj5" fmla="val 605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250CE-3D39-4C95-B45F-96ABE09ADA32}">
      <dsp:nvSpPr>
        <dsp:cNvPr id="0" name=""/>
        <dsp:cNvSpPr/>
      </dsp:nvSpPr>
      <dsp:spPr>
        <a:xfrm>
          <a:off x="4787272" y="2319538"/>
          <a:ext cx="1225758" cy="122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Data Gathering</a:t>
          </a:r>
        </a:p>
        <a:p>
          <a:pPr marL="0" lvl="0" indent="0" algn="ctr" defTabSz="577850">
            <a:lnSpc>
              <a:spcPct val="90000"/>
            </a:lnSpc>
            <a:spcBef>
              <a:spcPct val="0"/>
            </a:spcBef>
            <a:spcAft>
              <a:spcPct val="35000"/>
            </a:spcAft>
            <a:buNone/>
          </a:pPr>
          <a:r>
            <a:rPr lang="en-US" sz="1300" b="1" kern="1200" dirty="0"/>
            <a:t>(Listening)</a:t>
          </a:r>
        </a:p>
      </dsp:txBody>
      <dsp:txXfrm>
        <a:off x="4787272" y="2319538"/>
        <a:ext cx="1225758" cy="1225758"/>
      </dsp:txXfrm>
    </dsp:sp>
    <dsp:sp modelId="{9EEE126A-E018-4941-AB53-9FBA319474ED}">
      <dsp:nvSpPr>
        <dsp:cNvPr id="0" name=""/>
        <dsp:cNvSpPr/>
      </dsp:nvSpPr>
      <dsp:spPr>
        <a:xfrm>
          <a:off x="1156520" y="39"/>
          <a:ext cx="4602531" cy="4602531"/>
        </a:xfrm>
        <a:prstGeom prst="circularArrow">
          <a:avLst>
            <a:gd name="adj1" fmla="val 5193"/>
            <a:gd name="adj2" fmla="val 335413"/>
            <a:gd name="adj3" fmla="val 4016810"/>
            <a:gd name="adj4" fmla="val 2251493"/>
            <a:gd name="adj5" fmla="val 605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5AF73-5D30-4D73-A139-5543D205D542}">
      <dsp:nvSpPr>
        <dsp:cNvPr id="0" name=""/>
        <dsp:cNvSpPr/>
      </dsp:nvSpPr>
      <dsp:spPr>
        <a:xfrm>
          <a:off x="2844906" y="3730750"/>
          <a:ext cx="1225758" cy="122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Identification of Citizen Priorities</a:t>
          </a:r>
        </a:p>
      </dsp:txBody>
      <dsp:txXfrm>
        <a:off x="2844906" y="3730750"/>
        <a:ext cx="1225758" cy="1225758"/>
      </dsp:txXfrm>
    </dsp:sp>
    <dsp:sp modelId="{7765320E-A9EE-4A29-BAC7-7BE377C64FBF}">
      <dsp:nvSpPr>
        <dsp:cNvPr id="0" name=""/>
        <dsp:cNvSpPr/>
      </dsp:nvSpPr>
      <dsp:spPr>
        <a:xfrm>
          <a:off x="1156520" y="39"/>
          <a:ext cx="4602531" cy="4602531"/>
        </a:xfrm>
        <a:prstGeom prst="circularArrow">
          <a:avLst>
            <a:gd name="adj1" fmla="val 5193"/>
            <a:gd name="adj2" fmla="val 335413"/>
            <a:gd name="adj3" fmla="val 8213094"/>
            <a:gd name="adj4" fmla="val 6447777"/>
            <a:gd name="adj5" fmla="val 605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18CB9-20E8-4E54-B8EF-7C5AF280CC87}">
      <dsp:nvSpPr>
        <dsp:cNvPr id="0" name=""/>
        <dsp:cNvSpPr/>
      </dsp:nvSpPr>
      <dsp:spPr>
        <a:xfrm>
          <a:off x="902541" y="2319538"/>
          <a:ext cx="1225758" cy="122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Report Composition</a:t>
          </a:r>
        </a:p>
      </dsp:txBody>
      <dsp:txXfrm>
        <a:off x="902541" y="2319538"/>
        <a:ext cx="1225758" cy="1225758"/>
      </dsp:txXfrm>
    </dsp:sp>
    <dsp:sp modelId="{2E4A8F35-BC55-41E2-B2C5-99943D2D857F}">
      <dsp:nvSpPr>
        <dsp:cNvPr id="0" name=""/>
        <dsp:cNvSpPr/>
      </dsp:nvSpPr>
      <dsp:spPr>
        <a:xfrm>
          <a:off x="1156520" y="39"/>
          <a:ext cx="4602531" cy="4602531"/>
        </a:xfrm>
        <a:prstGeom prst="circularArrow">
          <a:avLst>
            <a:gd name="adj1" fmla="val 5193"/>
            <a:gd name="adj2" fmla="val 335413"/>
            <a:gd name="adj3" fmla="val 12300134"/>
            <a:gd name="adj4" fmla="val 10769307"/>
            <a:gd name="adj5" fmla="val 605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3DD12-2F84-4B3E-88AB-8D160D724D29}">
      <dsp:nvSpPr>
        <dsp:cNvPr id="0" name=""/>
        <dsp:cNvSpPr/>
      </dsp:nvSpPr>
      <dsp:spPr>
        <a:xfrm>
          <a:off x="1644458" y="36150"/>
          <a:ext cx="1225758" cy="122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Implementation &amp; Return and Report</a:t>
          </a:r>
        </a:p>
      </dsp:txBody>
      <dsp:txXfrm>
        <a:off x="1644458" y="36150"/>
        <a:ext cx="1225758" cy="1225758"/>
      </dsp:txXfrm>
    </dsp:sp>
    <dsp:sp modelId="{9800389A-77BB-48DB-9E3D-FB26DAFA6D9A}">
      <dsp:nvSpPr>
        <dsp:cNvPr id="0" name=""/>
        <dsp:cNvSpPr/>
      </dsp:nvSpPr>
      <dsp:spPr>
        <a:xfrm>
          <a:off x="1156520" y="39"/>
          <a:ext cx="4602531" cy="4602531"/>
        </a:xfrm>
        <a:prstGeom prst="circularArrow">
          <a:avLst>
            <a:gd name="adj1" fmla="val 5193"/>
            <a:gd name="adj2" fmla="val 335413"/>
            <a:gd name="adj3" fmla="val 16867792"/>
            <a:gd name="adj4" fmla="val 15196795"/>
            <a:gd name="adj5" fmla="val 605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FBB45-A622-43E9-87A8-E695CF394F9D}">
      <dsp:nvSpPr>
        <dsp:cNvPr id="0" name=""/>
        <dsp:cNvSpPr/>
      </dsp:nvSpPr>
      <dsp:spPr>
        <a:xfrm>
          <a:off x="3163204"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Setting the Stage</a:t>
          </a:r>
        </a:p>
      </dsp:txBody>
      <dsp:txXfrm>
        <a:off x="3163204" y="29365"/>
        <a:ext cx="1028124" cy="1028124"/>
      </dsp:txXfrm>
    </dsp:sp>
    <dsp:sp modelId="{AD990354-803B-425F-A03E-9CF028445A34}">
      <dsp:nvSpPr>
        <dsp:cNvPr id="0" name=""/>
        <dsp:cNvSpPr/>
      </dsp:nvSpPr>
      <dsp:spPr>
        <a:xfrm>
          <a:off x="744762" y="-368"/>
          <a:ext cx="3854634" cy="3854634"/>
        </a:xfrm>
        <a:prstGeom prst="circularArrow">
          <a:avLst>
            <a:gd name="adj1" fmla="val 5201"/>
            <a:gd name="adj2" fmla="val 335983"/>
            <a:gd name="adj3" fmla="val 21292956"/>
            <a:gd name="adj4" fmla="val 19766489"/>
            <a:gd name="adj5" fmla="val 606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250CE-3D39-4C95-B45F-96ABE09ADA32}">
      <dsp:nvSpPr>
        <dsp:cNvPr id="0" name=""/>
        <dsp:cNvSpPr/>
      </dsp:nvSpPr>
      <dsp:spPr>
        <a:xfrm>
          <a:off x="3784443"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Data Gathering</a:t>
          </a:r>
        </a:p>
        <a:p>
          <a:pPr marL="0" lvl="0" indent="0" algn="ctr" defTabSz="488950">
            <a:lnSpc>
              <a:spcPct val="90000"/>
            </a:lnSpc>
            <a:spcBef>
              <a:spcPct val="0"/>
            </a:spcBef>
            <a:spcAft>
              <a:spcPct val="35000"/>
            </a:spcAft>
            <a:buNone/>
          </a:pPr>
          <a:r>
            <a:rPr lang="en-US" sz="1100" b="1" kern="1200" dirty="0"/>
            <a:t>(Listening)</a:t>
          </a:r>
        </a:p>
      </dsp:txBody>
      <dsp:txXfrm>
        <a:off x="3784443" y="1941344"/>
        <a:ext cx="1028124" cy="1028124"/>
      </dsp:txXfrm>
    </dsp:sp>
    <dsp:sp modelId="{9EEE126A-E018-4941-AB53-9FBA319474ED}">
      <dsp:nvSpPr>
        <dsp:cNvPr id="0" name=""/>
        <dsp:cNvSpPr/>
      </dsp:nvSpPr>
      <dsp:spPr>
        <a:xfrm>
          <a:off x="744762" y="-368"/>
          <a:ext cx="3854634" cy="3854634"/>
        </a:xfrm>
        <a:prstGeom prst="circularArrow">
          <a:avLst>
            <a:gd name="adj1" fmla="val 5201"/>
            <a:gd name="adj2" fmla="val 335983"/>
            <a:gd name="adj3" fmla="val 4014402"/>
            <a:gd name="adj4" fmla="val 2253705"/>
            <a:gd name="adj5" fmla="val 606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5AF73-5D30-4D73-A139-5543D205D542}">
      <dsp:nvSpPr>
        <dsp:cNvPr id="0" name=""/>
        <dsp:cNvSpPr/>
      </dsp:nvSpPr>
      <dsp:spPr>
        <a:xfrm>
          <a:off x="2158017" y="3123012"/>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Identification of Citizen Priorities</a:t>
          </a:r>
        </a:p>
      </dsp:txBody>
      <dsp:txXfrm>
        <a:off x="2158017" y="3123012"/>
        <a:ext cx="1028124" cy="1028124"/>
      </dsp:txXfrm>
    </dsp:sp>
    <dsp:sp modelId="{7765320E-A9EE-4A29-BAC7-7BE377C64FBF}">
      <dsp:nvSpPr>
        <dsp:cNvPr id="0" name=""/>
        <dsp:cNvSpPr/>
      </dsp:nvSpPr>
      <dsp:spPr>
        <a:xfrm>
          <a:off x="744762" y="-368"/>
          <a:ext cx="3854634" cy="3854634"/>
        </a:xfrm>
        <a:prstGeom prst="circularArrow">
          <a:avLst>
            <a:gd name="adj1" fmla="val 5201"/>
            <a:gd name="adj2" fmla="val 335983"/>
            <a:gd name="adj3" fmla="val 8210312"/>
            <a:gd name="adj4" fmla="val 6449615"/>
            <a:gd name="adj5" fmla="val 606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18CB9-20E8-4E54-B8EF-7C5AF280CC87}">
      <dsp:nvSpPr>
        <dsp:cNvPr id="0" name=""/>
        <dsp:cNvSpPr/>
      </dsp:nvSpPr>
      <dsp:spPr>
        <a:xfrm>
          <a:off x="531590"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Report Composition</a:t>
          </a:r>
        </a:p>
      </dsp:txBody>
      <dsp:txXfrm>
        <a:off x="531590" y="1941344"/>
        <a:ext cx="1028124" cy="1028124"/>
      </dsp:txXfrm>
    </dsp:sp>
    <dsp:sp modelId="{2E4A8F35-BC55-41E2-B2C5-99943D2D857F}">
      <dsp:nvSpPr>
        <dsp:cNvPr id="0" name=""/>
        <dsp:cNvSpPr/>
      </dsp:nvSpPr>
      <dsp:spPr>
        <a:xfrm>
          <a:off x="744762" y="-368"/>
          <a:ext cx="3854634" cy="3854634"/>
        </a:xfrm>
        <a:prstGeom prst="circularArrow">
          <a:avLst>
            <a:gd name="adj1" fmla="val 5201"/>
            <a:gd name="adj2" fmla="val 335983"/>
            <a:gd name="adj3" fmla="val 12297527"/>
            <a:gd name="adj4" fmla="val 10771061"/>
            <a:gd name="adj5" fmla="val 606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3DD12-2F84-4B3E-88AB-8D160D724D29}">
      <dsp:nvSpPr>
        <dsp:cNvPr id="0" name=""/>
        <dsp:cNvSpPr/>
      </dsp:nvSpPr>
      <dsp:spPr>
        <a:xfrm>
          <a:off x="1152830"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Implementation &amp; Return and Report</a:t>
          </a:r>
        </a:p>
      </dsp:txBody>
      <dsp:txXfrm>
        <a:off x="1152830" y="29365"/>
        <a:ext cx="1028124" cy="1028124"/>
      </dsp:txXfrm>
    </dsp:sp>
    <dsp:sp modelId="{9800389A-77BB-48DB-9E3D-FB26DAFA6D9A}">
      <dsp:nvSpPr>
        <dsp:cNvPr id="0" name=""/>
        <dsp:cNvSpPr/>
      </dsp:nvSpPr>
      <dsp:spPr>
        <a:xfrm>
          <a:off x="744762" y="-368"/>
          <a:ext cx="3854634" cy="3854634"/>
        </a:xfrm>
        <a:prstGeom prst="circularArrow">
          <a:avLst>
            <a:gd name="adj1" fmla="val 5201"/>
            <a:gd name="adj2" fmla="val 335983"/>
            <a:gd name="adj3" fmla="val 16865391"/>
            <a:gd name="adj4" fmla="val 15198625"/>
            <a:gd name="adj5" fmla="val 606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FBB45-A622-43E9-87A8-E695CF394F9D}">
      <dsp:nvSpPr>
        <dsp:cNvPr id="0" name=""/>
        <dsp:cNvSpPr/>
      </dsp:nvSpPr>
      <dsp:spPr>
        <a:xfrm>
          <a:off x="3163204"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Setting the Stage</a:t>
          </a:r>
        </a:p>
      </dsp:txBody>
      <dsp:txXfrm>
        <a:off x="3163204" y="29365"/>
        <a:ext cx="1028124" cy="1028124"/>
      </dsp:txXfrm>
    </dsp:sp>
    <dsp:sp modelId="{AD990354-803B-425F-A03E-9CF028445A34}">
      <dsp:nvSpPr>
        <dsp:cNvPr id="0" name=""/>
        <dsp:cNvSpPr/>
      </dsp:nvSpPr>
      <dsp:spPr>
        <a:xfrm>
          <a:off x="744762" y="-368"/>
          <a:ext cx="3854634" cy="3854634"/>
        </a:xfrm>
        <a:prstGeom prst="circularArrow">
          <a:avLst>
            <a:gd name="adj1" fmla="val 5201"/>
            <a:gd name="adj2" fmla="val 335983"/>
            <a:gd name="adj3" fmla="val 21292956"/>
            <a:gd name="adj4" fmla="val 19766489"/>
            <a:gd name="adj5" fmla="val 606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250CE-3D39-4C95-B45F-96ABE09ADA32}">
      <dsp:nvSpPr>
        <dsp:cNvPr id="0" name=""/>
        <dsp:cNvSpPr/>
      </dsp:nvSpPr>
      <dsp:spPr>
        <a:xfrm>
          <a:off x="3784443"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Data Gathering</a:t>
          </a:r>
        </a:p>
        <a:p>
          <a:pPr marL="0" lvl="0" indent="0" algn="ctr" defTabSz="488950">
            <a:lnSpc>
              <a:spcPct val="90000"/>
            </a:lnSpc>
            <a:spcBef>
              <a:spcPct val="0"/>
            </a:spcBef>
            <a:spcAft>
              <a:spcPct val="35000"/>
            </a:spcAft>
            <a:buNone/>
          </a:pPr>
          <a:r>
            <a:rPr lang="en-US" sz="1100" b="1" kern="1200" dirty="0"/>
            <a:t>(Listening)</a:t>
          </a:r>
        </a:p>
      </dsp:txBody>
      <dsp:txXfrm>
        <a:off x="3784443" y="1941344"/>
        <a:ext cx="1028124" cy="1028124"/>
      </dsp:txXfrm>
    </dsp:sp>
    <dsp:sp modelId="{9EEE126A-E018-4941-AB53-9FBA319474ED}">
      <dsp:nvSpPr>
        <dsp:cNvPr id="0" name=""/>
        <dsp:cNvSpPr/>
      </dsp:nvSpPr>
      <dsp:spPr>
        <a:xfrm>
          <a:off x="744762" y="-368"/>
          <a:ext cx="3854634" cy="3854634"/>
        </a:xfrm>
        <a:prstGeom prst="circularArrow">
          <a:avLst>
            <a:gd name="adj1" fmla="val 5201"/>
            <a:gd name="adj2" fmla="val 335983"/>
            <a:gd name="adj3" fmla="val 4014402"/>
            <a:gd name="adj4" fmla="val 2253705"/>
            <a:gd name="adj5" fmla="val 606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5AF73-5D30-4D73-A139-5543D205D542}">
      <dsp:nvSpPr>
        <dsp:cNvPr id="0" name=""/>
        <dsp:cNvSpPr/>
      </dsp:nvSpPr>
      <dsp:spPr>
        <a:xfrm>
          <a:off x="2158017" y="3123012"/>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Identification of Citizen Priorities</a:t>
          </a:r>
        </a:p>
      </dsp:txBody>
      <dsp:txXfrm>
        <a:off x="2158017" y="3123012"/>
        <a:ext cx="1028124" cy="1028124"/>
      </dsp:txXfrm>
    </dsp:sp>
    <dsp:sp modelId="{7765320E-A9EE-4A29-BAC7-7BE377C64FBF}">
      <dsp:nvSpPr>
        <dsp:cNvPr id="0" name=""/>
        <dsp:cNvSpPr/>
      </dsp:nvSpPr>
      <dsp:spPr>
        <a:xfrm>
          <a:off x="744762" y="-368"/>
          <a:ext cx="3854634" cy="3854634"/>
        </a:xfrm>
        <a:prstGeom prst="circularArrow">
          <a:avLst>
            <a:gd name="adj1" fmla="val 5201"/>
            <a:gd name="adj2" fmla="val 335983"/>
            <a:gd name="adj3" fmla="val 8210312"/>
            <a:gd name="adj4" fmla="val 6449615"/>
            <a:gd name="adj5" fmla="val 606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18CB9-20E8-4E54-B8EF-7C5AF280CC87}">
      <dsp:nvSpPr>
        <dsp:cNvPr id="0" name=""/>
        <dsp:cNvSpPr/>
      </dsp:nvSpPr>
      <dsp:spPr>
        <a:xfrm>
          <a:off x="531590"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Report Composition</a:t>
          </a:r>
        </a:p>
      </dsp:txBody>
      <dsp:txXfrm>
        <a:off x="531590" y="1941344"/>
        <a:ext cx="1028124" cy="1028124"/>
      </dsp:txXfrm>
    </dsp:sp>
    <dsp:sp modelId="{2E4A8F35-BC55-41E2-B2C5-99943D2D857F}">
      <dsp:nvSpPr>
        <dsp:cNvPr id="0" name=""/>
        <dsp:cNvSpPr/>
      </dsp:nvSpPr>
      <dsp:spPr>
        <a:xfrm>
          <a:off x="744762" y="-368"/>
          <a:ext cx="3854634" cy="3854634"/>
        </a:xfrm>
        <a:prstGeom prst="circularArrow">
          <a:avLst>
            <a:gd name="adj1" fmla="val 5201"/>
            <a:gd name="adj2" fmla="val 335983"/>
            <a:gd name="adj3" fmla="val 12297527"/>
            <a:gd name="adj4" fmla="val 10771061"/>
            <a:gd name="adj5" fmla="val 606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3DD12-2F84-4B3E-88AB-8D160D724D29}">
      <dsp:nvSpPr>
        <dsp:cNvPr id="0" name=""/>
        <dsp:cNvSpPr/>
      </dsp:nvSpPr>
      <dsp:spPr>
        <a:xfrm>
          <a:off x="1152830"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Implementation &amp; Return and Report</a:t>
          </a:r>
        </a:p>
      </dsp:txBody>
      <dsp:txXfrm>
        <a:off x="1152830" y="29365"/>
        <a:ext cx="1028124" cy="1028124"/>
      </dsp:txXfrm>
    </dsp:sp>
    <dsp:sp modelId="{9800389A-77BB-48DB-9E3D-FB26DAFA6D9A}">
      <dsp:nvSpPr>
        <dsp:cNvPr id="0" name=""/>
        <dsp:cNvSpPr/>
      </dsp:nvSpPr>
      <dsp:spPr>
        <a:xfrm>
          <a:off x="744762" y="-368"/>
          <a:ext cx="3854634" cy="3854634"/>
        </a:xfrm>
        <a:prstGeom prst="circularArrow">
          <a:avLst>
            <a:gd name="adj1" fmla="val 5201"/>
            <a:gd name="adj2" fmla="val 335983"/>
            <a:gd name="adj3" fmla="val 16865391"/>
            <a:gd name="adj4" fmla="val 15198625"/>
            <a:gd name="adj5" fmla="val 606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FBB45-A622-43E9-87A8-E695CF394F9D}">
      <dsp:nvSpPr>
        <dsp:cNvPr id="0" name=""/>
        <dsp:cNvSpPr/>
      </dsp:nvSpPr>
      <dsp:spPr>
        <a:xfrm>
          <a:off x="3163204"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Setting the Stage</a:t>
          </a:r>
        </a:p>
      </dsp:txBody>
      <dsp:txXfrm>
        <a:off x="3163204" y="29365"/>
        <a:ext cx="1028124" cy="1028124"/>
      </dsp:txXfrm>
    </dsp:sp>
    <dsp:sp modelId="{AD990354-803B-425F-A03E-9CF028445A34}">
      <dsp:nvSpPr>
        <dsp:cNvPr id="0" name=""/>
        <dsp:cNvSpPr/>
      </dsp:nvSpPr>
      <dsp:spPr>
        <a:xfrm>
          <a:off x="744762" y="-368"/>
          <a:ext cx="3854634" cy="3854634"/>
        </a:xfrm>
        <a:prstGeom prst="circularArrow">
          <a:avLst>
            <a:gd name="adj1" fmla="val 5201"/>
            <a:gd name="adj2" fmla="val 335983"/>
            <a:gd name="adj3" fmla="val 21292956"/>
            <a:gd name="adj4" fmla="val 19766489"/>
            <a:gd name="adj5" fmla="val 606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250CE-3D39-4C95-B45F-96ABE09ADA32}">
      <dsp:nvSpPr>
        <dsp:cNvPr id="0" name=""/>
        <dsp:cNvSpPr/>
      </dsp:nvSpPr>
      <dsp:spPr>
        <a:xfrm>
          <a:off x="3784443"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Data Gathering</a:t>
          </a:r>
        </a:p>
        <a:p>
          <a:pPr marL="0" lvl="0" indent="0" algn="ctr" defTabSz="488950">
            <a:lnSpc>
              <a:spcPct val="90000"/>
            </a:lnSpc>
            <a:spcBef>
              <a:spcPct val="0"/>
            </a:spcBef>
            <a:spcAft>
              <a:spcPct val="35000"/>
            </a:spcAft>
            <a:buNone/>
          </a:pPr>
          <a:r>
            <a:rPr lang="en-US" sz="1100" b="1" kern="1200" dirty="0"/>
            <a:t>(Listening)</a:t>
          </a:r>
        </a:p>
      </dsp:txBody>
      <dsp:txXfrm>
        <a:off x="3784443" y="1941344"/>
        <a:ext cx="1028124" cy="1028124"/>
      </dsp:txXfrm>
    </dsp:sp>
    <dsp:sp modelId="{9EEE126A-E018-4941-AB53-9FBA319474ED}">
      <dsp:nvSpPr>
        <dsp:cNvPr id="0" name=""/>
        <dsp:cNvSpPr/>
      </dsp:nvSpPr>
      <dsp:spPr>
        <a:xfrm>
          <a:off x="744762" y="-368"/>
          <a:ext cx="3854634" cy="3854634"/>
        </a:xfrm>
        <a:prstGeom prst="circularArrow">
          <a:avLst>
            <a:gd name="adj1" fmla="val 5201"/>
            <a:gd name="adj2" fmla="val 335983"/>
            <a:gd name="adj3" fmla="val 4014402"/>
            <a:gd name="adj4" fmla="val 2253705"/>
            <a:gd name="adj5" fmla="val 606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5AF73-5D30-4D73-A139-5543D205D542}">
      <dsp:nvSpPr>
        <dsp:cNvPr id="0" name=""/>
        <dsp:cNvSpPr/>
      </dsp:nvSpPr>
      <dsp:spPr>
        <a:xfrm>
          <a:off x="2158017" y="3123012"/>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Identification of Citizen Priorities</a:t>
          </a:r>
        </a:p>
      </dsp:txBody>
      <dsp:txXfrm>
        <a:off x="2158017" y="3123012"/>
        <a:ext cx="1028124" cy="1028124"/>
      </dsp:txXfrm>
    </dsp:sp>
    <dsp:sp modelId="{7765320E-A9EE-4A29-BAC7-7BE377C64FBF}">
      <dsp:nvSpPr>
        <dsp:cNvPr id="0" name=""/>
        <dsp:cNvSpPr/>
      </dsp:nvSpPr>
      <dsp:spPr>
        <a:xfrm>
          <a:off x="744762" y="-368"/>
          <a:ext cx="3854634" cy="3854634"/>
        </a:xfrm>
        <a:prstGeom prst="circularArrow">
          <a:avLst>
            <a:gd name="adj1" fmla="val 5201"/>
            <a:gd name="adj2" fmla="val 335983"/>
            <a:gd name="adj3" fmla="val 8210312"/>
            <a:gd name="adj4" fmla="val 6449615"/>
            <a:gd name="adj5" fmla="val 606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18CB9-20E8-4E54-B8EF-7C5AF280CC87}">
      <dsp:nvSpPr>
        <dsp:cNvPr id="0" name=""/>
        <dsp:cNvSpPr/>
      </dsp:nvSpPr>
      <dsp:spPr>
        <a:xfrm>
          <a:off x="531590"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Report Composition</a:t>
          </a:r>
        </a:p>
      </dsp:txBody>
      <dsp:txXfrm>
        <a:off x="531590" y="1941344"/>
        <a:ext cx="1028124" cy="1028124"/>
      </dsp:txXfrm>
    </dsp:sp>
    <dsp:sp modelId="{2E4A8F35-BC55-41E2-B2C5-99943D2D857F}">
      <dsp:nvSpPr>
        <dsp:cNvPr id="0" name=""/>
        <dsp:cNvSpPr/>
      </dsp:nvSpPr>
      <dsp:spPr>
        <a:xfrm>
          <a:off x="744762" y="-368"/>
          <a:ext cx="3854634" cy="3854634"/>
        </a:xfrm>
        <a:prstGeom prst="circularArrow">
          <a:avLst>
            <a:gd name="adj1" fmla="val 5201"/>
            <a:gd name="adj2" fmla="val 335983"/>
            <a:gd name="adj3" fmla="val 12297527"/>
            <a:gd name="adj4" fmla="val 10771061"/>
            <a:gd name="adj5" fmla="val 606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3DD12-2F84-4B3E-88AB-8D160D724D29}">
      <dsp:nvSpPr>
        <dsp:cNvPr id="0" name=""/>
        <dsp:cNvSpPr/>
      </dsp:nvSpPr>
      <dsp:spPr>
        <a:xfrm>
          <a:off x="1152830"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Implementation &amp; Return and Report</a:t>
          </a:r>
        </a:p>
      </dsp:txBody>
      <dsp:txXfrm>
        <a:off x="1152830" y="29365"/>
        <a:ext cx="1028124" cy="1028124"/>
      </dsp:txXfrm>
    </dsp:sp>
    <dsp:sp modelId="{9800389A-77BB-48DB-9E3D-FB26DAFA6D9A}">
      <dsp:nvSpPr>
        <dsp:cNvPr id="0" name=""/>
        <dsp:cNvSpPr/>
      </dsp:nvSpPr>
      <dsp:spPr>
        <a:xfrm>
          <a:off x="744762" y="-368"/>
          <a:ext cx="3854634" cy="3854634"/>
        </a:xfrm>
        <a:prstGeom prst="circularArrow">
          <a:avLst>
            <a:gd name="adj1" fmla="val 5201"/>
            <a:gd name="adj2" fmla="val 335983"/>
            <a:gd name="adj3" fmla="val 16865391"/>
            <a:gd name="adj4" fmla="val 15198625"/>
            <a:gd name="adj5" fmla="val 606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FBB45-A622-43E9-87A8-E695CF394F9D}">
      <dsp:nvSpPr>
        <dsp:cNvPr id="0" name=""/>
        <dsp:cNvSpPr/>
      </dsp:nvSpPr>
      <dsp:spPr>
        <a:xfrm>
          <a:off x="3163204"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Setting the Stage</a:t>
          </a:r>
        </a:p>
      </dsp:txBody>
      <dsp:txXfrm>
        <a:off x="3163204" y="29365"/>
        <a:ext cx="1028124" cy="1028124"/>
      </dsp:txXfrm>
    </dsp:sp>
    <dsp:sp modelId="{AD990354-803B-425F-A03E-9CF028445A34}">
      <dsp:nvSpPr>
        <dsp:cNvPr id="0" name=""/>
        <dsp:cNvSpPr/>
      </dsp:nvSpPr>
      <dsp:spPr>
        <a:xfrm>
          <a:off x="744762" y="-368"/>
          <a:ext cx="3854634" cy="3854634"/>
        </a:xfrm>
        <a:prstGeom prst="circularArrow">
          <a:avLst>
            <a:gd name="adj1" fmla="val 5201"/>
            <a:gd name="adj2" fmla="val 335983"/>
            <a:gd name="adj3" fmla="val 21292956"/>
            <a:gd name="adj4" fmla="val 19766489"/>
            <a:gd name="adj5" fmla="val 606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250CE-3D39-4C95-B45F-96ABE09ADA32}">
      <dsp:nvSpPr>
        <dsp:cNvPr id="0" name=""/>
        <dsp:cNvSpPr/>
      </dsp:nvSpPr>
      <dsp:spPr>
        <a:xfrm>
          <a:off x="3784443"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Data Gathering</a:t>
          </a:r>
        </a:p>
        <a:p>
          <a:pPr marL="0" lvl="0" indent="0" algn="ctr" defTabSz="488950">
            <a:lnSpc>
              <a:spcPct val="90000"/>
            </a:lnSpc>
            <a:spcBef>
              <a:spcPct val="0"/>
            </a:spcBef>
            <a:spcAft>
              <a:spcPct val="35000"/>
            </a:spcAft>
            <a:buNone/>
          </a:pPr>
          <a:r>
            <a:rPr lang="en-US" sz="1100" b="1" kern="1200" dirty="0"/>
            <a:t>(Listening)</a:t>
          </a:r>
        </a:p>
      </dsp:txBody>
      <dsp:txXfrm>
        <a:off x="3784443" y="1941344"/>
        <a:ext cx="1028124" cy="1028124"/>
      </dsp:txXfrm>
    </dsp:sp>
    <dsp:sp modelId="{9EEE126A-E018-4941-AB53-9FBA319474ED}">
      <dsp:nvSpPr>
        <dsp:cNvPr id="0" name=""/>
        <dsp:cNvSpPr/>
      </dsp:nvSpPr>
      <dsp:spPr>
        <a:xfrm>
          <a:off x="744762" y="-368"/>
          <a:ext cx="3854634" cy="3854634"/>
        </a:xfrm>
        <a:prstGeom prst="circularArrow">
          <a:avLst>
            <a:gd name="adj1" fmla="val 5201"/>
            <a:gd name="adj2" fmla="val 335983"/>
            <a:gd name="adj3" fmla="val 4014402"/>
            <a:gd name="adj4" fmla="val 2253705"/>
            <a:gd name="adj5" fmla="val 606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5AF73-5D30-4D73-A139-5543D205D542}">
      <dsp:nvSpPr>
        <dsp:cNvPr id="0" name=""/>
        <dsp:cNvSpPr/>
      </dsp:nvSpPr>
      <dsp:spPr>
        <a:xfrm>
          <a:off x="2158017" y="3123012"/>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Identification of Citizen Priorities</a:t>
          </a:r>
        </a:p>
      </dsp:txBody>
      <dsp:txXfrm>
        <a:off x="2158017" y="3123012"/>
        <a:ext cx="1028124" cy="1028124"/>
      </dsp:txXfrm>
    </dsp:sp>
    <dsp:sp modelId="{7765320E-A9EE-4A29-BAC7-7BE377C64FBF}">
      <dsp:nvSpPr>
        <dsp:cNvPr id="0" name=""/>
        <dsp:cNvSpPr/>
      </dsp:nvSpPr>
      <dsp:spPr>
        <a:xfrm>
          <a:off x="744762" y="-368"/>
          <a:ext cx="3854634" cy="3854634"/>
        </a:xfrm>
        <a:prstGeom prst="circularArrow">
          <a:avLst>
            <a:gd name="adj1" fmla="val 5201"/>
            <a:gd name="adj2" fmla="val 335983"/>
            <a:gd name="adj3" fmla="val 8210312"/>
            <a:gd name="adj4" fmla="val 6449615"/>
            <a:gd name="adj5" fmla="val 606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18CB9-20E8-4E54-B8EF-7C5AF280CC87}">
      <dsp:nvSpPr>
        <dsp:cNvPr id="0" name=""/>
        <dsp:cNvSpPr/>
      </dsp:nvSpPr>
      <dsp:spPr>
        <a:xfrm>
          <a:off x="531590"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Report Composition</a:t>
          </a:r>
        </a:p>
      </dsp:txBody>
      <dsp:txXfrm>
        <a:off x="531590" y="1941344"/>
        <a:ext cx="1028124" cy="1028124"/>
      </dsp:txXfrm>
    </dsp:sp>
    <dsp:sp modelId="{2E4A8F35-BC55-41E2-B2C5-99943D2D857F}">
      <dsp:nvSpPr>
        <dsp:cNvPr id="0" name=""/>
        <dsp:cNvSpPr/>
      </dsp:nvSpPr>
      <dsp:spPr>
        <a:xfrm>
          <a:off x="744762" y="-368"/>
          <a:ext cx="3854634" cy="3854634"/>
        </a:xfrm>
        <a:prstGeom prst="circularArrow">
          <a:avLst>
            <a:gd name="adj1" fmla="val 5201"/>
            <a:gd name="adj2" fmla="val 335983"/>
            <a:gd name="adj3" fmla="val 12297527"/>
            <a:gd name="adj4" fmla="val 10771061"/>
            <a:gd name="adj5" fmla="val 606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3DD12-2F84-4B3E-88AB-8D160D724D29}">
      <dsp:nvSpPr>
        <dsp:cNvPr id="0" name=""/>
        <dsp:cNvSpPr/>
      </dsp:nvSpPr>
      <dsp:spPr>
        <a:xfrm>
          <a:off x="1152830"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Implementation &amp; Return and Report</a:t>
          </a:r>
        </a:p>
      </dsp:txBody>
      <dsp:txXfrm>
        <a:off x="1152830" y="29365"/>
        <a:ext cx="1028124" cy="1028124"/>
      </dsp:txXfrm>
    </dsp:sp>
    <dsp:sp modelId="{9800389A-77BB-48DB-9E3D-FB26DAFA6D9A}">
      <dsp:nvSpPr>
        <dsp:cNvPr id="0" name=""/>
        <dsp:cNvSpPr/>
      </dsp:nvSpPr>
      <dsp:spPr>
        <a:xfrm>
          <a:off x="744762" y="-368"/>
          <a:ext cx="3854634" cy="3854634"/>
        </a:xfrm>
        <a:prstGeom prst="circularArrow">
          <a:avLst>
            <a:gd name="adj1" fmla="val 5201"/>
            <a:gd name="adj2" fmla="val 335983"/>
            <a:gd name="adj3" fmla="val 16865391"/>
            <a:gd name="adj4" fmla="val 15198625"/>
            <a:gd name="adj5" fmla="val 606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FBB45-A622-43E9-87A8-E695CF394F9D}">
      <dsp:nvSpPr>
        <dsp:cNvPr id="0" name=""/>
        <dsp:cNvSpPr/>
      </dsp:nvSpPr>
      <dsp:spPr>
        <a:xfrm>
          <a:off x="3163204"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Setting the Stage</a:t>
          </a:r>
        </a:p>
      </dsp:txBody>
      <dsp:txXfrm>
        <a:off x="3163204" y="29365"/>
        <a:ext cx="1028124" cy="1028124"/>
      </dsp:txXfrm>
    </dsp:sp>
    <dsp:sp modelId="{AD990354-803B-425F-A03E-9CF028445A34}">
      <dsp:nvSpPr>
        <dsp:cNvPr id="0" name=""/>
        <dsp:cNvSpPr/>
      </dsp:nvSpPr>
      <dsp:spPr>
        <a:xfrm>
          <a:off x="744762" y="-368"/>
          <a:ext cx="3854634" cy="3854634"/>
        </a:xfrm>
        <a:prstGeom prst="circularArrow">
          <a:avLst>
            <a:gd name="adj1" fmla="val 5201"/>
            <a:gd name="adj2" fmla="val 335983"/>
            <a:gd name="adj3" fmla="val 21292956"/>
            <a:gd name="adj4" fmla="val 19766489"/>
            <a:gd name="adj5" fmla="val 606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250CE-3D39-4C95-B45F-96ABE09ADA32}">
      <dsp:nvSpPr>
        <dsp:cNvPr id="0" name=""/>
        <dsp:cNvSpPr/>
      </dsp:nvSpPr>
      <dsp:spPr>
        <a:xfrm>
          <a:off x="3784443"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Data Gathering</a:t>
          </a:r>
        </a:p>
        <a:p>
          <a:pPr marL="0" lvl="0" indent="0" algn="ctr" defTabSz="488950">
            <a:lnSpc>
              <a:spcPct val="90000"/>
            </a:lnSpc>
            <a:spcBef>
              <a:spcPct val="0"/>
            </a:spcBef>
            <a:spcAft>
              <a:spcPct val="35000"/>
            </a:spcAft>
            <a:buNone/>
          </a:pPr>
          <a:r>
            <a:rPr lang="en-US" sz="1100" b="1" kern="1200" dirty="0"/>
            <a:t>(Listening)</a:t>
          </a:r>
        </a:p>
      </dsp:txBody>
      <dsp:txXfrm>
        <a:off x="3784443" y="1941344"/>
        <a:ext cx="1028124" cy="1028124"/>
      </dsp:txXfrm>
    </dsp:sp>
    <dsp:sp modelId="{9EEE126A-E018-4941-AB53-9FBA319474ED}">
      <dsp:nvSpPr>
        <dsp:cNvPr id="0" name=""/>
        <dsp:cNvSpPr/>
      </dsp:nvSpPr>
      <dsp:spPr>
        <a:xfrm>
          <a:off x="744762" y="-368"/>
          <a:ext cx="3854634" cy="3854634"/>
        </a:xfrm>
        <a:prstGeom prst="circularArrow">
          <a:avLst>
            <a:gd name="adj1" fmla="val 5201"/>
            <a:gd name="adj2" fmla="val 335983"/>
            <a:gd name="adj3" fmla="val 4014402"/>
            <a:gd name="adj4" fmla="val 2253705"/>
            <a:gd name="adj5" fmla="val 606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5AF73-5D30-4D73-A139-5543D205D542}">
      <dsp:nvSpPr>
        <dsp:cNvPr id="0" name=""/>
        <dsp:cNvSpPr/>
      </dsp:nvSpPr>
      <dsp:spPr>
        <a:xfrm>
          <a:off x="2158017" y="3123012"/>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Identification of Citizen Priorities</a:t>
          </a:r>
        </a:p>
      </dsp:txBody>
      <dsp:txXfrm>
        <a:off x="2158017" y="3123012"/>
        <a:ext cx="1028124" cy="1028124"/>
      </dsp:txXfrm>
    </dsp:sp>
    <dsp:sp modelId="{7765320E-A9EE-4A29-BAC7-7BE377C64FBF}">
      <dsp:nvSpPr>
        <dsp:cNvPr id="0" name=""/>
        <dsp:cNvSpPr/>
      </dsp:nvSpPr>
      <dsp:spPr>
        <a:xfrm>
          <a:off x="744762" y="-368"/>
          <a:ext cx="3854634" cy="3854634"/>
        </a:xfrm>
        <a:prstGeom prst="circularArrow">
          <a:avLst>
            <a:gd name="adj1" fmla="val 5201"/>
            <a:gd name="adj2" fmla="val 335983"/>
            <a:gd name="adj3" fmla="val 8210312"/>
            <a:gd name="adj4" fmla="val 6449615"/>
            <a:gd name="adj5" fmla="val 606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18CB9-20E8-4E54-B8EF-7C5AF280CC87}">
      <dsp:nvSpPr>
        <dsp:cNvPr id="0" name=""/>
        <dsp:cNvSpPr/>
      </dsp:nvSpPr>
      <dsp:spPr>
        <a:xfrm>
          <a:off x="531590" y="1941344"/>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Report Composition</a:t>
          </a:r>
        </a:p>
      </dsp:txBody>
      <dsp:txXfrm>
        <a:off x="531590" y="1941344"/>
        <a:ext cx="1028124" cy="1028124"/>
      </dsp:txXfrm>
    </dsp:sp>
    <dsp:sp modelId="{2E4A8F35-BC55-41E2-B2C5-99943D2D857F}">
      <dsp:nvSpPr>
        <dsp:cNvPr id="0" name=""/>
        <dsp:cNvSpPr/>
      </dsp:nvSpPr>
      <dsp:spPr>
        <a:xfrm>
          <a:off x="744762" y="-368"/>
          <a:ext cx="3854634" cy="3854634"/>
        </a:xfrm>
        <a:prstGeom prst="circularArrow">
          <a:avLst>
            <a:gd name="adj1" fmla="val 5201"/>
            <a:gd name="adj2" fmla="val 335983"/>
            <a:gd name="adj3" fmla="val 12297527"/>
            <a:gd name="adj4" fmla="val 10771061"/>
            <a:gd name="adj5" fmla="val 606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3DD12-2F84-4B3E-88AB-8D160D724D29}">
      <dsp:nvSpPr>
        <dsp:cNvPr id="0" name=""/>
        <dsp:cNvSpPr/>
      </dsp:nvSpPr>
      <dsp:spPr>
        <a:xfrm>
          <a:off x="1152830" y="29365"/>
          <a:ext cx="1028124"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Implementation &amp; Return and Report</a:t>
          </a:r>
        </a:p>
      </dsp:txBody>
      <dsp:txXfrm>
        <a:off x="1152830" y="29365"/>
        <a:ext cx="1028124" cy="1028124"/>
      </dsp:txXfrm>
    </dsp:sp>
    <dsp:sp modelId="{9800389A-77BB-48DB-9E3D-FB26DAFA6D9A}">
      <dsp:nvSpPr>
        <dsp:cNvPr id="0" name=""/>
        <dsp:cNvSpPr/>
      </dsp:nvSpPr>
      <dsp:spPr>
        <a:xfrm>
          <a:off x="744762" y="-368"/>
          <a:ext cx="3854634" cy="3854634"/>
        </a:xfrm>
        <a:prstGeom prst="circularArrow">
          <a:avLst>
            <a:gd name="adj1" fmla="val 5201"/>
            <a:gd name="adj2" fmla="val 335983"/>
            <a:gd name="adj3" fmla="val 16865391"/>
            <a:gd name="adj4" fmla="val 15198625"/>
            <a:gd name="adj5" fmla="val 606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9EE88-1148-4C0B-B29C-B44F5E0E0BB6}">
      <dsp:nvSpPr>
        <dsp:cNvPr id="0" name=""/>
        <dsp:cNvSpPr/>
      </dsp:nvSpPr>
      <dsp:spPr>
        <a:xfrm>
          <a:off x="2103958" y="0"/>
          <a:ext cx="841583" cy="525780"/>
        </a:xfrm>
        <a:prstGeom prst="trapezoid">
          <a:avLst>
            <a:gd name="adj" fmla="val 80032"/>
          </a:avLst>
        </a:prstGeom>
        <a:solidFill>
          <a:srgbClr val="50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Report</a:t>
          </a:r>
        </a:p>
      </dsp:txBody>
      <dsp:txXfrm>
        <a:off x="2103958" y="0"/>
        <a:ext cx="841583" cy="525780"/>
      </dsp:txXfrm>
    </dsp:sp>
    <dsp:sp modelId="{9502158B-1CA8-408E-9AC0-296265CD580E}">
      <dsp:nvSpPr>
        <dsp:cNvPr id="0" name=""/>
        <dsp:cNvSpPr/>
      </dsp:nvSpPr>
      <dsp:spPr>
        <a:xfrm>
          <a:off x="1683167" y="525779"/>
          <a:ext cx="1683167" cy="525780"/>
        </a:xfrm>
        <a:prstGeom prst="trapezoid">
          <a:avLst>
            <a:gd name="adj" fmla="val 80032"/>
          </a:avLst>
        </a:prstGeom>
        <a:solidFill>
          <a:srgbClr val="00B2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Implementation</a:t>
          </a:r>
        </a:p>
      </dsp:txBody>
      <dsp:txXfrm>
        <a:off x="1977721" y="525779"/>
        <a:ext cx="1094058" cy="525780"/>
      </dsp:txXfrm>
    </dsp:sp>
    <dsp:sp modelId="{BB874FEF-6821-4891-8AC8-9BB218DB7955}">
      <dsp:nvSpPr>
        <dsp:cNvPr id="0" name=""/>
        <dsp:cNvSpPr/>
      </dsp:nvSpPr>
      <dsp:spPr>
        <a:xfrm>
          <a:off x="1262375" y="1051559"/>
          <a:ext cx="2524750" cy="525780"/>
        </a:xfrm>
        <a:prstGeom prst="trapezoid">
          <a:avLst>
            <a:gd name="adj" fmla="val 80032"/>
          </a:avLst>
        </a:prstGeom>
        <a:solidFill>
          <a:srgbClr val="1C82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Budget</a:t>
          </a:r>
        </a:p>
      </dsp:txBody>
      <dsp:txXfrm>
        <a:off x="1704206" y="1051559"/>
        <a:ext cx="1641087" cy="525780"/>
      </dsp:txXfrm>
    </dsp:sp>
    <dsp:sp modelId="{6CFD856C-F6A0-4B48-853F-ACCE13CD2DB8}">
      <dsp:nvSpPr>
        <dsp:cNvPr id="0" name=""/>
        <dsp:cNvSpPr/>
      </dsp:nvSpPr>
      <dsp:spPr>
        <a:xfrm>
          <a:off x="841583" y="1577340"/>
          <a:ext cx="3366334" cy="525780"/>
        </a:xfrm>
        <a:prstGeom prst="trapezoid">
          <a:avLst>
            <a:gd name="adj" fmla="val 80032"/>
          </a:avLst>
        </a:prstGeom>
        <a:solidFill>
          <a:srgbClr val="50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Implementation Plan</a:t>
          </a:r>
        </a:p>
      </dsp:txBody>
      <dsp:txXfrm>
        <a:off x="1430691" y="1577340"/>
        <a:ext cx="2188117" cy="525780"/>
      </dsp:txXfrm>
    </dsp:sp>
    <dsp:sp modelId="{E4ED5C46-C6CC-4D3A-9869-59E08CC64F24}">
      <dsp:nvSpPr>
        <dsp:cNvPr id="0" name=""/>
        <dsp:cNvSpPr/>
      </dsp:nvSpPr>
      <dsp:spPr>
        <a:xfrm>
          <a:off x="420791" y="2103120"/>
          <a:ext cx="4207917" cy="525780"/>
        </a:xfrm>
        <a:prstGeom prst="trapezoid">
          <a:avLst>
            <a:gd name="adj" fmla="val 80032"/>
          </a:avLst>
        </a:prstGeom>
        <a:solidFill>
          <a:srgbClr val="00B2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Council Goals</a:t>
          </a:r>
        </a:p>
      </dsp:txBody>
      <dsp:txXfrm>
        <a:off x="1157177" y="2103120"/>
        <a:ext cx="2735146" cy="525780"/>
      </dsp:txXfrm>
    </dsp:sp>
    <dsp:sp modelId="{5DE95AE9-C037-4D68-8527-B88CA6F8ADA6}">
      <dsp:nvSpPr>
        <dsp:cNvPr id="0" name=""/>
        <dsp:cNvSpPr/>
      </dsp:nvSpPr>
      <dsp:spPr>
        <a:xfrm>
          <a:off x="0" y="2628227"/>
          <a:ext cx="5049501" cy="525780"/>
        </a:xfrm>
        <a:prstGeom prst="trapezoid">
          <a:avLst>
            <a:gd name="adj" fmla="val 80032"/>
          </a:avLst>
        </a:prstGeom>
        <a:solidFill>
          <a:srgbClr val="1C82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Strategic Plan</a:t>
          </a:r>
        </a:p>
      </dsp:txBody>
      <dsp:txXfrm>
        <a:off x="883662" y="2628227"/>
        <a:ext cx="3282175" cy="52578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gradFill>
          <a:gsLst>
            <a:gs pos="100000">
              <a:srgbClr val="00B28A"/>
            </a:gs>
            <a:gs pos="0">
              <a:srgbClr val="1C82B8"/>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34DFE731-4168-6A5A-52AB-BAFCC47C0568}"/>
              </a:ext>
            </a:extLst>
          </p:cNvPr>
          <p:cNvPicPr>
            <a:picLocks noChangeAspect="1"/>
          </p:cNvPicPr>
          <p:nvPr userDrawn="1"/>
        </p:nvPicPr>
        <p:blipFill>
          <a:blip r:embed="rId2"/>
          <a:stretch>
            <a:fillRect/>
          </a:stretch>
        </p:blipFill>
        <p:spPr>
          <a:xfrm>
            <a:off x="579120" y="583538"/>
            <a:ext cx="7772400" cy="2027582"/>
          </a:xfrm>
          <a:prstGeom prst="rect">
            <a:avLst/>
          </a:prstGeom>
        </p:spPr>
      </p:pic>
      <p:pic>
        <p:nvPicPr>
          <p:cNvPr id="6" name="Picture 5">
            <a:extLst>
              <a:ext uri="{FF2B5EF4-FFF2-40B4-BE49-F238E27FC236}">
                <a16:creationId xmlns:a16="http://schemas.microsoft.com/office/drawing/2014/main" id="{DE4D567F-3DC2-B203-8134-E6E56BE519E4}"/>
              </a:ext>
            </a:extLst>
          </p:cNvPr>
          <p:cNvPicPr>
            <a:picLocks noChangeAspect="1"/>
          </p:cNvPicPr>
          <p:nvPr userDrawn="1"/>
        </p:nvPicPr>
        <p:blipFill>
          <a:blip r:embed="rId3"/>
          <a:stretch>
            <a:fillRect/>
          </a:stretch>
        </p:blipFill>
        <p:spPr>
          <a:xfrm>
            <a:off x="914400" y="5671847"/>
            <a:ext cx="2895123" cy="582834"/>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ith gradient">
    <p:bg>
      <p:bgPr>
        <a:gradFill>
          <a:gsLst>
            <a:gs pos="0">
              <a:srgbClr val="1C82B8"/>
            </a:gs>
            <a:gs pos="100000">
              <a:srgbClr val="00B28A"/>
            </a:gs>
          </a:gsLst>
          <a:lin ang="27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4" name="Picture 3">
            <a:extLst>
              <a:ext uri="{FF2B5EF4-FFF2-40B4-BE49-F238E27FC236}">
                <a16:creationId xmlns:a16="http://schemas.microsoft.com/office/drawing/2014/main" id="{FB72EEC6-5EBB-A0EE-C2E3-E44DE4BCB2A2}"/>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teal">
    <p:bg>
      <p:bgPr>
        <a:solidFill>
          <a:srgbClr val="1C8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7" name="Picture 6">
            <a:extLst>
              <a:ext uri="{FF2B5EF4-FFF2-40B4-BE49-F238E27FC236}">
                <a16:creationId xmlns:a16="http://schemas.microsoft.com/office/drawing/2014/main" id="{6633E93C-AD29-36A7-B98B-110E5B453774}"/>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A792287-4D8E-1BD8-0DAB-1CF1B033F610}"/>
              </a:ext>
            </a:extLst>
          </p:cNvPr>
          <p:cNvPicPr>
            <a:picLocks noChangeAspect="1"/>
          </p:cNvPicPr>
          <p:nvPr userDrawn="1"/>
        </p:nvPicPr>
        <p:blipFill>
          <a:blip r:embed="rId2"/>
          <a:stretch>
            <a:fillRect/>
          </a:stretch>
        </p:blipFill>
        <p:spPr>
          <a:xfrm>
            <a:off x="8357616" y="5760720"/>
            <a:ext cx="2921000" cy="762000"/>
          </a:xfrm>
          <a:prstGeom prst="rect">
            <a:avLst/>
          </a:prstGeom>
        </p:spPr>
      </p:pic>
      <p:pic>
        <p:nvPicPr>
          <p:cNvPr id="8" name="Picture 7">
            <a:extLst>
              <a:ext uri="{FF2B5EF4-FFF2-40B4-BE49-F238E27FC236}">
                <a16:creationId xmlns:a16="http://schemas.microsoft.com/office/drawing/2014/main" id="{A44A675E-DA35-7914-40F1-DACE31F57819}"/>
              </a:ext>
            </a:extLst>
          </p:cNvPr>
          <p:cNvPicPr>
            <a:picLocks noChangeAspect="1"/>
          </p:cNvPicPr>
          <p:nvPr userDrawn="1"/>
        </p:nvPicPr>
        <p:blipFill>
          <a:blip r:embed="rId3"/>
          <a:stretch>
            <a:fillRect/>
          </a:stretch>
        </p:blipFill>
        <p:spPr>
          <a:xfrm>
            <a:off x="914400" y="5943600"/>
            <a:ext cx="1920240" cy="386575"/>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on gradient">
    <p:bg>
      <p:bgPr>
        <a:gradFill>
          <a:gsLst>
            <a:gs pos="0">
              <a:srgbClr val="1C82B8"/>
            </a:gs>
            <a:gs pos="100000">
              <a:srgbClr val="00B28A"/>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10" name="Picture 9">
            <a:extLst>
              <a:ext uri="{FF2B5EF4-FFF2-40B4-BE49-F238E27FC236}">
                <a16:creationId xmlns:a16="http://schemas.microsoft.com/office/drawing/2014/main" id="{EDC9E380-3E89-1863-3A82-E5D3AAE41883}"/>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teal">
    <p:bg>
      <p:bgPr>
        <a:solidFill>
          <a:srgbClr val="1C8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D93B1B4-C418-0EC0-8891-A3C78E316640}"/>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7" name="Picture 6">
            <a:extLst>
              <a:ext uri="{FF2B5EF4-FFF2-40B4-BE49-F238E27FC236}">
                <a16:creationId xmlns:a16="http://schemas.microsoft.com/office/drawing/2014/main" id="{7D4AEDA1-617D-ECCA-BAE2-E20FE00004EC}"/>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283657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56387F-0E05-A389-F00D-7A4C4D66F62A}"/>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9" name="Picture 8">
            <a:extLst>
              <a:ext uri="{FF2B5EF4-FFF2-40B4-BE49-F238E27FC236}">
                <a16:creationId xmlns:a16="http://schemas.microsoft.com/office/drawing/2014/main" id="{13180FD8-0ACE-B56C-A40B-C2E76E02428B}"/>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4F1880E-ACBE-EDF2-7F9A-6361CCF03C52}"/>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7" name="Picture 6">
            <a:extLst>
              <a:ext uri="{FF2B5EF4-FFF2-40B4-BE49-F238E27FC236}">
                <a16:creationId xmlns:a16="http://schemas.microsoft.com/office/drawing/2014/main" id="{27C1B86D-741C-16EF-B411-A44A34DC901C}"/>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EA217D1A-11C9-638A-95DD-9B283B7AF81A}"/>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6" name="Picture 5">
            <a:extLst>
              <a:ext uri="{FF2B5EF4-FFF2-40B4-BE49-F238E27FC236}">
                <a16:creationId xmlns:a16="http://schemas.microsoft.com/office/drawing/2014/main" id="{F33FA38D-9623-5B3F-C555-ADF97B933B32}"/>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title on gradient">
    <p:bg>
      <p:bgPr>
        <a:gradFill>
          <a:gsLst>
            <a:gs pos="0">
              <a:srgbClr val="1C82B8"/>
            </a:gs>
            <a:gs pos="100000">
              <a:srgbClr val="00B28A"/>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2792-A528-30F6-4E2C-8E937130B54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0C055958-6A7A-8D2F-92AE-C39164768F4D}"/>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F465D6A2-EC8A-7C54-E687-1DA784344395}"/>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377078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6" r:id="rId3"/>
    <p:sldLayoutId id="2147483650" r:id="rId4"/>
    <p:sldLayoutId id="2147483657" r:id="rId5"/>
    <p:sldLayoutId id="2147483652" r:id="rId6"/>
    <p:sldLayoutId id="2147483659" r:id="rId7"/>
    <p:sldLayoutId id="2147483654" r:id="rId8"/>
    <p:sldLayoutId id="2147483662" r:id="rId9"/>
    <p:sldLayoutId id="2147483655" r:id="rId10"/>
  </p:sldLayoutIdLst>
  <p:txStyles>
    <p:titleStyle>
      <a:lvl1pPr algn="l" defTabSz="914400" rtl="0" eaLnBrk="1" latinLnBrk="0" hangingPunct="1">
        <a:lnSpc>
          <a:spcPct val="110000"/>
        </a:lnSpc>
        <a:spcBef>
          <a:spcPct val="0"/>
        </a:spcBef>
        <a:buNone/>
        <a:defRPr sz="3600" b="1" i="0" kern="1200">
          <a:solidFill>
            <a:srgbClr val="1C82B8"/>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xtbook.com/cityofbaytowntexas/baytown/city-of-baytown-strategic-plan-2023-2027/index.php#/p/1" TargetMode="Externa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Daviscountyrick@gmail.com"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dirty="0"/>
              <a:t>Elevating Trust in Local Government</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97680"/>
            <a:ext cx="10204704" cy="1010590"/>
          </a:xfrm>
        </p:spPr>
        <p:txBody>
          <a:bodyPr/>
          <a:lstStyle/>
          <a:p>
            <a:r>
              <a:rPr lang="en-US" dirty="0"/>
              <a:t>Richard Davis, Former Baytown City Manager, ICMA-CM</a:t>
            </a:r>
          </a:p>
          <a:p>
            <a:r>
              <a:rPr lang="en-US" dirty="0"/>
              <a:t>Brian Moran, Assistant to the City Manager</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6B266C77-AEEA-44D3-8BC4-EECD63A82C24}"/>
              </a:ext>
            </a:extLst>
          </p:cNvPr>
          <p:cNvCxnSpPr>
            <a:cxnSpLocks/>
          </p:cNvCxnSpPr>
          <p:nvPr/>
        </p:nvCxnSpPr>
        <p:spPr>
          <a:xfrm flipV="1">
            <a:off x="1421744" y="2560320"/>
            <a:ext cx="9076944" cy="243840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A78C2115-E9AB-43F7-8D4B-83CB7D652176}"/>
              </a:ext>
            </a:extLst>
          </p:cNvPr>
          <p:cNvCxnSpPr>
            <a:cxnSpLocks/>
          </p:cNvCxnSpPr>
          <p:nvPr/>
        </p:nvCxnSpPr>
        <p:spPr>
          <a:xfrm flipV="1">
            <a:off x="2162830" y="1508760"/>
            <a:ext cx="7432209" cy="441621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31F21053-74D1-1A00-CE7A-6FFE1F911513}"/>
              </a:ext>
            </a:extLst>
          </p:cNvPr>
          <p:cNvSpPr>
            <a:spLocks noGrp="1"/>
          </p:cNvSpPr>
          <p:nvPr>
            <p:ph sz="half" idx="1"/>
          </p:nvPr>
        </p:nvSpPr>
        <p:spPr>
          <a:xfrm>
            <a:off x="352214" y="457200"/>
            <a:ext cx="11487572" cy="2971800"/>
          </a:xfrm>
        </p:spPr>
        <p:txBody>
          <a:bodyPr/>
          <a:lstStyle/>
          <a:p>
            <a:pPr marL="91440" indent="0">
              <a:buNone/>
            </a:pPr>
            <a:r>
              <a:rPr lang="en-US" sz="3600" dirty="0">
                <a:latin typeface="Arial" panose="020B0604020202020204" pitchFamily="34" charset="0"/>
                <a:cs typeface="Arial" panose="020B0604020202020204" pitchFamily="34" charset="0"/>
              </a:rPr>
              <a:t>Trust results when “trustworthiness” and demonstrated “competency” collide.</a:t>
            </a:r>
          </a:p>
        </p:txBody>
      </p:sp>
      <p:sp>
        <p:nvSpPr>
          <p:cNvPr id="6" name="TextBox 5">
            <a:extLst>
              <a:ext uri="{FF2B5EF4-FFF2-40B4-BE49-F238E27FC236}">
                <a16:creationId xmlns:a16="http://schemas.microsoft.com/office/drawing/2014/main" id="{92BB4313-050C-F701-2EE8-D94DF81655CD}"/>
              </a:ext>
            </a:extLst>
          </p:cNvPr>
          <p:cNvSpPr txBox="1"/>
          <p:nvPr/>
        </p:nvSpPr>
        <p:spPr>
          <a:xfrm>
            <a:off x="-2225040" y="-3429000"/>
            <a:ext cx="184731" cy="369332"/>
          </a:xfrm>
          <a:prstGeom prst="rect">
            <a:avLst/>
          </a:prstGeom>
          <a:noFill/>
        </p:spPr>
        <p:txBody>
          <a:bodyPr wrap="none" rtlCol="0">
            <a:spAutoFit/>
          </a:bodyPr>
          <a:lstStyle/>
          <a:p>
            <a:endParaRPr lang="en-US"/>
          </a:p>
        </p:txBody>
      </p:sp>
      <p:sp>
        <p:nvSpPr>
          <p:cNvPr id="7" name="Oval 6">
            <a:extLst>
              <a:ext uri="{FF2B5EF4-FFF2-40B4-BE49-F238E27FC236}">
                <a16:creationId xmlns:a16="http://schemas.microsoft.com/office/drawing/2014/main" id="{D93F54BE-DD00-4122-AFA6-7B733C532076}"/>
              </a:ext>
            </a:extLst>
          </p:cNvPr>
          <p:cNvSpPr/>
          <p:nvPr/>
        </p:nvSpPr>
        <p:spPr>
          <a:xfrm>
            <a:off x="4890368" y="2860929"/>
            <a:ext cx="2139696" cy="1930649"/>
          </a:xfrm>
          <a:prstGeom prst="ellipse">
            <a:avLst/>
          </a:prstGeom>
          <a:solidFill>
            <a:srgbClr val="1C82B8"/>
          </a:solidFill>
          <a:ln>
            <a:noFill/>
          </a:ln>
          <a:effectLst>
            <a:innerShdw blurRad="63500" dist="50800" dir="2700000">
              <a:prstClr val="black">
                <a:alpha val="50000"/>
              </a:prstClr>
            </a:inn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C3E3A42-60EE-440D-83EB-BB860050CD1E}"/>
              </a:ext>
            </a:extLst>
          </p:cNvPr>
          <p:cNvSpPr txBox="1"/>
          <p:nvPr/>
        </p:nvSpPr>
        <p:spPr>
          <a:xfrm>
            <a:off x="5241238" y="3544824"/>
            <a:ext cx="1437955" cy="584775"/>
          </a:xfrm>
          <a:prstGeom prst="rect">
            <a:avLst/>
          </a:prstGeom>
          <a:noFill/>
        </p:spPr>
        <p:txBody>
          <a:bodyPr wrap="square" rtlCol="0">
            <a:spAutoFit/>
          </a:bodyPr>
          <a:lstStyle/>
          <a:p>
            <a:r>
              <a:rPr lang="en-US" sz="3200" b="1" dirty="0">
                <a:solidFill>
                  <a:schemeClr val="bg1"/>
                </a:solidFill>
              </a:rPr>
              <a:t>TRUST</a:t>
            </a:r>
          </a:p>
        </p:txBody>
      </p:sp>
      <p:sp>
        <p:nvSpPr>
          <p:cNvPr id="12" name="TextBox 11">
            <a:extLst>
              <a:ext uri="{FF2B5EF4-FFF2-40B4-BE49-F238E27FC236}">
                <a16:creationId xmlns:a16="http://schemas.microsoft.com/office/drawing/2014/main" id="{F34E7B68-C1AC-44F9-9DA9-9E69D413DF16}"/>
              </a:ext>
            </a:extLst>
          </p:cNvPr>
          <p:cNvSpPr txBox="1"/>
          <p:nvPr/>
        </p:nvSpPr>
        <p:spPr>
          <a:xfrm rot="19778441">
            <a:off x="6593249" y="2249421"/>
            <a:ext cx="1955570" cy="369332"/>
          </a:xfrm>
          <a:prstGeom prst="rect">
            <a:avLst/>
          </a:prstGeom>
          <a:noFill/>
        </p:spPr>
        <p:txBody>
          <a:bodyPr wrap="square" rtlCol="0">
            <a:spAutoFit/>
          </a:bodyPr>
          <a:lstStyle/>
          <a:p>
            <a:r>
              <a:rPr lang="en-US" dirty="0"/>
              <a:t>Trustworthiness</a:t>
            </a:r>
          </a:p>
        </p:txBody>
      </p:sp>
      <p:sp>
        <p:nvSpPr>
          <p:cNvPr id="13" name="TextBox 12">
            <a:extLst>
              <a:ext uri="{FF2B5EF4-FFF2-40B4-BE49-F238E27FC236}">
                <a16:creationId xmlns:a16="http://schemas.microsoft.com/office/drawing/2014/main" id="{FD4936B7-CC74-4F7E-9D40-65FB0E49215D}"/>
              </a:ext>
            </a:extLst>
          </p:cNvPr>
          <p:cNvSpPr txBox="1"/>
          <p:nvPr/>
        </p:nvSpPr>
        <p:spPr>
          <a:xfrm rot="20686749">
            <a:off x="7174652" y="2794532"/>
            <a:ext cx="1955570" cy="369332"/>
          </a:xfrm>
          <a:prstGeom prst="rect">
            <a:avLst/>
          </a:prstGeom>
          <a:noFill/>
        </p:spPr>
        <p:txBody>
          <a:bodyPr wrap="square" rtlCol="0">
            <a:spAutoFit/>
          </a:bodyPr>
          <a:lstStyle/>
          <a:p>
            <a:r>
              <a:rPr lang="en-US" dirty="0"/>
              <a:t>Competency</a:t>
            </a:r>
          </a:p>
        </p:txBody>
      </p:sp>
    </p:spTree>
    <p:extLst>
      <p:ext uri="{BB962C8B-B14F-4D97-AF65-F5344CB8AC3E}">
        <p14:creationId xmlns:p14="http://schemas.microsoft.com/office/powerpoint/2010/main" val="629803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18D8-1C17-4768-BD02-8C2D20A518B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 community-based approach to strategic planning allows for the opportunity to address both elements of trust</a:t>
            </a:r>
            <a:endParaRPr lang="en-US" dirty="0"/>
          </a:p>
        </p:txBody>
      </p:sp>
      <p:sp>
        <p:nvSpPr>
          <p:cNvPr id="6" name="TextBox 5">
            <a:extLst>
              <a:ext uri="{FF2B5EF4-FFF2-40B4-BE49-F238E27FC236}">
                <a16:creationId xmlns:a16="http://schemas.microsoft.com/office/drawing/2014/main" id="{92BB4313-050C-F701-2EE8-D94DF81655CD}"/>
              </a:ext>
            </a:extLst>
          </p:cNvPr>
          <p:cNvSpPr txBox="1"/>
          <p:nvPr/>
        </p:nvSpPr>
        <p:spPr>
          <a:xfrm>
            <a:off x="-2225040" y="-3429000"/>
            <a:ext cx="184731" cy="369332"/>
          </a:xfrm>
          <a:prstGeom prst="rect">
            <a:avLst/>
          </a:prstGeom>
          <a:noFill/>
        </p:spPr>
        <p:txBody>
          <a:bodyPr wrap="none" rtlCol="0">
            <a:spAutoFit/>
          </a:bodyPr>
          <a:lstStyle/>
          <a:p>
            <a:endParaRPr lang="en-US"/>
          </a:p>
        </p:txBody>
      </p:sp>
      <p:pic>
        <p:nvPicPr>
          <p:cNvPr id="12" name="Content Placeholder 11">
            <a:extLst>
              <a:ext uri="{FF2B5EF4-FFF2-40B4-BE49-F238E27FC236}">
                <a16:creationId xmlns:a16="http://schemas.microsoft.com/office/drawing/2014/main" id="{CE838EDB-EE5B-4194-A631-D6996AEDB686}"/>
              </a:ext>
            </a:extLst>
          </p:cNvPr>
          <p:cNvPicPr>
            <a:picLocks noGrp="1" noChangeAspect="1"/>
          </p:cNvPicPr>
          <p:nvPr>
            <p:ph idx="1"/>
          </p:nvPr>
        </p:nvPicPr>
        <p:blipFill>
          <a:blip r:embed="rId2"/>
          <a:stretch>
            <a:fillRect/>
          </a:stretch>
        </p:blipFill>
        <p:spPr>
          <a:xfrm>
            <a:off x="3866160" y="2378075"/>
            <a:ext cx="4300930" cy="2971800"/>
          </a:xfrm>
        </p:spPr>
      </p:pic>
      <p:sp>
        <p:nvSpPr>
          <p:cNvPr id="3" name="Rectangle 2">
            <a:extLst>
              <a:ext uri="{FF2B5EF4-FFF2-40B4-BE49-F238E27FC236}">
                <a16:creationId xmlns:a16="http://schemas.microsoft.com/office/drawing/2014/main" id="{156E2F67-A39A-4DF6-B852-44E9F0934B98}"/>
              </a:ext>
            </a:extLst>
          </p:cNvPr>
          <p:cNvSpPr/>
          <p:nvPr/>
        </p:nvSpPr>
        <p:spPr>
          <a:xfrm>
            <a:off x="3866160" y="5165209"/>
            <a:ext cx="4832220" cy="369332"/>
          </a:xfrm>
          <a:prstGeom prst="rect">
            <a:avLst/>
          </a:prstGeom>
        </p:spPr>
        <p:txBody>
          <a:bodyPr wrap="none">
            <a:spAutoFit/>
          </a:bodyPr>
          <a:lstStyle/>
          <a:p>
            <a:r>
              <a:rPr lang="en-US" dirty="0"/>
              <a:t>https://digitalcommons.unf.edu/ed_gamble/541/</a:t>
            </a:r>
          </a:p>
        </p:txBody>
      </p:sp>
    </p:spTree>
    <p:extLst>
      <p:ext uri="{BB962C8B-B14F-4D97-AF65-F5344CB8AC3E}">
        <p14:creationId xmlns:p14="http://schemas.microsoft.com/office/powerpoint/2010/main" val="2977505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21053-74D1-1A00-CE7A-6FFE1F911513}"/>
              </a:ext>
            </a:extLst>
          </p:cNvPr>
          <p:cNvSpPr>
            <a:spLocks noGrp="1"/>
          </p:cNvSpPr>
          <p:nvPr>
            <p:ph sz="half" idx="1"/>
          </p:nvPr>
        </p:nvSpPr>
        <p:spPr>
          <a:xfrm>
            <a:off x="555414" y="2577253"/>
            <a:ext cx="11487572" cy="2971800"/>
          </a:xfrm>
        </p:spPr>
        <p:txBody>
          <a:bodyPr/>
          <a:lstStyle/>
          <a:p>
            <a:pPr marL="91440" indent="0">
              <a:buNone/>
            </a:pPr>
            <a:r>
              <a:rPr lang="en-US" sz="3600" dirty="0">
                <a:latin typeface="Arial" panose="020B0604020202020204" pitchFamily="34" charset="0"/>
                <a:cs typeface="Arial" panose="020B0604020202020204" pitchFamily="34" charset="0"/>
              </a:rPr>
              <a:t>An ICMA Survey indicated that only two-thirds have or use a strategic plan to guide decision making. Of those, only a </a:t>
            </a:r>
            <a:r>
              <a:rPr lang="en-US" sz="3600" u="sng" dirty="0">
                <a:latin typeface="Arial" panose="020B0604020202020204" pitchFamily="34" charset="0"/>
                <a:cs typeface="Arial" panose="020B0604020202020204" pitchFamily="34" charset="0"/>
              </a:rPr>
              <a:t>third</a:t>
            </a:r>
            <a:r>
              <a:rPr lang="en-US" sz="3600" dirty="0">
                <a:latin typeface="Arial" panose="020B0604020202020204" pitchFamily="34" charset="0"/>
                <a:cs typeface="Arial" panose="020B0604020202020204" pitchFamily="34" charset="0"/>
              </a:rPr>
              <a:t> allowed their residents to play a role in creating it.</a:t>
            </a:r>
          </a:p>
        </p:txBody>
      </p:sp>
      <p:sp>
        <p:nvSpPr>
          <p:cNvPr id="6" name="TextBox 5">
            <a:extLst>
              <a:ext uri="{FF2B5EF4-FFF2-40B4-BE49-F238E27FC236}">
                <a16:creationId xmlns:a16="http://schemas.microsoft.com/office/drawing/2014/main" id="{92BB4313-050C-F701-2EE8-D94DF81655CD}"/>
              </a:ext>
            </a:extLst>
          </p:cNvPr>
          <p:cNvSpPr txBox="1"/>
          <p:nvPr/>
        </p:nvSpPr>
        <p:spPr>
          <a:xfrm>
            <a:off x="-2225040" y="-3429000"/>
            <a:ext cx="184731" cy="369332"/>
          </a:xfrm>
          <a:prstGeom prst="rect">
            <a:avLst/>
          </a:prstGeom>
          <a:noFill/>
        </p:spPr>
        <p:txBody>
          <a:bodyPr wrap="none" rtlCol="0">
            <a:spAutoFit/>
          </a:bodyPr>
          <a:lstStyle/>
          <a:p>
            <a:endParaRPr lang="en-US"/>
          </a:p>
        </p:txBody>
      </p:sp>
      <p:sp>
        <p:nvSpPr>
          <p:cNvPr id="5" name="Title 4">
            <a:extLst>
              <a:ext uri="{FF2B5EF4-FFF2-40B4-BE49-F238E27FC236}">
                <a16:creationId xmlns:a16="http://schemas.microsoft.com/office/drawing/2014/main" id="{3F2609E0-34CD-479D-BC04-EA00E4F33A0B}"/>
              </a:ext>
            </a:extLst>
          </p:cNvPr>
          <p:cNvSpPr>
            <a:spLocks noGrp="1"/>
          </p:cNvSpPr>
          <p:nvPr>
            <p:ph type="title"/>
          </p:nvPr>
        </p:nvSpPr>
        <p:spPr/>
        <p:txBody>
          <a:bodyPr/>
          <a:lstStyle/>
          <a:p>
            <a:r>
              <a:rPr lang="en-US" dirty="0"/>
              <a:t>The Challenge is…</a:t>
            </a:r>
          </a:p>
        </p:txBody>
      </p:sp>
    </p:spTree>
    <p:extLst>
      <p:ext uri="{BB962C8B-B14F-4D97-AF65-F5344CB8AC3E}">
        <p14:creationId xmlns:p14="http://schemas.microsoft.com/office/powerpoint/2010/main" val="220193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21053-74D1-1A00-CE7A-6FFE1F911513}"/>
              </a:ext>
            </a:extLst>
          </p:cNvPr>
          <p:cNvSpPr>
            <a:spLocks noGrp="1"/>
          </p:cNvSpPr>
          <p:nvPr>
            <p:ph sz="half" idx="1"/>
          </p:nvPr>
        </p:nvSpPr>
        <p:spPr>
          <a:xfrm>
            <a:off x="555414" y="2577253"/>
            <a:ext cx="11487572" cy="2971800"/>
          </a:xfrm>
        </p:spPr>
        <p:txBody>
          <a:bodyPr/>
          <a:lstStyle/>
          <a:p>
            <a:pPr marL="91440" indent="0">
              <a:buNone/>
            </a:pPr>
            <a:r>
              <a:rPr lang="en-US" sz="3600" dirty="0">
                <a:latin typeface="Arial" panose="020B0604020202020204" pitchFamily="34" charset="0"/>
                <a:cs typeface="Arial" panose="020B0604020202020204" pitchFamily="34" charset="0"/>
              </a:rPr>
              <a:t>The reality is that both citizen apathy and outrage are many times the product of a lack of civic engagement.  Many citizens desire involvement in local governance beyond simply Election Day.</a:t>
            </a:r>
          </a:p>
          <a:p>
            <a:pPr marL="91440" indent="0">
              <a:buNone/>
            </a:pPr>
            <a:endParaRPr lang="en-US" sz="3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2BB4313-050C-F701-2EE8-D94DF81655CD}"/>
              </a:ext>
            </a:extLst>
          </p:cNvPr>
          <p:cNvSpPr txBox="1"/>
          <p:nvPr/>
        </p:nvSpPr>
        <p:spPr>
          <a:xfrm>
            <a:off x="-2225040" y="-3429000"/>
            <a:ext cx="184731" cy="369332"/>
          </a:xfrm>
          <a:prstGeom prst="rect">
            <a:avLst/>
          </a:prstGeom>
          <a:noFill/>
        </p:spPr>
        <p:txBody>
          <a:bodyPr wrap="none" rtlCol="0">
            <a:spAutoFit/>
          </a:bodyPr>
          <a:lstStyle/>
          <a:p>
            <a:endParaRPr lang="en-US"/>
          </a:p>
        </p:txBody>
      </p:sp>
      <p:sp>
        <p:nvSpPr>
          <p:cNvPr id="5" name="Title 4">
            <a:extLst>
              <a:ext uri="{FF2B5EF4-FFF2-40B4-BE49-F238E27FC236}">
                <a16:creationId xmlns:a16="http://schemas.microsoft.com/office/drawing/2014/main" id="{3F2609E0-34CD-479D-BC04-EA00E4F33A0B}"/>
              </a:ext>
            </a:extLst>
          </p:cNvPr>
          <p:cNvSpPr>
            <a:spLocks noGrp="1"/>
          </p:cNvSpPr>
          <p:nvPr>
            <p:ph type="title"/>
          </p:nvPr>
        </p:nvSpPr>
        <p:spPr/>
        <p:txBody>
          <a:bodyPr/>
          <a:lstStyle/>
          <a:p>
            <a:r>
              <a:rPr lang="en-US" dirty="0"/>
              <a:t>The Reality is…</a:t>
            </a:r>
          </a:p>
        </p:txBody>
      </p:sp>
    </p:spTree>
    <p:extLst>
      <p:ext uri="{BB962C8B-B14F-4D97-AF65-F5344CB8AC3E}">
        <p14:creationId xmlns:p14="http://schemas.microsoft.com/office/powerpoint/2010/main" val="84036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04BC-441F-A764-BAA6-78AD3F3A862A}"/>
              </a:ext>
            </a:extLst>
          </p:cNvPr>
          <p:cNvSpPr>
            <a:spLocks noGrp="1"/>
          </p:cNvSpPr>
          <p:nvPr>
            <p:ph type="title"/>
          </p:nvPr>
        </p:nvSpPr>
        <p:spPr/>
        <p:txBody>
          <a:bodyPr/>
          <a:lstStyle/>
          <a:p>
            <a:r>
              <a:rPr lang="en-US" dirty="0"/>
              <a:t>The Community-based Strategic Planning Process</a:t>
            </a:r>
          </a:p>
        </p:txBody>
      </p:sp>
    </p:spTree>
    <p:extLst>
      <p:ext uri="{BB962C8B-B14F-4D97-AF65-F5344CB8AC3E}">
        <p14:creationId xmlns:p14="http://schemas.microsoft.com/office/powerpoint/2010/main" val="528958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440012" y="443653"/>
            <a:ext cx="10790175" cy="1188720"/>
          </a:xfrm>
        </p:spPr>
        <p:txBody>
          <a:bodyPr/>
          <a:lstStyle/>
          <a:p>
            <a:r>
              <a:rPr lang="en-US" b="1" dirty="0"/>
              <a:t>The Community-based Strategic Planning Process</a:t>
            </a:r>
            <a:endParaRPr lang="en-US" dirty="0"/>
          </a:p>
        </p:txBody>
      </p:sp>
      <p:graphicFrame>
        <p:nvGraphicFramePr>
          <p:cNvPr id="7" name="Diagram 6">
            <a:extLst>
              <a:ext uri="{FF2B5EF4-FFF2-40B4-BE49-F238E27FC236}">
                <a16:creationId xmlns:a16="http://schemas.microsoft.com/office/drawing/2014/main" id="{147C4059-AA14-4ED0-B2B8-8AEC4CD23BE5}"/>
              </a:ext>
            </a:extLst>
          </p:cNvPr>
          <p:cNvGraphicFramePr/>
          <p:nvPr>
            <p:extLst>
              <p:ext uri="{D42A27DB-BD31-4B8C-83A1-F6EECF244321}">
                <p14:modId xmlns:p14="http://schemas.microsoft.com/office/powerpoint/2010/main" val="3369426440"/>
              </p:ext>
            </p:extLst>
          </p:nvPr>
        </p:nvGraphicFramePr>
        <p:xfrm>
          <a:off x="2411308" y="1788160"/>
          <a:ext cx="6915572" cy="4958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60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440012" y="443653"/>
            <a:ext cx="10790175" cy="1188720"/>
          </a:xfrm>
        </p:spPr>
        <p:txBody>
          <a:bodyPr/>
          <a:lstStyle/>
          <a:p>
            <a:r>
              <a:rPr lang="en-US" b="1" dirty="0"/>
              <a:t>The Community-based Strategic Planning Process</a:t>
            </a:r>
            <a:endParaRPr lang="en-US" dirty="0"/>
          </a:p>
        </p:txBody>
      </p:sp>
      <p:sp>
        <p:nvSpPr>
          <p:cNvPr id="3" name="Content Placeholder 2">
            <a:extLst>
              <a:ext uri="{FF2B5EF4-FFF2-40B4-BE49-F238E27FC236}">
                <a16:creationId xmlns:a16="http://schemas.microsoft.com/office/drawing/2014/main" id="{D92C5CF9-2700-70EA-1F74-1D925A3CAEAE}"/>
              </a:ext>
            </a:extLst>
          </p:cNvPr>
          <p:cNvSpPr>
            <a:spLocks noGrp="1"/>
          </p:cNvSpPr>
          <p:nvPr>
            <p:ph sz="half" idx="1"/>
          </p:nvPr>
        </p:nvSpPr>
        <p:spPr/>
        <p:txBody>
          <a:bodyPr/>
          <a:lstStyle/>
          <a:p>
            <a:pPr marL="91440" indent="0">
              <a:buNone/>
            </a:pPr>
            <a:r>
              <a:rPr lang="en-US" b="1" dirty="0"/>
              <a:t>Setting the Stage:</a:t>
            </a:r>
          </a:p>
          <a:p>
            <a:r>
              <a:rPr lang="en-US" dirty="0"/>
              <a:t>Appoint the SPAC</a:t>
            </a:r>
          </a:p>
          <a:p>
            <a:r>
              <a:rPr lang="en-US" dirty="0"/>
              <a:t>Develop the Mission</a:t>
            </a:r>
          </a:p>
          <a:p>
            <a:r>
              <a:rPr lang="en-US" dirty="0"/>
              <a:t>Gather the Stakeholders</a:t>
            </a:r>
          </a:p>
          <a:p>
            <a:r>
              <a:rPr lang="en-US" dirty="0"/>
              <a:t>Brand and Promote the Initiative</a:t>
            </a:r>
          </a:p>
          <a:p>
            <a:r>
              <a:rPr lang="en-US" dirty="0"/>
              <a:t>Define and Schedule Events</a:t>
            </a:r>
          </a:p>
        </p:txBody>
      </p:sp>
      <p:graphicFrame>
        <p:nvGraphicFramePr>
          <p:cNvPr id="7" name="Diagram 6">
            <a:extLst>
              <a:ext uri="{FF2B5EF4-FFF2-40B4-BE49-F238E27FC236}">
                <a16:creationId xmlns:a16="http://schemas.microsoft.com/office/drawing/2014/main" id="{147C4059-AA14-4ED0-B2B8-8AEC4CD23BE5}"/>
              </a:ext>
            </a:extLst>
          </p:cNvPr>
          <p:cNvGraphicFramePr/>
          <p:nvPr>
            <p:extLst>
              <p:ext uri="{D42A27DB-BD31-4B8C-83A1-F6EECF244321}">
                <p14:modId xmlns:p14="http://schemas.microsoft.com/office/powerpoint/2010/main" val="1127936571"/>
              </p:ext>
            </p:extLst>
          </p:nvPr>
        </p:nvGraphicFramePr>
        <p:xfrm>
          <a:off x="6096000" y="1787313"/>
          <a:ext cx="5344159" cy="4152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071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440012" y="443653"/>
            <a:ext cx="10790175" cy="1188720"/>
          </a:xfrm>
        </p:spPr>
        <p:txBody>
          <a:bodyPr/>
          <a:lstStyle/>
          <a:p>
            <a:r>
              <a:rPr lang="en-US" b="1" dirty="0"/>
              <a:t>The Community-based Strategic Planning Process</a:t>
            </a:r>
            <a:endParaRPr lang="en-US" dirty="0"/>
          </a:p>
        </p:txBody>
      </p:sp>
      <p:sp>
        <p:nvSpPr>
          <p:cNvPr id="3" name="Content Placeholder 2">
            <a:extLst>
              <a:ext uri="{FF2B5EF4-FFF2-40B4-BE49-F238E27FC236}">
                <a16:creationId xmlns:a16="http://schemas.microsoft.com/office/drawing/2014/main" id="{D92C5CF9-2700-70EA-1F74-1D925A3CAEAE}"/>
              </a:ext>
            </a:extLst>
          </p:cNvPr>
          <p:cNvSpPr>
            <a:spLocks noGrp="1"/>
          </p:cNvSpPr>
          <p:nvPr>
            <p:ph sz="half" idx="1"/>
          </p:nvPr>
        </p:nvSpPr>
        <p:spPr/>
        <p:txBody>
          <a:bodyPr/>
          <a:lstStyle/>
          <a:p>
            <a:pPr marL="91440" indent="0">
              <a:buNone/>
            </a:pPr>
            <a:r>
              <a:rPr lang="en-US" b="1" dirty="0"/>
              <a:t>Listening:</a:t>
            </a:r>
          </a:p>
          <a:p>
            <a:r>
              <a:rPr lang="en-US" dirty="0"/>
              <a:t>Focus groups</a:t>
            </a:r>
          </a:p>
          <a:p>
            <a:r>
              <a:rPr lang="en-US" dirty="0"/>
              <a:t>Workshops</a:t>
            </a:r>
          </a:p>
          <a:p>
            <a:r>
              <a:rPr lang="en-US" dirty="0"/>
              <a:t>Open Houses</a:t>
            </a:r>
          </a:p>
          <a:p>
            <a:r>
              <a:rPr lang="en-US" dirty="0"/>
              <a:t>Survey(s)</a:t>
            </a:r>
          </a:p>
          <a:p>
            <a:r>
              <a:rPr lang="en-US" dirty="0"/>
              <a:t>Create creative contests and events</a:t>
            </a:r>
          </a:p>
        </p:txBody>
      </p:sp>
      <p:graphicFrame>
        <p:nvGraphicFramePr>
          <p:cNvPr id="7" name="Diagram 6">
            <a:extLst>
              <a:ext uri="{FF2B5EF4-FFF2-40B4-BE49-F238E27FC236}">
                <a16:creationId xmlns:a16="http://schemas.microsoft.com/office/drawing/2014/main" id="{147C4059-AA14-4ED0-B2B8-8AEC4CD23BE5}"/>
              </a:ext>
            </a:extLst>
          </p:cNvPr>
          <p:cNvGraphicFramePr/>
          <p:nvPr/>
        </p:nvGraphicFramePr>
        <p:xfrm>
          <a:off x="6096000" y="1787313"/>
          <a:ext cx="5344159" cy="4152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41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440012" y="443653"/>
            <a:ext cx="10790175" cy="1188720"/>
          </a:xfrm>
        </p:spPr>
        <p:txBody>
          <a:bodyPr/>
          <a:lstStyle/>
          <a:p>
            <a:r>
              <a:rPr lang="en-US" b="1" dirty="0"/>
              <a:t>The Community-based Strategic Planning Process</a:t>
            </a:r>
            <a:endParaRPr lang="en-US" dirty="0"/>
          </a:p>
        </p:txBody>
      </p:sp>
      <p:sp>
        <p:nvSpPr>
          <p:cNvPr id="3" name="Content Placeholder 2">
            <a:extLst>
              <a:ext uri="{FF2B5EF4-FFF2-40B4-BE49-F238E27FC236}">
                <a16:creationId xmlns:a16="http://schemas.microsoft.com/office/drawing/2014/main" id="{D92C5CF9-2700-70EA-1F74-1D925A3CAEAE}"/>
              </a:ext>
            </a:extLst>
          </p:cNvPr>
          <p:cNvSpPr>
            <a:spLocks noGrp="1"/>
          </p:cNvSpPr>
          <p:nvPr>
            <p:ph sz="half" idx="1"/>
          </p:nvPr>
        </p:nvSpPr>
        <p:spPr>
          <a:xfrm>
            <a:off x="904241" y="1787313"/>
            <a:ext cx="4866132" cy="2971800"/>
          </a:xfrm>
        </p:spPr>
        <p:txBody>
          <a:bodyPr/>
          <a:lstStyle/>
          <a:p>
            <a:pPr marL="91440" indent="0">
              <a:buNone/>
            </a:pPr>
            <a:r>
              <a:rPr lang="en-US" b="1" dirty="0"/>
              <a:t>The Five most powerful questions:</a:t>
            </a:r>
          </a:p>
          <a:p>
            <a:r>
              <a:rPr lang="en-US" dirty="0"/>
              <a:t>What do you like most?</a:t>
            </a:r>
          </a:p>
          <a:p>
            <a:r>
              <a:rPr lang="en-US" dirty="0"/>
              <a:t>What do you like least?</a:t>
            </a:r>
          </a:p>
          <a:p>
            <a:r>
              <a:rPr lang="en-US" dirty="0"/>
              <a:t>Why did you move here?</a:t>
            </a:r>
          </a:p>
          <a:p>
            <a:r>
              <a:rPr lang="en-US" dirty="0"/>
              <a:t>What, if changed would make you consider leaving?</a:t>
            </a:r>
          </a:p>
          <a:p>
            <a:r>
              <a:rPr lang="en-US" dirty="0"/>
              <a:t>If you were king or queen for a day, what would you change or what would you do?</a:t>
            </a:r>
          </a:p>
        </p:txBody>
      </p:sp>
      <p:graphicFrame>
        <p:nvGraphicFramePr>
          <p:cNvPr id="7" name="Diagram 6">
            <a:extLst>
              <a:ext uri="{FF2B5EF4-FFF2-40B4-BE49-F238E27FC236}">
                <a16:creationId xmlns:a16="http://schemas.microsoft.com/office/drawing/2014/main" id="{147C4059-AA14-4ED0-B2B8-8AEC4CD23BE5}"/>
              </a:ext>
            </a:extLst>
          </p:cNvPr>
          <p:cNvGraphicFramePr/>
          <p:nvPr/>
        </p:nvGraphicFramePr>
        <p:xfrm>
          <a:off x="6096000" y="1787313"/>
          <a:ext cx="5344159" cy="4152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918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440012" y="443653"/>
            <a:ext cx="10790175" cy="1188720"/>
          </a:xfrm>
        </p:spPr>
        <p:txBody>
          <a:bodyPr/>
          <a:lstStyle/>
          <a:p>
            <a:r>
              <a:rPr lang="en-US" b="1" dirty="0"/>
              <a:t>The Community-based Strategic Planning Process</a:t>
            </a:r>
            <a:endParaRPr lang="en-US" dirty="0"/>
          </a:p>
        </p:txBody>
      </p:sp>
      <p:sp>
        <p:nvSpPr>
          <p:cNvPr id="3" name="Content Placeholder 2">
            <a:extLst>
              <a:ext uri="{FF2B5EF4-FFF2-40B4-BE49-F238E27FC236}">
                <a16:creationId xmlns:a16="http://schemas.microsoft.com/office/drawing/2014/main" id="{D92C5CF9-2700-70EA-1F74-1D925A3CAEAE}"/>
              </a:ext>
            </a:extLst>
          </p:cNvPr>
          <p:cNvSpPr>
            <a:spLocks noGrp="1"/>
          </p:cNvSpPr>
          <p:nvPr>
            <p:ph sz="half" idx="1"/>
          </p:nvPr>
        </p:nvSpPr>
        <p:spPr/>
        <p:txBody>
          <a:bodyPr/>
          <a:lstStyle/>
          <a:p>
            <a:pPr marL="91440" indent="0">
              <a:buNone/>
            </a:pPr>
            <a:r>
              <a:rPr lang="en-US" b="1" dirty="0"/>
              <a:t>Identification of Priorities</a:t>
            </a:r>
          </a:p>
          <a:p>
            <a:r>
              <a:rPr lang="en-US" dirty="0"/>
              <a:t>Data Analysis</a:t>
            </a:r>
          </a:p>
          <a:p>
            <a:r>
              <a:rPr lang="en-US" dirty="0"/>
              <a:t>Strategic Directives</a:t>
            </a:r>
          </a:p>
          <a:p>
            <a:r>
              <a:rPr lang="en-US" dirty="0"/>
              <a:t>Key Initiatives</a:t>
            </a:r>
          </a:p>
          <a:p>
            <a:r>
              <a:rPr lang="en-US" dirty="0"/>
              <a:t>Consider the Unsaid</a:t>
            </a:r>
          </a:p>
        </p:txBody>
      </p:sp>
      <p:graphicFrame>
        <p:nvGraphicFramePr>
          <p:cNvPr id="7" name="Diagram 6">
            <a:extLst>
              <a:ext uri="{FF2B5EF4-FFF2-40B4-BE49-F238E27FC236}">
                <a16:creationId xmlns:a16="http://schemas.microsoft.com/office/drawing/2014/main" id="{147C4059-AA14-4ED0-B2B8-8AEC4CD23BE5}"/>
              </a:ext>
            </a:extLst>
          </p:cNvPr>
          <p:cNvGraphicFramePr/>
          <p:nvPr/>
        </p:nvGraphicFramePr>
        <p:xfrm>
          <a:off x="6096000" y="1787313"/>
          <a:ext cx="5344159" cy="4152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465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504F0-0DA8-4DA6-B366-8F813B8FD055}"/>
              </a:ext>
            </a:extLst>
          </p:cNvPr>
          <p:cNvPicPr>
            <a:picLocks/>
          </p:cNvPicPr>
          <p:nvPr>
            <p:custDataLst>
              <p:tags r:id="rId2"/>
            </p:custDataLst>
          </p:nvPr>
        </p:nvPicPr>
        <p:blipFill>
          <a:blip r:embed="rId5"/>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13A8DEAE-5388-4944-83A7-1CDBC37D3D26}"/>
              </a:ext>
            </a:extLst>
          </p:cNvPr>
          <p:cNvSpPr/>
          <p:nvPr>
            <p:custDataLst>
              <p:tags r:id="rId3"/>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Does your city have a strategic plan?</a:t>
            </a:r>
          </a:p>
        </p:txBody>
      </p:sp>
      <p:sp>
        <p:nvSpPr>
          <p:cNvPr id="8" name="Title 7">
            <a:extLst>
              <a:ext uri="{FF2B5EF4-FFF2-40B4-BE49-F238E27FC236}">
                <a16:creationId xmlns:a16="http://schemas.microsoft.com/office/drawing/2014/main" id="{C576D1BA-818D-4734-8374-29FEC973C8E2}"/>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02E1D459-85DF-45E3-BEBB-5AE5EA03D547}"/>
              </a:ext>
            </a:extLst>
          </p:cNvPr>
          <p:cNvPicPr>
            <a:picLocks noChangeAspect="1"/>
          </p:cNvPicPr>
          <p:nvPr/>
        </p:nvPicPr>
        <p:blipFill>
          <a:blip r:embed="rId6"/>
          <a:stretch>
            <a:fillRect/>
          </a:stretch>
        </p:blipFill>
        <p:spPr>
          <a:xfrm>
            <a:off x="9231861" y="5679389"/>
            <a:ext cx="1666512" cy="712904"/>
          </a:xfrm>
          <a:prstGeom prst="rect">
            <a:avLst/>
          </a:prstGeom>
        </p:spPr>
      </p:pic>
      <p:pic>
        <p:nvPicPr>
          <p:cNvPr id="12" name="Picture 11">
            <a:extLst>
              <a:ext uri="{FF2B5EF4-FFF2-40B4-BE49-F238E27FC236}">
                <a16:creationId xmlns:a16="http://schemas.microsoft.com/office/drawing/2014/main" id="{AB26790B-81F0-4AC8-8F4B-695654175181}"/>
              </a:ext>
            </a:extLst>
          </p:cNvPr>
          <p:cNvPicPr>
            <a:picLocks noChangeAspect="1"/>
          </p:cNvPicPr>
          <p:nvPr/>
        </p:nvPicPr>
        <p:blipFill>
          <a:blip r:embed="rId7"/>
          <a:stretch>
            <a:fillRect/>
          </a:stretch>
        </p:blipFill>
        <p:spPr>
          <a:xfrm>
            <a:off x="833321" y="5793661"/>
            <a:ext cx="2113079" cy="598632"/>
          </a:xfrm>
          <a:prstGeom prst="rect">
            <a:avLst/>
          </a:prstGeom>
        </p:spPr>
      </p:pic>
    </p:spTree>
    <p:custDataLst>
      <p:tags r:id="rId1"/>
    </p:custDataLst>
    <p:extLst>
      <p:ext uri="{BB962C8B-B14F-4D97-AF65-F5344CB8AC3E}">
        <p14:creationId xmlns:p14="http://schemas.microsoft.com/office/powerpoint/2010/main" val="370305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EB49D-801E-4AE4-B5DA-4A1962EEEC24}"/>
              </a:ext>
            </a:extLst>
          </p:cNvPr>
          <p:cNvPicPr>
            <a:picLocks noChangeAspect="1"/>
          </p:cNvPicPr>
          <p:nvPr/>
        </p:nvPicPr>
        <p:blipFill rotWithShape="1">
          <a:blip r:embed="rId2"/>
          <a:srcRect l="4876" t="15973" r="4590" b="16186"/>
          <a:stretch/>
        </p:blipFill>
        <p:spPr>
          <a:xfrm>
            <a:off x="2243327" y="264017"/>
            <a:ext cx="7201355" cy="5276569"/>
          </a:xfrm>
          <a:prstGeom prst="rect">
            <a:avLst/>
          </a:prstGeom>
        </p:spPr>
      </p:pic>
    </p:spTree>
    <p:extLst>
      <p:ext uri="{BB962C8B-B14F-4D97-AF65-F5344CB8AC3E}">
        <p14:creationId xmlns:p14="http://schemas.microsoft.com/office/powerpoint/2010/main" val="2330350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440012" y="443653"/>
            <a:ext cx="10790175" cy="1188720"/>
          </a:xfrm>
        </p:spPr>
        <p:txBody>
          <a:bodyPr/>
          <a:lstStyle/>
          <a:p>
            <a:r>
              <a:rPr lang="en-US" b="1" dirty="0"/>
              <a:t>The Community-based Strategic Planning Process</a:t>
            </a:r>
            <a:endParaRPr lang="en-US" dirty="0"/>
          </a:p>
        </p:txBody>
      </p:sp>
      <p:sp>
        <p:nvSpPr>
          <p:cNvPr id="3" name="Content Placeholder 2">
            <a:extLst>
              <a:ext uri="{FF2B5EF4-FFF2-40B4-BE49-F238E27FC236}">
                <a16:creationId xmlns:a16="http://schemas.microsoft.com/office/drawing/2014/main" id="{D92C5CF9-2700-70EA-1F74-1D925A3CAEAE}"/>
              </a:ext>
            </a:extLst>
          </p:cNvPr>
          <p:cNvSpPr>
            <a:spLocks noGrp="1"/>
          </p:cNvSpPr>
          <p:nvPr>
            <p:ph sz="half" idx="1"/>
          </p:nvPr>
        </p:nvSpPr>
        <p:spPr/>
        <p:txBody>
          <a:bodyPr/>
          <a:lstStyle/>
          <a:p>
            <a:pPr marL="91440" indent="0">
              <a:buNone/>
            </a:pPr>
            <a:r>
              <a:rPr lang="en-US" b="1" dirty="0"/>
              <a:t>Putting it all together:</a:t>
            </a:r>
          </a:p>
          <a:p>
            <a:r>
              <a:rPr lang="en-US" dirty="0"/>
              <a:t>Strategic Directives &amp; Initiatives</a:t>
            </a:r>
          </a:p>
          <a:p>
            <a:r>
              <a:rPr lang="en-US" dirty="0"/>
              <a:t>Tool Box</a:t>
            </a:r>
          </a:p>
          <a:p>
            <a:r>
              <a:rPr lang="en-US" dirty="0"/>
              <a:t>The Presentation</a:t>
            </a:r>
          </a:p>
        </p:txBody>
      </p:sp>
      <p:graphicFrame>
        <p:nvGraphicFramePr>
          <p:cNvPr id="7" name="Diagram 6">
            <a:extLst>
              <a:ext uri="{FF2B5EF4-FFF2-40B4-BE49-F238E27FC236}">
                <a16:creationId xmlns:a16="http://schemas.microsoft.com/office/drawing/2014/main" id="{147C4059-AA14-4ED0-B2B8-8AEC4CD23BE5}"/>
              </a:ext>
            </a:extLst>
          </p:cNvPr>
          <p:cNvGraphicFramePr/>
          <p:nvPr/>
        </p:nvGraphicFramePr>
        <p:xfrm>
          <a:off x="6096000" y="1787313"/>
          <a:ext cx="5344159" cy="4152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62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440012" y="443653"/>
            <a:ext cx="10790175" cy="1188720"/>
          </a:xfrm>
        </p:spPr>
        <p:txBody>
          <a:bodyPr/>
          <a:lstStyle/>
          <a:p>
            <a:r>
              <a:rPr lang="en-US" b="1" dirty="0"/>
              <a:t>The Community-based Strategic Planning Process</a:t>
            </a:r>
            <a:endParaRPr lang="en-US" dirty="0"/>
          </a:p>
        </p:txBody>
      </p:sp>
      <p:sp>
        <p:nvSpPr>
          <p:cNvPr id="3" name="Content Placeholder 2">
            <a:extLst>
              <a:ext uri="{FF2B5EF4-FFF2-40B4-BE49-F238E27FC236}">
                <a16:creationId xmlns:a16="http://schemas.microsoft.com/office/drawing/2014/main" id="{D92C5CF9-2700-70EA-1F74-1D925A3CAEAE}"/>
              </a:ext>
            </a:extLst>
          </p:cNvPr>
          <p:cNvSpPr>
            <a:spLocks noGrp="1"/>
          </p:cNvSpPr>
          <p:nvPr>
            <p:ph sz="half" idx="1"/>
          </p:nvPr>
        </p:nvSpPr>
        <p:spPr/>
        <p:txBody>
          <a:bodyPr/>
          <a:lstStyle/>
          <a:p>
            <a:pPr marL="91440" indent="0">
              <a:buNone/>
            </a:pPr>
            <a:r>
              <a:rPr lang="en-US" b="1" dirty="0"/>
              <a:t>Implementation and Reporting</a:t>
            </a:r>
          </a:p>
        </p:txBody>
      </p:sp>
      <p:graphicFrame>
        <p:nvGraphicFramePr>
          <p:cNvPr id="4" name="Content Placeholder 3">
            <a:extLst>
              <a:ext uri="{FF2B5EF4-FFF2-40B4-BE49-F238E27FC236}">
                <a16:creationId xmlns:a16="http://schemas.microsoft.com/office/drawing/2014/main" id="{E36DCFBA-B375-4FD3-AF94-950ED9526523}"/>
              </a:ext>
            </a:extLst>
          </p:cNvPr>
          <p:cNvGraphicFramePr>
            <a:graphicFrameLocks noGrp="1"/>
          </p:cNvGraphicFramePr>
          <p:nvPr>
            <p:ph sz="half" idx="2"/>
            <p:extLst>
              <p:ext uri="{D42A27DB-BD31-4B8C-83A1-F6EECF244321}">
                <p14:modId xmlns:p14="http://schemas.microsoft.com/office/powerpoint/2010/main" val="1249576850"/>
              </p:ext>
            </p:extLst>
          </p:nvPr>
        </p:nvGraphicFramePr>
        <p:xfrm>
          <a:off x="6228079" y="2194560"/>
          <a:ext cx="5049501" cy="315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768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440012" y="443653"/>
            <a:ext cx="10790175" cy="1188720"/>
          </a:xfrm>
        </p:spPr>
        <p:txBody>
          <a:bodyPr/>
          <a:lstStyle/>
          <a:p>
            <a:r>
              <a:rPr lang="en-US" b="1" dirty="0"/>
              <a:t>The Community-based Strategic Planning Process</a:t>
            </a:r>
            <a:endParaRPr lang="en-US" dirty="0"/>
          </a:p>
        </p:txBody>
      </p:sp>
      <p:sp>
        <p:nvSpPr>
          <p:cNvPr id="3" name="Content Placeholder 2">
            <a:extLst>
              <a:ext uri="{FF2B5EF4-FFF2-40B4-BE49-F238E27FC236}">
                <a16:creationId xmlns:a16="http://schemas.microsoft.com/office/drawing/2014/main" id="{D92C5CF9-2700-70EA-1F74-1D925A3CAEAE}"/>
              </a:ext>
            </a:extLst>
          </p:cNvPr>
          <p:cNvSpPr>
            <a:spLocks noGrp="1"/>
          </p:cNvSpPr>
          <p:nvPr>
            <p:ph sz="half" idx="1"/>
          </p:nvPr>
        </p:nvSpPr>
        <p:spPr/>
        <p:txBody>
          <a:bodyPr/>
          <a:lstStyle/>
          <a:p>
            <a:pPr marL="91440" indent="0">
              <a:buNone/>
            </a:pPr>
            <a:r>
              <a:rPr lang="en-US" b="1" dirty="0"/>
              <a:t>Implementation and Reporting:</a:t>
            </a:r>
          </a:p>
          <a:p>
            <a:r>
              <a:rPr lang="en-US" dirty="0"/>
              <a:t>Who’s responsible</a:t>
            </a:r>
          </a:p>
          <a:p>
            <a:r>
              <a:rPr lang="en-US" dirty="0"/>
              <a:t>Strategy Reporting Software</a:t>
            </a:r>
          </a:p>
          <a:p>
            <a:r>
              <a:rPr lang="en-US" dirty="0"/>
              <a:t>Community Scorecard</a:t>
            </a:r>
          </a:p>
          <a:p>
            <a:r>
              <a:rPr lang="en-US" dirty="0"/>
              <a:t>Reporting Frequency</a:t>
            </a:r>
          </a:p>
        </p:txBody>
      </p:sp>
      <p:pic>
        <p:nvPicPr>
          <p:cNvPr id="5" name="Content Placeholder 4">
            <a:extLst>
              <a:ext uri="{FF2B5EF4-FFF2-40B4-BE49-F238E27FC236}">
                <a16:creationId xmlns:a16="http://schemas.microsoft.com/office/drawing/2014/main" id="{631A679B-CFF5-4433-B9E5-56C1DCC28A2C}"/>
              </a:ext>
            </a:extLst>
          </p:cNvPr>
          <p:cNvPicPr>
            <a:picLocks noGrp="1" noChangeAspect="1"/>
          </p:cNvPicPr>
          <p:nvPr>
            <p:ph sz="half" idx="2"/>
          </p:nvPr>
        </p:nvPicPr>
        <p:blipFill>
          <a:blip r:embed="rId2"/>
          <a:stretch>
            <a:fillRect/>
          </a:stretch>
        </p:blipFill>
        <p:spPr>
          <a:xfrm>
            <a:off x="6973909" y="1911270"/>
            <a:ext cx="4571999" cy="3904140"/>
          </a:xfrm>
        </p:spPr>
      </p:pic>
    </p:spTree>
    <p:extLst>
      <p:ext uri="{BB962C8B-B14F-4D97-AF65-F5344CB8AC3E}">
        <p14:creationId xmlns:p14="http://schemas.microsoft.com/office/powerpoint/2010/main" val="3758681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E1B7-59D2-46AB-BF6E-2D19194504DA}"/>
              </a:ext>
            </a:extLst>
          </p:cNvPr>
          <p:cNvSpPr>
            <a:spLocks noGrp="1"/>
          </p:cNvSpPr>
          <p:nvPr>
            <p:ph type="title"/>
          </p:nvPr>
        </p:nvSpPr>
        <p:spPr>
          <a:xfrm>
            <a:off x="805713" y="217010"/>
            <a:ext cx="10200132" cy="1188720"/>
          </a:xfrm>
        </p:spPr>
        <p:txBody>
          <a:bodyPr/>
          <a:lstStyle/>
          <a:p>
            <a:r>
              <a:rPr lang="en-US" dirty="0"/>
              <a:t>Sharing Success</a:t>
            </a:r>
          </a:p>
        </p:txBody>
      </p:sp>
      <p:pic>
        <p:nvPicPr>
          <p:cNvPr id="8" name="Content Placeholder 7">
            <a:extLst>
              <a:ext uri="{FF2B5EF4-FFF2-40B4-BE49-F238E27FC236}">
                <a16:creationId xmlns:a16="http://schemas.microsoft.com/office/drawing/2014/main" id="{C6EFE515-213D-43DE-BC0C-F623390C73B3}"/>
              </a:ext>
            </a:extLst>
          </p:cNvPr>
          <p:cNvPicPr>
            <a:picLocks noGrp="1" noChangeAspect="1"/>
          </p:cNvPicPr>
          <p:nvPr>
            <p:ph sz="half" idx="2"/>
          </p:nvPr>
        </p:nvPicPr>
        <p:blipFill>
          <a:blip r:embed="rId2"/>
          <a:stretch>
            <a:fillRect/>
          </a:stretch>
        </p:blipFill>
        <p:spPr>
          <a:xfrm>
            <a:off x="633213" y="1512514"/>
            <a:ext cx="4704325" cy="4127551"/>
          </a:xfrm>
        </p:spPr>
      </p:pic>
      <p:pic>
        <p:nvPicPr>
          <p:cNvPr id="12" name="Content Placeholder 11">
            <a:extLst>
              <a:ext uri="{FF2B5EF4-FFF2-40B4-BE49-F238E27FC236}">
                <a16:creationId xmlns:a16="http://schemas.microsoft.com/office/drawing/2014/main" id="{BF1CE267-0496-49D8-93CB-8CFA80D2EBDB}"/>
              </a:ext>
            </a:extLst>
          </p:cNvPr>
          <p:cNvPicPr>
            <a:picLocks noGrp="1" noChangeAspect="1"/>
          </p:cNvPicPr>
          <p:nvPr>
            <p:ph sz="half" idx="1"/>
          </p:nvPr>
        </p:nvPicPr>
        <p:blipFill>
          <a:blip r:embed="rId3"/>
          <a:stretch>
            <a:fillRect/>
          </a:stretch>
        </p:blipFill>
        <p:spPr>
          <a:xfrm>
            <a:off x="6645498" y="1411337"/>
            <a:ext cx="4913289" cy="4329907"/>
          </a:xfrm>
        </p:spPr>
      </p:pic>
    </p:spTree>
    <p:extLst>
      <p:ext uri="{BB962C8B-B14F-4D97-AF65-F5344CB8AC3E}">
        <p14:creationId xmlns:p14="http://schemas.microsoft.com/office/powerpoint/2010/main" val="189424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6E42C8-BFE8-49DD-9FCC-CE78F3EC1F4F}"/>
              </a:ext>
            </a:extLst>
          </p:cNvPr>
          <p:cNvSpPr>
            <a:spLocks noGrp="1"/>
          </p:cNvSpPr>
          <p:nvPr>
            <p:ph type="title"/>
          </p:nvPr>
        </p:nvSpPr>
        <p:spPr>
          <a:xfrm>
            <a:off x="862885" y="425003"/>
            <a:ext cx="10200132" cy="1188720"/>
          </a:xfrm>
        </p:spPr>
        <p:txBody>
          <a:bodyPr/>
          <a:lstStyle/>
          <a:p>
            <a:r>
              <a:rPr lang="en-US" dirty="0"/>
              <a:t>FY 23-27 Strategic Plan</a:t>
            </a:r>
          </a:p>
        </p:txBody>
      </p:sp>
      <p:pic>
        <p:nvPicPr>
          <p:cNvPr id="14" name="Content Placeholder 13">
            <a:hlinkClick r:id="rId2"/>
            <a:extLst>
              <a:ext uri="{FF2B5EF4-FFF2-40B4-BE49-F238E27FC236}">
                <a16:creationId xmlns:a16="http://schemas.microsoft.com/office/drawing/2014/main" id="{F5D74C52-4A90-40B0-AE26-1A867A6AA863}"/>
              </a:ext>
            </a:extLst>
          </p:cNvPr>
          <p:cNvPicPr>
            <a:picLocks noGrp="1" noChangeAspect="1"/>
          </p:cNvPicPr>
          <p:nvPr>
            <p:ph sz="half" idx="2"/>
          </p:nvPr>
        </p:nvPicPr>
        <p:blipFill>
          <a:blip r:embed="rId3"/>
          <a:stretch>
            <a:fillRect/>
          </a:stretch>
        </p:blipFill>
        <p:spPr>
          <a:xfrm>
            <a:off x="8035664" y="1613723"/>
            <a:ext cx="3027353" cy="3917753"/>
          </a:xfrm>
        </p:spPr>
      </p:pic>
      <p:pic>
        <p:nvPicPr>
          <p:cNvPr id="18" name="Content Placeholder 17">
            <a:extLst>
              <a:ext uri="{FF2B5EF4-FFF2-40B4-BE49-F238E27FC236}">
                <a16:creationId xmlns:a16="http://schemas.microsoft.com/office/drawing/2014/main" id="{B5011BD4-0E75-4C74-966F-64DB269F2B4C}"/>
              </a:ext>
            </a:extLst>
          </p:cNvPr>
          <p:cNvPicPr>
            <a:picLocks noGrp="1" noChangeAspect="1"/>
          </p:cNvPicPr>
          <p:nvPr>
            <p:ph sz="half" idx="1"/>
          </p:nvPr>
        </p:nvPicPr>
        <p:blipFill>
          <a:blip r:embed="rId4"/>
          <a:stretch>
            <a:fillRect/>
          </a:stretch>
        </p:blipFill>
        <p:spPr>
          <a:xfrm>
            <a:off x="862885" y="1651071"/>
            <a:ext cx="5223671" cy="3917753"/>
          </a:xfrm>
        </p:spPr>
      </p:pic>
    </p:spTree>
    <p:extLst>
      <p:ext uri="{BB962C8B-B14F-4D97-AF65-F5344CB8AC3E}">
        <p14:creationId xmlns:p14="http://schemas.microsoft.com/office/powerpoint/2010/main" val="316522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555413" y="390313"/>
            <a:ext cx="11081173" cy="1188720"/>
          </a:xfrm>
        </p:spPr>
        <p:txBody>
          <a:bodyPr/>
          <a:lstStyle/>
          <a:p>
            <a:r>
              <a:rPr lang="en-US" b="1" dirty="0"/>
              <a:t>The Community-based Strategic Planning Process</a:t>
            </a:r>
            <a:endParaRPr lang="en-US" dirty="0"/>
          </a:p>
        </p:txBody>
      </p:sp>
      <p:sp>
        <p:nvSpPr>
          <p:cNvPr id="3" name="Content Placeholder 2">
            <a:extLst>
              <a:ext uri="{FF2B5EF4-FFF2-40B4-BE49-F238E27FC236}">
                <a16:creationId xmlns:a16="http://schemas.microsoft.com/office/drawing/2014/main" id="{D92C5CF9-2700-70EA-1F74-1D925A3CAEAE}"/>
              </a:ext>
            </a:extLst>
          </p:cNvPr>
          <p:cNvSpPr>
            <a:spLocks noGrp="1"/>
          </p:cNvSpPr>
          <p:nvPr>
            <p:ph idx="1"/>
          </p:nvPr>
        </p:nvSpPr>
        <p:spPr/>
        <p:txBody>
          <a:bodyPr/>
          <a:lstStyle/>
          <a:p>
            <a:pPr marL="91440" indent="0">
              <a:buNone/>
            </a:pPr>
            <a:r>
              <a:rPr lang="en-US" b="1" dirty="0"/>
              <a:t>Available on Amazon:</a:t>
            </a:r>
          </a:p>
          <a:p>
            <a:pPr marL="91440" indent="0">
              <a:lnSpc>
                <a:spcPct val="100000"/>
              </a:lnSpc>
              <a:spcBef>
                <a:spcPts val="0"/>
              </a:spcBef>
              <a:buNone/>
            </a:pPr>
            <a:r>
              <a:rPr lang="en-US" b="1" dirty="0"/>
              <a:t>Rick Davis</a:t>
            </a:r>
          </a:p>
          <a:p>
            <a:pPr marL="91440" indent="0">
              <a:lnSpc>
                <a:spcPct val="100000"/>
              </a:lnSpc>
              <a:spcBef>
                <a:spcPts val="0"/>
              </a:spcBef>
              <a:buNone/>
            </a:pPr>
            <a:r>
              <a:rPr lang="en-US" b="1" dirty="0">
                <a:hlinkClick r:id="rId2">
                  <a:extLst>
                    <a:ext uri="{A12FA001-AC4F-418D-AE19-62706E023703}">
                      <ahyp:hlinkClr xmlns:ahyp="http://schemas.microsoft.com/office/drawing/2018/hyperlinkcolor" val="tx"/>
                    </a:ext>
                  </a:extLst>
                </a:hlinkClick>
              </a:rPr>
              <a:t>Daviscountyrick@gmail.com</a:t>
            </a:r>
            <a:endParaRPr lang="en-US" b="1" dirty="0"/>
          </a:p>
          <a:p>
            <a:pPr marL="91440" indent="0">
              <a:lnSpc>
                <a:spcPct val="100000"/>
              </a:lnSpc>
              <a:spcBef>
                <a:spcPts val="0"/>
              </a:spcBef>
              <a:buNone/>
            </a:pPr>
            <a:r>
              <a:rPr lang="en-US" b="1" dirty="0"/>
              <a:t>(801) 834-8981</a:t>
            </a:r>
          </a:p>
          <a:p>
            <a:pPr marL="91440" indent="0">
              <a:lnSpc>
                <a:spcPct val="100000"/>
              </a:lnSpc>
              <a:spcBef>
                <a:spcPts val="0"/>
              </a:spcBef>
              <a:buNone/>
            </a:pPr>
            <a:endParaRPr lang="en-US" b="1" dirty="0"/>
          </a:p>
          <a:p>
            <a:pPr marL="91440" indent="0">
              <a:lnSpc>
                <a:spcPct val="100000"/>
              </a:lnSpc>
              <a:spcBef>
                <a:spcPts val="0"/>
              </a:spcBef>
              <a:buNone/>
            </a:pPr>
            <a:r>
              <a:rPr lang="en-US" b="1" dirty="0"/>
              <a:t>Brian Moran</a:t>
            </a:r>
          </a:p>
          <a:p>
            <a:pPr marL="91440" indent="0">
              <a:lnSpc>
                <a:spcPct val="100000"/>
              </a:lnSpc>
              <a:spcBef>
                <a:spcPts val="0"/>
              </a:spcBef>
              <a:buNone/>
            </a:pPr>
            <a:r>
              <a:rPr lang="en-US" b="1" dirty="0"/>
              <a:t>Brian.moran@baytown.org</a:t>
            </a:r>
          </a:p>
          <a:p>
            <a:pPr marL="91440" indent="0">
              <a:lnSpc>
                <a:spcPct val="100000"/>
              </a:lnSpc>
              <a:spcBef>
                <a:spcPts val="0"/>
              </a:spcBef>
              <a:buNone/>
            </a:pPr>
            <a:r>
              <a:rPr lang="en-US" b="1" dirty="0"/>
              <a:t>(832) 784-27221</a:t>
            </a:r>
          </a:p>
        </p:txBody>
      </p:sp>
      <p:pic>
        <p:nvPicPr>
          <p:cNvPr id="5" name="Picture 4">
            <a:extLst>
              <a:ext uri="{FF2B5EF4-FFF2-40B4-BE49-F238E27FC236}">
                <a16:creationId xmlns:a16="http://schemas.microsoft.com/office/drawing/2014/main" id="{FDF10615-5925-490F-8242-6209C2C57BD1}"/>
              </a:ext>
            </a:extLst>
          </p:cNvPr>
          <p:cNvPicPr>
            <a:picLocks noChangeAspect="1"/>
          </p:cNvPicPr>
          <p:nvPr/>
        </p:nvPicPr>
        <p:blipFill>
          <a:blip r:embed="rId3"/>
          <a:stretch>
            <a:fillRect/>
          </a:stretch>
        </p:blipFill>
        <p:spPr>
          <a:xfrm>
            <a:off x="8127047" y="1969346"/>
            <a:ext cx="2315291" cy="3476413"/>
          </a:xfrm>
          <a:prstGeom prst="rect">
            <a:avLst/>
          </a:prstGeom>
        </p:spPr>
      </p:pic>
    </p:spTree>
    <p:extLst>
      <p:ext uri="{BB962C8B-B14F-4D97-AF65-F5344CB8AC3E}">
        <p14:creationId xmlns:p14="http://schemas.microsoft.com/office/powerpoint/2010/main" val="181139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41A5DC-FF68-44C6-9CF0-D76EFE70B6D0}"/>
              </a:ext>
            </a:extLst>
          </p:cNvPr>
          <p:cNvPicPr>
            <a:picLocks/>
          </p:cNvPicPr>
          <p:nvPr>
            <p:custDataLst>
              <p:tags r:id="rId2"/>
            </p:custDataLst>
          </p:nvPr>
        </p:nvPicPr>
        <p:blipFill>
          <a:blip r:embed="rId5"/>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9429D3AE-22D3-429D-93E0-E44A6E5FF7DE}"/>
              </a:ext>
            </a:extLst>
          </p:cNvPr>
          <p:cNvSpPr/>
          <p:nvPr>
            <p:custDataLst>
              <p:tags r:id="rId3"/>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Have you involved your citizens in the creation of a strategic plan?</a:t>
            </a:r>
          </a:p>
        </p:txBody>
      </p:sp>
      <p:pic>
        <p:nvPicPr>
          <p:cNvPr id="8" name="Picture 7">
            <a:extLst>
              <a:ext uri="{FF2B5EF4-FFF2-40B4-BE49-F238E27FC236}">
                <a16:creationId xmlns:a16="http://schemas.microsoft.com/office/drawing/2014/main" id="{6B871B6E-6ADD-476C-8CF8-9356B0A3747D}"/>
              </a:ext>
            </a:extLst>
          </p:cNvPr>
          <p:cNvPicPr>
            <a:picLocks noChangeAspect="1"/>
          </p:cNvPicPr>
          <p:nvPr/>
        </p:nvPicPr>
        <p:blipFill>
          <a:blip r:embed="rId6"/>
          <a:stretch>
            <a:fillRect/>
          </a:stretch>
        </p:blipFill>
        <p:spPr>
          <a:xfrm>
            <a:off x="833321" y="5793661"/>
            <a:ext cx="2113079" cy="598632"/>
          </a:xfrm>
          <a:prstGeom prst="rect">
            <a:avLst/>
          </a:prstGeom>
        </p:spPr>
      </p:pic>
      <p:pic>
        <p:nvPicPr>
          <p:cNvPr id="9" name="Picture 8">
            <a:extLst>
              <a:ext uri="{FF2B5EF4-FFF2-40B4-BE49-F238E27FC236}">
                <a16:creationId xmlns:a16="http://schemas.microsoft.com/office/drawing/2014/main" id="{05546BBF-FF48-4B66-9B38-A5FD5C6611BF}"/>
              </a:ext>
            </a:extLst>
          </p:cNvPr>
          <p:cNvPicPr>
            <a:picLocks noChangeAspect="1"/>
          </p:cNvPicPr>
          <p:nvPr/>
        </p:nvPicPr>
        <p:blipFill>
          <a:blip r:embed="rId7"/>
          <a:stretch>
            <a:fillRect/>
          </a:stretch>
        </p:blipFill>
        <p:spPr>
          <a:xfrm>
            <a:off x="9231861" y="5679389"/>
            <a:ext cx="1666512" cy="712904"/>
          </a:xfrm>
          <a:prstGeom prst="rect">
            <a:avLst/>
          </a:prstGeom>
        </p:spPr>
      </p:pic>
    </p:spTree>
    <p:custDataLst>
      <p:tags r:id="rId1"/>
    </p:custDataLst>
    <p:extLst>
      <p:ext uri="{BB962C8B-B14F-4D97-AF65-F5344CB8AC3E}">
        <p14:creationId xmlns:p14="http://schemas.microsoft.com/office/powerpoint/2010/main" val="225684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B85112-C17A-4BFA-9A43-2A3083816605}"/>
              </a:ext>
            </a:extLst>
          </p:cNvPr>
          <p:cNvPicPr>
            <a:picLocks/>
          </p:cNvPicPr>
          <p:nvPr>
            <p:custDataLst>
              <p:tags r:id="rId2"/>
            </p:custDataLst>
          </p:nvPr>
        </p:nvPicPr>
        <p:blipFill>
          <a:blip r:embed="rId5"/>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C7E14290-0371-4C39-8A53-A0F0B0F541F9}"/>
              </a:ext>
            </a:extLst>
          </p:cNvPr>
          <p:cNvSpPr/>
          <p:nvPr>
            <p:custDataLst>
              <p:tags r:id="rId3"/>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Are your resident priorities and council priorities aligned?</a:t>
            </a:r>
          </a:p>
        </p:txBody>
      </p:sp>
      <p:pic>
        <p:nvPicPr>
          <p:cNvPr id="8" name="Picture 7">
            <a:extLst>
              <a:ext uri="{FF2B5EF4-FFF2-40B4-BE49-F238E27FC236}">
                <a16:creationId xmlns:a16="http://schemas.microsoft.com/office/drawing/2014/main" id="{67C3E783-B4FD-46CB-92E7-4587748D95D1}"/>
              </a:ext>
            </a:extLst>
          </p:cNvPr>
          <p:cNvPicPr>
            <a:picLocks noChangeAspect="1"/>
          </p:cNvPicPr>
          <p:nvPr/>
        </p:nvPicPr>
        <p:blipFill>
          <a:blip r:embed="rId6"/>
          <a:stretch>
            <a:fillRect/>
          </a:stretch>
        </p:blipFill>
        <p:spPr>
          <a:xfrm>
            <a:off x="833321" y="5793661"/>
            <a:ext cx="2113079" cy="598632"/>
          </a:xfrm>
          <a:prstGeom prst="rect">
            <a:avLst/>
          </a:prstGeom>
        </p:spPr>
      </p:pic>
      <p:pic>
        <p:nvPicPr>
          <p:cNvPr id="9" name="Picture 8">
            <a:extLst>
              <a:ext uri="{FF2B5EF4-FFF2-40B4-BE49-F238E27FC236}">
                <a16:creationId xmlns:a16="http://schemas.microsoft.com/office/drawing/2014/main" id="{2E18A1C2-FDC8-4291-8744-F837144107FD}"/>
              </a:ext>
            </a:extLst>
          </p:cNvPr>
          <p:cNvPicPr>
            <a:picLocks noChangeAspect="1"/>
          </p:cNvPicPr>
          <p:nvPr/>
        </p:nvPicPr>
        <p:blipFill>
          <a:blip r:embed="rId7"/>
          <a:stretch>
            <a:fillRect/>
          </a:stretch>
        </p:blipFill>
        <p:spPr>
          <a:xfrm>
            <a:off x="9231861" y="5679389"/>
            <a:ext cx="1666512" cy="712904"/>
          </a:xfrm>
          <a:prstGeom prst="rect">
            <a:avLst/>
          </a:prstGeom>
        </p:spPr>
      </p:pic>
    </p:spTree>
    <p:custDataLst>
      <p:tags r:id="rId1"/>
    </p:custDataLst>
    <p:extLst>
      <p:ext uri="{BB962C8B-B14F-4D97-AF65-F5344CB8AC3E}">
        <p14:creationId xmlns:p14="http://schemas.microsoft.com/office/powerpoint/2010/main" val="227347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97E110-6267-49B5-BA53-54F0BE2A06DC}"/>
              </a:ext>
            </a:extLst>
          </p:cNvPr>
          <p:cNvPicPr>
            <a:picLocks/>
          </p:cNvPicPr>
          <p:nvPr>
            <p:custDataLst>
              <p:tags r:id="rId2"/>
            </p:custDataLst>
          </p:nvPr>
        </p:nvPicPr>
        <p:blipFill>
          <a:blip r:embed="rId5"/>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A83462F5-EFDF-4261-920E-386C62A87599}"/>
              </a:ext>
            </a:extLst>
          </p:cNvPr>
          <p:cNvSpPr/>
          <p:nvPr>
            <p:custDataLst>
              <p:tags r:id="rId3"/>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5B5B5B"/>
                </a:solidFill>
              </a:rPr>
              <a:t>In your community, what do you believe is the greatest cause of resident disengagement? </a:t>
            </a:r>
          </a:p>
        </p:txBody>
      </p:sp>
      <p:pic>
        <p:nvPicPr>
          <p:cNvPr id="8" name="Picture 7">
            <a:extLst>
              <a:ext uri="{FF2B5EF4-FFF2-40B4-BE49-F238E27FC236}">
                <a16:creationId xmlns:a16="http://schemas.microsoft.com/office/drawing/2014/main" id="{7C90E120-0608-4981-8884-1EF95F2BF54A}"/>
              </a:ext>
            </a:extLst>
          </p:cNvPr>
          <p:cNvPicPr>
            <a:picLocks noChangeAspect="1"/>
          </p:cNvPicPr>
          <p:nvPr/>
        </p:nvPicPr>
        <p:blipFill>
          <a:blip r:embed="rId6"/>
          <a:stretch>
            <a:fillRect/>
          </a:stretch>
        </p:blipFill>
        <p:spPr>
          <a:xfrm>
            <a:off x="833321" y="5793661"/>
            <a:ext cx="2113079" cy="598632"/>
          </a:xfrm>
          <a:prstGeom prst="rect">
            <a:avLst/>
          </a:prstGeom>
        </p:spPr>
      </p:pic>
      <p:pic>
        <p:nvPicPr>
          <p:cNvPr id="9" name="Picture 8">
            <a:extLst>
              <a:ext uri="{FF2B5EF4-FFF2-40B4-BE49-F238E27FC236}">
                <a16:creationId xmlns:a16="http://schemas.microsoft.com/office/drawing/2014/main" id="{89E2EE40-7F8C-477B-B133-68FF5F7FD3DF}"/>
              </a:ext>
            </a:extLst>
          </p:cNvPr>
          <p:cNvPicPr>
            <a:picLocks noChangeAspect="1"/>
          </p:cNvPicPr>
          <p:nvPr/>
        </p:nvPicPr>
        <p:blipFill>
          <a:blip r:embed="rId7"/>
          <a:stretch>
            <a:fillRect/>
          </a:stretch>
        </p:blipFill>
        <p:spPr>
          <a:xfrm>
            <a:off x="9231861" y="5679389"/>
            <a:ext cx="1666512" cy="712904"/>
          </a:xfrm>
          <a:prstGeom prst="rect">
            <a:avLst/>
          </a:prstGeom>
        </p:spPr>
      </p:pic>
    </p:spTree>
    <p:custDataLst>
      <p:tags r:id="rId1"/>
    </p:custDataLst>
    <p:extLst>
      <p:ext uri="{BB962C8B-B14F-4D97-AF65-F5344CB8AC3E}">
        <p14:creationId xmlns:p14="http://schemas.microsoft.com/office/powerpoint/2010/main" val="104919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a:xfrm>
            <a:off x="839893" y="1354667"/>
            <a:ext cx="10204704" cy="1645920"/>
          </a:xfrm>
        </p:spPr>
        <p:txBody>
          <a:bodyPr/>
          <a:lstStyle/>
          <a:p>
            <a:r>
              <a:rPr lang="en-US" dirty="0"/>
              <a:t>What is community-based strategic planning?</a:t>
            </a:r>
          </a:p>
        </p:txBody>
      </p:sp>
      <p:sp>
        <p:nvSpPr>
          <p:cNvPr id="3" name="Text Placeholder 2">
            <a:extLst>
              <a:ext uri="{FF2B5EF4-FFF2-40B4-BE49-F238E27FC236}">
                <a16:creationId xmlns:a16="http://schemas.microsoft.com/office/drawing/2014/main" id="{A476BAC0-BAB6-71F7-CE37-361BBD10548E}"/>
              </a:ext>
            </a:extLst>
          </p:cNvPr>
          <p:cNvSpPr>
            <a:spLocks noGrp="1"/>
          </p:cNvSpPr>
          <p:nvPr>
            <p:ph type="body" idx="1"/>
          </p:nvPr>
        </p:nvSpPr>
        <p:spPr>
          <a:xfrm>
            <a:off x="887307" y="3332481"/>
            <a:ext cx="10204704" cy="1371600"/>
          </a:xfrm>
        </p:spPr>
        <p:txBody>
          <a:bodyPr/>
          <a:lstStyle/>
          <a:p>
            <a:r>
              <a:rPr lang="en-US" dirty="0">
                <a:latin typeface="Arial" panose="020B0604020202020204" pitchFamily="34" charset="0"/>
                <a:cs typeface="Arial" panose="020B0604020202020204" pitchFamily="34" charset="0"/>
              </a:rPr>
              <a:t>Community-based strategic planning is a process by which citizens and local government engage in an exercise of deep listening and the subsequent identification of citizen priorities, those things citizens believe are mostly likely to elevate their quality of life.</a:t>
            </a:r>
          </a:p>
          <a:p>
            <a:endParaRPr lang="en-US" dirty="0"/>
          </a:p>
        </p:txBody>
      </p:sp>
    </p:spTree>
    <p:extLst>
      <p:ext uri="{BB962C8B-B14F-4D97-AF65-F5344CB8AC3E}">
        <p14:creationId xmlns:p14="http://schemas.microsoft.com/office/powerpoint/2010/main" val="214870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559467" y="864612"/>
            <a:ext cx="11369843" cy="1188720"/>
          </a:xfrm>
        </p:spPr>
        <p:txBody>
          <a:bodyPr/>
          <a:lstStyle/>
          <a:p>
            <a:r>
              <a:rPr lang="en-US" b="1" dirty="0"/>
              <a:t>Americans’ Trust in Levels of Government vs. 2020 and Historical Average</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a:xfrm>
            <a:off x="439153" y="5399028"/>
            <a:ext cx="11923294" cy="2971800"/>
          </a:xfrm>
        </p:spPr>
        <p:txBody>
          <a:bodyPr/>
          <a:lstStyle/>
          <a:p>
            <a:pPr marL="91440" indent="0">
              <a:buNone/>
            </a:pPr>
            <a:r>
              <a:rPr lang="en-US" dirty="0"/>
              <a:t>A full third of our citizens likely do not trust our willingness or ability to address their needs</a:t>
            </a:r>
          </a:p>
        </p:txBody>
      </p:sp>
      <p:pic>
        <p:nvPicPr>
          <p:cNvPr id="3" name="Picture 2">
            <a:extLst>
              <a:ext uri="{FF2B5EF4-FFF2-40B4-BE49-F238E27FC236}">
                <a16:creationId xmlns:a16="http://schemas.microsoft.com/office/drawing/2014/main" id="{1B3A6CB1-6860-4913-A41C-41B77A10B398}"/>
              </a:ext>
            </a:extLst>
          </p:cNvPr>
          <p:cNvPicPr>
            <a:picLocks noChangeAspect="1"/>
          </p:cNvPicPr>
          <p:nvPr/>
        </p:nvPicPr>
        <p:blipFill>
          <a:blip r:embed="rId2"/>
          <a:stretch>
            <a:fillRect/>
          </a:stretch>
        </p:blipFill>
        <p:spPr>
          <a:xfrm>
            <a:off x="1391229" y="2241026"/>
            <a:ext cx="8327858" cy="3158002"/>
          </a:xfrm>
          <a:prstGeom prst="rect">
            <a:avLst/>
          </a:prstGeom>
        </p:spPr>
      </p:pic>
      <p:sp>
        <p:nvSpPr>
          <p:cNvPr id="2" name="Rectangle 1">
            <a:extLst>
              <a:ext uri="{FF2B5EF4-FFF2-40B4-BE49-F238E27FC236}">
                <a16:creationId xmlns:a16="http://schemas.microsoft.com/office/drawing/2014/main" id="{CD38D4D5-F37B-4488-B529-AB815A952948}"/>
              </a:ext>
            </a:extLst>
          </p:cNvPr>
          <p:cNvSpPr/>
          <p:nvPr/>
        </p:nvSpPr>
        <p:spPr>
          <a:xfrm>
            <a:off x="4450079" y="5084376"/>
            <a:ext cx="6096000" cy="253916"/>
          </a:xfrm>
          <a:prstGeom prst="rect">
            <a:avLst/>
          </a:prstGeom>
        </p:spPr>
        <p:txBody>
          <a:bodyPr>
            <a:spAutoFit/>
          </a:bodyPr>
          <a:lstStyle/>
          <a:p>
            <a:pPr marL="91440" indent="0">
              <a:buNone/>
            </a:pPr>
            <a:r>
              <a:rPr lang="en-US" sz="1050" b="1" dirty="0"/>
              <a:t>https://news.gallup.com/poll/355124/americans-trust-government-remains-low.aspx</a:t>
            </a:r>
          </a:p>
        </p:txBody>
      </p:sp>
    </p:spTree>
    <p:extLst>
      <p:ext uri="{BB962C8B-B14F-4D97-AF65-F5344CB8AC3E}">
        <p14:creationId xmlns:p14="http://schemas.microsoft.com/office/powerpoint/2010/main" val="3716180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254000" y="263737"/>
            <a:ext cx="10657332" cy="1188720"/>
          </a:xfrm>
        </p:spPr>
        <p:txBody>
          <a:bodyPr/>
          <a:lstStyle/>
          <a:p>
            <a:r>
              <a:rPr lang="en-US" b="1" dirty="0"/>
              <a:t>This is not a new problem</a:t>
            </a:r>
            <a:endParaRPr lang="en-US" dirty="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254000" y="1761066"/>
            <a:ext cx="4654126" cy="3644054"/>
          </a:xfrm>
        </p:spPr>
        <p:txBody>
          <a:bodyPr/>
          <a:lstStyle/>
          <a:p>
            <a:pPr marL="91440" indent="0">
              <a:buNone/>
            </a:pPr>
            <a:r>
              <a:rPr lang="en-US" dirty="0"/>
              <a:t>“The more that local governments become the new battleground for polarizing battles, the more we’ll lose ground in the fight to regain civic trust.  That would be an epic loss that American government can ill afford.”</a:t>
            </a:r>
          </a:p>
          <a:p>
            <a:pPr marL="91440" indent="0">
              <a:buNone/>
            </a:pPr>
            <a:r>
              <a:rPr lang="en-US" sz="1800" dirty="0"/>
              <a:t>-Donald F. </a:t>
            </a:r>
            <a:r>
              <a:rPr lang="en-US" sz="1800" dirty="0" err="1"/>
              <a:t>Kettl</a:t>
            </a:r>
            <a:endParaRPr lang="en-US" sz="1800" dirty="0"/>
          </a:p>
        </p:txBody>
      </p:sp>
      <p:pic>
        <p:nvPicPr>
          <p:cNvPr id="1026" name="Picture 2" descr="https://content.gallup.com/origin/gallupinc/GallupSpaces/Production/Cms/POLL/fkbwb68k1kobgofwbckuwg.png">
            <a:extLst>
              <a:ext uri="{FF2B5EF4-FFF2-40B4-BE49-F238E27FC236}">
                <a16:creationId xmlns:a16="http://schemas.microsoft.com/office/drawing/2014/main" id="{48C466AC-4D78-4CD2-A590-3DF497027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1497118"/>
            <a:ext cx="6858000" cy="41719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FE9E9CF-A488-49C0-97A6-B1A33F5B7561}"/>
              </a:ext>
            </a:extLst>
          </p:cNvPr>
          <p:cNvSpPr txBox="1">
            <a:spLocks/>
          </p:cNvSpPr>
          <p:nvPr/>
        </p:nvSpPr>
        <p:spPr>
          <a:xfrm>
            <a:off x="6096000" y="5669068"/>
            <a:ext cx="6278880" cy="792480"/>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050" dirty="0"/>
              <a:t>https://news.gallup.com/poll/355124/americans-trust-government-remains-low.aspx</a:t>
            </a:r>
          </a:p>
        </p:txBody>
      </p:sp>
    </p:spTree>
    <p:extLst>
      <p:ext uri="{BB962C8B-B14F-4D97-AF65-F5344CB8AC3E}">
        <p14:creationId xmlns:p14="http://schemas.microsoft.com/office/powerpoint/2010/main" val="703815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21053-74D1-1A00-CE7A-6FFE1F911513}"/>
              </a:ext>
            </a:extLst>
          </p:cNvPr>
          <p:cNvSpPr>
            <a:spLocks noGrp="1"/>
          </p:cNvSpPr>
          <p:nvPr>
            <p:ph sz="half" idx="1"/>
          </p:nvPr>
        </p:nvSpPr>
        <p:spPr>
          <a:xfrm>
            <a:off x="352214" y="457200"/>
            <a:ext cx="11487572" cy="2971800"/>
          </a:xfrm>
        </p:spPr>
        <p:txBody>
          <a:bodyPr/>
          <a:lstStyle/>
          <a:p>
            <a:pPr marL="91440" indent="0">
              <a:buNone/>
            </a:pPr>
            <a:r>
              <a:rPr lang="en-US" sz="3600" dirty="0">
                <a:latin typeface="Arial" panose="020B0604020202020204" pitchFamily="34" charset="0"/>
                <a:cs typeface="Arial" panose="020B0604020202020204" pitchFamily="34" charset="0"/>
              </a:rPr>
              <a:t>Trust drives our resource engine.  Even the wealthiest community is bankrupt without it.  With it, even the poorest city can make miracles happen.</a:t>
            </a:r>
          </a:p>
        </p:txBody>
      </p:sp>
      <p:sp>
        <p:nvSpPr>
          <p:cNvPr id="6" name="TextBox 5">
            <a:extLst>
              <a:ext uri="{FF2B5EF4-FFF2-40B4-BE49-F238E27FC236}">
                <a16:creationId xmlns:a16="http://schemas.microsoft.com/office/drawing/2014/main" id="{92BB4313-050C-F701-2EE8-D94DF81655CD}"/>
              </a:ext>
            </a:extLst>
          </p:cNvPr>
          <p:cNvSpPr txBox="1"/>
          <p:nvPr/>
        </p:nvSpPr>
        <p:spPr>
          <a:xfrm>
            <a:off x="-2225040" y="-3429000"/>
            <a:ext cx="184731" cy="369332"/>
          </a:xfrm>
          <a:prstGeom prst="rect">
            <a:avLst/>
          </a:prstGeom>
          <a:noFill/>
        </p:spPr>
        <p:txBody>
          <a:bodyPr wrap="none" rtlCol="0">
            <a:spAutoFit/>
          </a:bodyPr>
          <a:lstStyle/>
          <a:p>
            <a:endParaRPr lang="en-US"/>
          </a:p>
        </p:txBody>
      </p:sp>
      <p:pic>
        <p:nvPicPr>
          <p:cNvPr id="8" name="Picture 7">
            <a:extLst>
              <a:ext uri="{FF2B5EF4-FFF2-40B4-BE49-F238E27FC236}">
                <a16:creationId xmlns:a16="http://schemas.microsoft.com/office/drawing/2014/main" id="{EF57D5AF-3C11-4218-B3A5-A1D54BB15084}"/>
              </a:ext>
            </a:extLst>
          </p:cNvPr>
          <p:cNvPicPr>
            <a:picLocks noChangeAspect="1"/>
          </p:cNvPicPr>
          <p:nvPr/>
        </p:nvPicPr>
        <p:blipFill rotWithShape="1">
          <a:blip r:embed="rId2"/>
          <a:srcRect l="930" t="1856" r="1213" b="12438"/>
          <a:stretch/>
        </p:blipFill>
        <p:spPr>
          <a:xfrm>
            <a:off x="2523575" y="2563368"/>
            <a:ext cx="6419088" cy="2645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3964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28b665d8-95bd-4247-ae32-b9ce3b0f75ae"/>
  <p:tag name="SLIDO_EVENT_SECTION_UUID" val="9ce77169-0592-4506-926b-92c79951b532"/>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2NzU0MzczNTl9"/>
  <p:tag name="SLIDO_TYPE" val="SlidoPoll"/>
  <p:tag name="SLIDO_POLL_UUID" val="0960d519-381d-40b2-9bfc-2bc051690039"/>
  <p:tag name="SLIDO_TIMELINE" val="W3sicG9sbFF1ZXN0aW9uVXVpZCI6ImYxNmMwOGI2LTc2ZGUtNDA4MC04NGUwLTQ3MzY0YzczMTVkYyIsInNob3dSZXN1bHRzIjpmYWxzZSwic2hvd0NvcnJlY3RBbnN3ZXJzIjpmYWxzZSwidm90aW5nTG9ja2VkIjpmYWxzZX0seyJwb2xsUXVlc3Rpb25VdWlkIjoiZjE2YzA4YjYtNzZkZS00MDgwLTg0ZTAtNDczNjRjNzMxNWRj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zU0MzY5NzN9"/>
  <p:tag name="SLIDO_TYPE" val="SlidoPoll"/>
  <p:tag name="SLIDO_POLL_UUID" val="77d18d54-9255-45ce-8944-eae42d83c10d"/>
  <p:tag name="SLIDO_TIMELINE" val="W3sicG9sbFF1ZXN0aW9uVXVpZCI6IjYyMTI1ODdmLWQxODQtNGZiYi1hZjVmLWZmNTA2MmFiMmNhYSIsInNob3dSZXN1bHRzIjpmYWxzZSwic2hvd0NvcnJlY3RBbnN3ZXJzIjpmYWxzZSwidm90aW5nTG9ja2VkIjpmYWxzZX0seyJwb2xsUXVlc3Rpb25VdWlkIjoiNjIxMjU4N2YtZDE4NC00ZmJiLWFmNWYtZmY1MDYyYWIyY2FhIiwic2hvd1Jlc3VsdHMiOnRydWUsInNob3dDb3JyZWN0QW5zd2VycyI6ZmFsc2UsInZvdGluZ0xvY2tlZCI6ZmFsc2V9XQ=="/>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2NzU0MzcxODd9"/>
  <p:tag name="SLIDO_TYPE" val="SlidoPoll"/>
  <p:tag name="SLIDO_POLL_UUID" val="a653f505-012b-4a33-92d4-8db62ea23285"/>
  <p:tag name="SLIDO_TIMELINE" val="W3sicG9sbFF1ZXN0aW9uVXVpZCI6IjAyYzJlYmYyLTI5MDQtNDM1Yy05ZWUwLTAwODliOWNhMzdlZCIsInNob3dSZXN1bHRzIjpmYWxzZSwic2hvd0NvcnJlY3RBbnN3ZXJzIjpmYWxzZSwidm90aW5nTG9ja2VkIjpmYWxzZX0seyJwb2xsUXVlc3Rpb25VdWlkIjoiMDJjMmViZjItMjkwNC00MzVjLTllZTAtMDA4OWI5Y2EzN2VkIiwic2hvd1Jlc3VsdHMiOnRydWUsInNob3dDb3JyZWN0QW5zd2VycyI6ZmFsc2UsInZvdGluZ0xvY2tlZCI6ZmFsc2V9XQ=="/>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2NzU0MzcyMzF9"/>
  <p:tag name="SLIDO_TYPE" val="SlidoPoll"/>
  <p:tag name="SLIDO_POLL_UUID" val="694c94b3-c9c4-4c2f-8274-130b48e1fa64"/>
  <p:tag name="SLIDO_TIMELINE" val="W3sicG9sbFF1ZXN0aW9uVXVpZCI6IjYzOWU3MThlLTcyNjktNDdlYy1hMTg5LTY0YWMxYzU2YTRhMCIsInNob3dSZXN1bHRzIjpmYWxzZSwic2hvd0NvcnJlY3RBbnN3ZXJzIjpmYWxzZSwidm90aW5nTG9ja2VkIjpmYWxzZX0seyJwb2xsUXVlc3Rpb25VdWlkIjoiNjM5ZTcxOGUtNzI2OS00N2VjLWExODktNjRhYzFjNTZhNGEwIiwic2hvd1Jlc3VsdHMiOnRydWUsInNob3dDb3JyZWN0QW5zd2VycyI6ZmFsc2UsInZvdGluZ0xvY2tlZCI6ZmFsc2V9XQ=="/>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7428</TotalTime>
  <Words>716</Words>
  <Application>Microsoft Office PowerPoint</Application>
  <PresentationFormat>Widescreen</PresentationFormat>
  <Paragraphs>122</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Lato</vt:lpstr>
      <vt:lpstr>Lato Black</vt:lpstr>
      <vt:lpstr>Wingdings</vt:lpstr>
      <vt:lpstr>Office Theme</vt:lpstr>
      <vt:lpstr>Elevating Trust in Local Government</vt:lpstr>
      <vt:lpstr>PowerPoint Presentation</vt:lpstr>
      <vt:lpstr>PowerPoint Presentation</vt:lpstr>
      <vt:lpstr>PowerPoint Presentation</vt:lpstr>
      <vt:lpstr>PowerPoint Presentation</vt:lpstr>
      <vt:lpstr>What is community-based strategic planning?</vt:lpstr>
      <vt:lpstr>Americans’ Trust in Levels of Government vs. 2020 and Historical Average</vt:lpstr>
      <vt:lpstr>This is not a new problem</vt:lpstr>
      <vt:lpstr>PowerPoint Presentation</vt:lpstr>
      <vt:lpstr>PowerPoint Presentation</vt:lpstr>
      <vt:lpstr>A community-based approach to strategic planning allows for the opportunity to address both elements of trust</vt:lpstr>
      <vt:lpstr>The Challenge is…</vt:lpstr>
      <vt:lpstr>The Reality is…</vt:lpstr>
      <vt:lpstr>The Community-based Strategic Planning Process</vt:lpstr>
      <vt:lpstr>The Community-based Strategic Planning Process</vt:lpstr>
      <vt:lpstr>The Community-based Strategic Planning Process</vt:lpstr>
      <vt:lpstr>The Community-based Strategic Planning Process</vt:lpstr>
      <vt:lpstr>The Community-based Strategic Planning Process</vt:lpstr>
      <vt:lpstr>The Community-based Strategic Planning Process</vt:lpstr>
      <vt:lpstr>PowerPoint Presentation</vt:lpstr>
      <vt:lpstr>The Community-based Strategic Planning Process</vt:lpstr>
      <vt:lpstr>The Community-based Strategic Planning Process</vt:lpstr>
      <vt:lpstr>The Community-based Strategic Planning Process</vt:lpstr>
      <vt:lpstr>Sharing Success</vt:lpstr>
      <vt:lpstr>FY 23-27 Strategic Plan</vt:lpstr>
      <vt:lpstr>The Community-based Strategic Planning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Brian.Moran</cp:lastModifiedBy>
  <cp:revision>32</cp:revision>
  <dcterms:created xsi:type="dcterms:W3CDTF">2022-10-21T14:04:38Z</dcterms:created>
  <dcterms:modified xsi:type="dcterms:W3CDTF">2023-02-14T14:49:04Z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