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5" r:id="rId3"/>
    <p:sldId id="260" r:id="rId4"/>
    <p:sldId id="263" r:id="rId5"/>
    <p:sldId id="267" r:id="rId6"/>
    <p:sldId id="266" r:id="rId7"/>
    <p:sldId id="272" r:id="rId8"/>
    <p:sldId id="273" r:id="rId9"/>
    <p:sldId id="269" r:id="rId10"/>
    <p:sldId id="270" r:id="rId11"/>
    <p:sldId id="268" r:id="rId12"/>
    <p:sldId id="261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2B8"/>
    <a:srgbClr val="505050"/>
    <a:srgbClr val="00B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CFB607-C7D8-41BD-81D4-8F790A1BA473}" v="39" dt="2023-01-18T18:25:51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9"/>
    <p:restoredTop sz="94703"/>
  </p:normalViewPr>
  <p:slideViewPr>
    <p:cSldViewPr snapToGrid="0">
      <p:cViewPr>
        <p:scale>
          <a:sx n="90" d="100"/>
          <a:sy n="90" d="100"/>
        </p:scale>
        <p:origin x="1314" y="4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 Scarpa" userId="31431c89-da44-4d65-b7ff-682c76ca8f4f" providerId="ADAL" clId="{E3CFB607-C7D8-41BD-81D4-8F790A1BA473}"/>
    <pc:docChg chg="undo custSel addSld delSld modSld sldOrd">
      <pc:chgData name="Sal Scarpa" userId="31431c89-da44-4d65-b7ff-682c76ca8f4f" providerId="ADAL" clId="{E3CFB607-C7D8-41BD-81D4-8F790A1BA473}" dt="2023-01-18T18:25:51.315" v="1645"/>
      <pc:docMkLst>
        <pc:docMk/>
      </pc:docMkLst>
      <pc:sldChg chg="modSp mod ord">
        <pc:chgData name="Sal Scarpa" userId="31431c89-da44-4d65-b7ff-682c76ca8f4f" providerId="ADAL" clId="{E3CFB607-C7D8-41BD-81D4-8F790A1BA473}" dt="2023-01-18T18:15:52.933" v="1598" actId="114"/>
        <pc:sldMkLst>
          <pc:docMk/>
          <pc:sldMk cId="3716180492" sldId="256"/>
        </pc:sldMkLst>
        <pc:spChg chg="mod">
          <ac:chgData name="Sal Scarpa" userId="31431c89-da44-4d65-b7ff-682c76ca8f4f" providerId="ADAL" clId="{E3CFB607-C7D8-41BD-81D4-8F790A1BA473}" dt="2023-01-18T18:15:32.843" v="1595" actId="255"/>
          <ac:spMkLst>
            <pc:docMk/>
            <pc:sldMk cId="3716180492" sldId="256"/>
            <ac:spMk id="4" creationId="{B929E69B-B357-7E8D-AFC4-65E7742E9D46}"/>
          </ac:spMkLst>
        </pc:spChg>
        <pc:spChg chg="mod">
          <ac:chgData name="Sal Scarpa" userId="31431c89-da44-4d65-b7ff-682c76ca8f4f" providerId="ADAL" clId="{E3CFB607-C7D8-41BD-81D4-8F790A1BA473}" dt="2023-01-18T18:15:52.933" v="1598" actId="114"/>
          <ac:spMkLst>
            <pc:docMk/>
            <pc:sldMk cId="3716180492" sldId="256"/>
            <ac:spMk id="5" creationId="{B21BE491-ADAE-1347-EAAB-8AC3FDF36535}"/>
          </ac:spMkLst>
        </pc:spChg>
      </pc:sldChg>
      <pc:sldChg chg="addSp modSp mod">
        <pc:chgData name="Sal Scarpa" userId="31431c89-da44-4d65-b7ff-682c76ca8f4f" providerId="ADAL" clId="{E3CFB607-C7D8-41BD-81D4-8F790A1BA473}" dt="2023-01-18T18:23:52.725" v="1643" actId="115"/>
        <pc:sldMkLst>
          <pc:docMk/>
          <pc:sldMk cId="2272397977" sldId="261"/>
        </pc:sldMkLst>
        <pc:spChg chg="mod">
          <ac:chgData name="Sal Scarpa" userId="31431c89-da44-4d65-b7ff-682c76ca8f4f" providerId="ADAL" clId="{E3CFB607-C7D8-41BD-81D4-8F790A1BA473}" dt="2023-01-18T18:11:17.237" v="1327" actId="20577"/>
          <ac:spMkLst>
            <pc:docMk/>
            <pc:sldMk cId="2272397977" sldId="261"/>
            <ac:spMk id="2" creationId="{7107AA39-9877-62FC-95B2-6C445A958120}"/>
          </ac:spMkLst>
        </pc:spChg>
        <pc:spChg chg="mod">
          <ac:chgData name="Sal Scarpa" userId="31431c89-da44-4d65-b7ff-682c76ca8f4f" providerId="ADAL" clId="{E3CFB607-C7D8-41BD-81D4-8F790A1BA473}" dt="2023-01-18T18:23:52.725" v="1643" actId="115"/>
          <ac:spMkLst>
            <pc:docMk/>
            <pc:sldMk cId="2272397977" sldId="261"/>
            <ac:spMk id="3" creationId="{51F17B89-EFD5-29E0-5364-60C8A27A8837}"/>
          </ac:spMkLst>
        </pc:spChg>
        <pc:picChg chg="add mod">
          <ac:chgData name="Sal Scarpa" userId="31431c89-da44-4d65-b7ff-682c76ca8f4f" providerId="ADAL" clId="{E3CFB607-C7D8-41BD-81D4-8F790A1BA473}" dt="2023-01-18T18:13:22.447" v="1561" actId="14100"/>
          <ac:picMkLst>
            <pc:docMk/>
            <pc:sldMk cId="2272397977" sldId="261"/>
            <ac:picMk id="4" creationId="{A0768B21-6069-16F2-BB3D-9B347EFCB468}"/>
          </ac:picMkLst>
        </pc:picChg>
        <pc:picChg chg="add mod">
          <ac:chgData name="Sal Scarpa" userId="31431c89-da44-4d65-b7ff-682c76ca8f4f" providerId="ADAL" clId="{E3CFB607-C7D8-41BD-81D4-8F790A1BA473}" dt="2023-01-18T18:13:30.918" v="1563" actId="14100"/>
          <ac:picMkLst>
            <pc:docMk/>
            <pc:sldMk cId="2272397977" sldId="261"/>
            <ac:picMk id="5" creationId="{3E50DDA1-9113-0DC2-A361-B0E55D2D2A5E}"/>
          </ac:picMkLst>
        </pc:picChg>
        <pc:picChg chg="add mod">
          <ac:chgData name="Sal Scarpa" userId="31431c89-da44-4d65-b7ff-682c76ca8f4f" providerId="ADAL" clId="{E3CFB607-C7D8-41BD-81D4-8F790A1BA473}" dt="2023-01-18T18:13:25.767" v="1562" actId="14100"/>
          <ac:picMkLst>
            <pc:docMk/>
            <pc:sldMk cId="2272397977" sldId="261"/>
            <ac:picMk id="6" creationId="{80B5158A-F9DC-E91F-88D2-080ECD0110CA}"/>
          </ac:picMkLst>
        </pc:picChg>
        <pc:picChg chg="add mod">
          <ac:chgData name="Sal Scarpa" userId="31431c89-da44-4d65-b7ff-682c76ca8f4f" providerId="ADAL" clId="{E3CFB607-C7D8-41BD-81D4-8F790A1BA473}" dt="2023-01-18T18:13:46.623" v="1566" actId="14100"/>
          <ac:picMkLst>
            <pc:docMk/>
            <pc:sldMk cId="2272397977" sldId="261"/>
            <ac:picMk id="7" creationId="{0FA74427-0401-C251-6A22-F641A1E65D43}"/>
          </ac:picMkLst>
        </pc:picChg>
      </pc:sldChg>
      <pc:sldChg chg="del">
        <pc:chgData name="Sal Scarpa" userId="31431c89-da44-4d65-b7ff-682c76ca8f4f" providerId="ADAL" clId="{E3CFB607-C7D8-41BD-81D4-8F790A1BA473}" dt="2023-01-18T18:14:20.124" v="1569" actId="2696"/>
        <pc:sldMkLst>
          <pc:docMk/>
          <pc:sldMk cId="528958361" sldId="262"/>
        </pc:sldMkLst>
      </pc:sldChg>
      <pc:sldChg chg="addSp delSp modSp mod ord">
        <pc:chgData name="Sal Scarpa" userId="31431c89-da44-4d65-b7ff-682c76ca8f4f" providerId="ADAL" clId="{E3CFB607-C7D8-41BD-81D4-8F790A1BA473}" dt="2023-01-18T16:23:32.635" v="90" actId="14100"/>
        <pc:sldMkLst>
          <pc:docMk/>
          <pc:sldMk cId="3426032110" sldId="263"/>
        </pc:sldMkLst>
        <pc:spChg chg="mod">
          <ac:chgData name="Sal Scarpa" userId="31431c89-da44-4d65-b7ff-682c76ca8f4f" providerId="ADAL" clId="{E3CFB607-C7D8-41BD-81D4-8F790A1BA473}" dt="2023-01-18T16:22:56.956" v="85" actId="1076"/>
          <ac:spMkLst>
            <pc:docMk/>
            <pc:sldMk cId="3426032110" sldId="263"/>
            <ac:spMk id="2" creationId="{2A19EFC1-A744-3A61-6292-313050781A45}"/>
          </ac:spMkLst>
        </pc:spChg>
        <pc:spChg chg="del">
          <ac:chgData name="Sal Scarpa" userId="31431c89-da44-4d65-b7ff-682c76ca8f4f" providerId="ADAL" clId="{E3CFB607-C7D8-41BD-81D4-8F790A1BA473}" dt="2023-01-18T16:20:13.049" v="2" actId="478"/>
          <ac:spMkLst>
            <pc:docMk/>
            <pc:sldMk cId="3426032110" sldId="263"/>
            <ac:spMk id="3" creationId="{D92C5CF9-2700-70EA-1F74-1D925A3CAEAE}"/>
          </ac:spMkLst>
        </pc:spChg>
        <pc:spChg chg="del">
          <ac:chgData name="Sal Scarpa" userId="31431c89-da44-4d65-b7ff-682c76ca8f4f" providerId="ADAL" clId="{E3CFB607-C7D8-41BD-81D4-8F790A1BA473}" dt="2023-01-18T16:20:18.923" v="4" actId="21"/>
          <ac:spMkLst>
            <pc:docMk/>
            <pc:sldMk cId="3426032110" sldId="263"/>
            <ac:spMk id="5" creationId="{BEB5DC0F-79D9-E055-7EA0-8F966AEA01CF}"/>
          </ac:spMkLst>
        </pc:spChg>
        <pc:spChg chg="add del mod">
          <ac:chgData name="Sal Scarpa" userId="31431c89-da44-4d65-b7ff-682c76ca8f4f" providerId="ADAL" clId="{E3CFB607-C7D8-41BD-81D4-8F790A1BA473}" dt="2023-01-18T16:20:15.936" v="3" actId="21"/>
          <ac:spMkLst>
            <pc:docMk/>
            <pc:sldMk cId="3426032110" sldId="263"/>
            <ac:spMk id="6" creationId="{0C24D037-0DA3-B90D-21EC-DAAB426B2D8F}"/>
          </ac:spMkLst>
        </pc:spChg>
        <pc:spChg chg="add del mod">
          <ac:chgData name="Sal Scarpa" userId="31431c89-da44-4d65-b7ff-682c76ca8f4f" providerId="ADAL" clId="{E3CFB607-C7D8-41BD-81D4-8F790A1BA473}" dt="2023-01-18T16:20:21.435" v="5" actId="21"/>
          <ac:spMkLst>
            <pc:docMk/>
            <pc:sldMk cId="3426032110" sldId="263"/>
            <ac:spMk id="8" creationId="{5F61AB22-2BA6-9573-B2C9-1AEC8702717C}"/>
          </ac:spMkLst>
        </pc:spChg>
        <pc:picChg chg="add mod">
          <ac:chgData name="Sal Scarpa" userId="31431c89-da44-4d65-b7ff-682c76ca8f4f" providerId="ADAL" clId="{E3CFB607-C7D8-41BD-81D4-8F790A1BA473}" dt="2023-01-18T16:23:10.588" v="87" actId="1076"/>
          <ac:picMkLst>
            <pc:docMk/>
            <pc:sldMk cId="3426032110" sldId="263"/>
            <ac:picMk id="9" creationId="{B84E4717-21BD-3AD5-8FFD-76EC56189F38}"/>
          </ac:picMkLst>
        </pc:picChg>
        <pc:picChg chg="add mod">
          <ac:chgData name="Sal Scarpa" userId="31431c89-da44-4d65-b7ff-682c76ca8f4f" providerId="ADAL" clId="{E3CFB607-C7D8-41BD-81D4-8F790A1BA473}" dt="2023-01-18T16:23:19.196" v="88" actId="1076"/>
          <ac:picMkLst>
            <pc:docMk/>
            <pc:sldMk cId="3426032110" sldId="263"/>
            <ac:picMk id="10" creationId="{DBD2AA4B-58C5-75EA-4E58-05771FD3B361}"/>
          </ac:picMkLst>
        </pc:picChg>
        <pc:picChg chg="add mod">
          <ac:chgData name="Sal Scarpa" userId="31431c89-da44-4d65-b7ff-682c76ca8f4f" providerId="ADAL" clId="{E3CFB607-C7D8-41BD-81D4-8F790A1BA473}" dt="2023-01-18T16:23:32.635" v="90" actId="14100"/>
          <ac:picMkLst>
            <pc:docMk/>
            <pc:sldMk cId="3426032110" sldId="263"/>
            <ac:picMk id="11" creationId="{C997FD28-E7F1-2DDA-73AF-58F6275E16B8}"/>
          </ac:picMkLst>
        </pc:picChg>
      </pc:sldChg>
      <pc:sldChg chg="del ord">
        <pc:chgData name="Sal Scarpa" userId="31431c89-da44-4d65-b7ff-682c76ca8f4f" providerId="ADAL" clId="{E3CFB607-C7D8-41BD-81D4-8F790A1BA473}" dt="2023-01-18T18:14:24.012" v="1570" actId="2696"/>
        <pc:sldMkLst>
          <pc:docMk/>
          <pc:sldMk cId="2330350181" sldId="264"/>
        </pc:sldMkLst>
      </pc:sldChg>
      <pc:sldChg chg="addSp modSp add mod modAnim">
        <pc:chgData name="Sal Scarpa" userId="31431c89-da44-4d65-b7ff-682c76ca8f4f" providerId="ADAL" clId="{E3CFB607-C7D8-41BD-81D4-8F790A1BA473}" dt="2023-01-18T18:19:26.840" v="1626"/>
        <pc:sldMkLst>
          <pc:docMk/>
          <pc:sldMk cId="1894807375" sldId="266"/>
        </pc:sldMkLst>
        <pc:spChg chg="mod">
          <ac:chgData name="Sal Scarpa" userId="31431c89-da44-4d65-b7ff-682c76ca8f4f" providerId="ADAL" clId="{E3CFB607-C7D8-41BD-81D4-8F790A1BA473}" dt="2023-01-18T18:05:39.560" v="817" actId="20577"/>
          <ac:spMkLst>
            <pc:docMk/>
            <pc:sldMk cId="1894807375" sldId="266"/>
            <ac:spMk id="2" creationId="{89BCD88F-9305-0612-D21A-C7AE694AC1C6}"/>
          </ac:spMkLst>
        </pc:spChg>
        <pc:spChg chg="mod">
          <ac:chgData name="Sal Scarpa" userId="31431c89-da44-4d65-b7ff-682c76ca8f4f" providerId="ADAL" clId="{E3CFB607-C7D8-41BD-81D4-8F790A1BA473}" dt="2023-01-18T17:52:10.270" v="308" actId="113"/>
          <ac:spMkLst>
            <pc:docMk/>
            <pc:sldMk cId="1894807375" sldId="266"/>
            <ac:spMk id="3" creationId="{4B91E8D8-3347-842C-F529-74B51132E5E8}"/>
          </ac:spMkLst>
        </pc:spChg>
        <pc:picChg chg="add mod">
          <ac:chgData name="Sal Scarpa" userId="31431c89-da44-4d65-b7ff-682c76ca8f4f" providerId="ADAL" clId="{E3CFB607-C7D8-41BD-81D4-8F790A1BA473}" dt="2023-01-18T17:50:32.591" v="139" actId="14100"/>
          <ac:picMkLst>
            <pc:docMk/>
            <pc:sldMk cId="1894807375" sldId="266"/>
            <ac:picMk id="4" creationId="{C4E6E4BA-AC20-3BF0-9560-8E2A430368A8}"/>
          </ac:picMkLst>
        </pc:picChg>
      </pc:sldChg>
      <pc:sldChg chg="addSp modSp add mod">
        <pc:chgData name="Sal Scarpa" userId="31431c89-da44-4d65-b7ff-682c76ca8f4f" providerId="ADAL" clId="{E3CFB607-C7D8-41BD-81D4-8F790A1BA473}" dt="2023-01-18T18:24:36.001" v="1644" actId="14100"/>
        <pc:sldMkLst>
          <pc:docMk/>
          <pc:sldMk cId="4233333515" sldId="267"/>
        </pc:sldMkLst>
        <pc:spChg chg="mod">
          <ac:chgData name="Sal Scarpa" userId="31431c89-da44-4d65-b7ff-682c76ca8f4f" providerId="ADAL" clId="{E3CFB607-C7D8-41BD-81D4-8F790A1BA473}" dt="2023-01-18T16:27:43.601" v="129" actId="1076"/>
          <ac:spMkLst>
            <pc:docMk/>
            <pc:sldMk cId="4233333515" sldId="267"/>
            <ac:spMk id="2" creationId="{89BCD88F-9305-0612-D21A-C7AE694AC1C6}"/>
          </ac:spMkLst>
        </pc:spChg>
        <pc:spChg chg="mod">
          <ac:chgData name="Sal Scarpa" userId="31431c89-da44-4d65-b7ff-682c76ca8f4f" providerId="ADAL" clId="{E3CFB607-C7D8-41BD-81D4-8F790A1BA473}" dt="2023-01-18T18:18:46.070" v="1623" actId="20577"/>
          <ac:spMkLst>
            <pc:docMk/>
            <pc:sldMk cId="4233333515" sldId="267"/>
            <ac:spMk id="3" creationId="{4B91E8D8-3347-842C-F529-74B51132E5E8}"/>
          </ac:spMkLst>
        </pc:spChg>
        <pc:picChg chg="add mod">
          <ac:chgData name="Sal Scarpa" userId="31431c89-da44-4d65-b7ff-682c76ca8f4f" providerId="ADAL" clId="{E3CFB607-C7D8-41BD-81D4-8F790A1BA473}" dt="2023-01-18T18:24:36.001" v="1644" actId="14100"/>
          <ac:picMkLst>
            <pc:docMk/>
            <pc:sldMk cId="4233333515" sldId="267"/>
            <ac:picMk id="4" creationId="{19E4BF6D-B2E2-346A-923D-0D065156CA3E}"/>
          </ac:picMkLst>
        </pc:picChg>
      </pc:sldChg>
      <pc:sldChg chg="addSp delSp modSp add mod modAnim">
        <pc:chgData name="Sal Scarpa" userId="31431c89-da44-4d65-b7ff-682c76ca8f4f" providerId="ADAL" clId="{E3CFB607-C7D8-41BD-81D4-8F790A1BA473}" dt="2023-01-18T18:23:21.631" v="1642"/>
        <pc:sldMkLst>
          <pc:docMk/>
          <pc:sldMk cId="1449087175" sldId="268"/>
        </pc:sldMkLst>
        <pc:spChg chg="mod">
          <ac:chgData name="Sal Scarpa" userId="31431c89-da44-4d65-b7ff-682c76ca8f4f" providerId="ADAL" clId="{E3CFB607-C7D8-41BD-81D4-8F790A1BA473}" dt="2023-01-18T18:03:16.683" v="636" actId="5793"/>
          <ac:spMkLst>
            <pc:docMk/>
            <pc:sldMk cId="1449087175" sldId="268"/>
            <ac:spMk id="2" creationId="{89BCD88F-9305-0612-D21A-C7AE694AC1C6}"/>
          </ac:spMkLst>
        </pc:spChg>
        <pc:spChg chg="mod">
          <ac:chgData name="Sal Scarpa" userId="31431c89-da44-4d65-b7ff-682c76ca8f4f" providerId="ADAL" clId="{E3CFB607-C7D8-41BD-81D4-8F790A1BA473}" dt="2023-01-18T18:10:48.243" v="1308" actId="114"/>
          <ac:spMkLst>
            <pc:docMk/>
            <pc:sldMk cId="1449087175" sldId="268"/>
            <ac:spMk id="3" creationId="{4B91E8D8-3347-842C-F529-74B51132E5E8}"/>
          </ac:spMkLst>
        </pc:spChg>
        <pc:spChg chg="add mod">
          <ac:chgData name="Sal Scarpa" userId="31431c89-da44-4d65-b7ff-682c76ca8f4f" providerId="ADAL" clId="{E3CFB607-C7D8-41BD-81D4-8F790A1BA473}" dt="2023-01-18T18:03:04.632" v="615" actId="14100"/>
          <ac:spMkLst>
            <pc:docMk/>
            <pc:sldMk cId="1449087175" sldId="268"/>
            <ac:spMk id="4" creationId="{F9333886-8529-2AC1-B378-1461D45D4D00}"/>
          </ac:spMkLst>
        </pc:spChg>
        <pc:spChg chg="add mod">
          <ac:chgData name="Sal Scarpa" userId="31431c89-da44-4d65-b7ff-682c76ca8f4f" providerId="ADAL" clId="{E3CFB607-C7D8-41BD-81D4-8F790A1BA473}" dt="2023-01-18T18:03:42.783" v="652" actId="20577"/>
          <ac:spMkLst>
            <pc:docMk/>
            <pc:sldMk cId="1449087175" sldId="268"/>
            <ac:spMk id="6" creationId="{CD9843A2-F264-F4CB-C140-210DF86E0951}"/>
          </ac:spMkLst>
        </pc:spChg>
        <pc:spChg chg="add mod">
          <ac:chgData name="Sal Scarpa" userId="31431c89-da44-4d65-b7ff-682c76ca8f4f" providerId="ADAL" clId="{E3CFB607-C7D8-41BD-81D4-8F790A1BA473}" dt="2023-01-18T18:22:21.999" v="1638" actId="20577"/>
          <ac:spMkLst>
            <pc:docMk/>
            <pc:sldMk cId="1449087175" sldId="268"/>
            <ac:spMk id="7" creationId="{939E7739-104B-2B78-FF95-7FE7C3148B4F}"/>
          </ac:spMkLst>
        </pc:spChg>
        <pc:picChg chg="add del">
          <ac:chgData name="Sal Scarpa" userId="31431c89-da44-4d65-b7ff-682c76ca8f4f" providerId="ADAL" clId="{E3CFB607-C7D8-41BD-81D4-8F790A1BA473}" dt="2023-01-18T18:03:26.404" v="638"/>
          <ac:picMkLst>
            <pc:docMk/>
            <pc:sldMk cId="1449087175" sldId="268"/>
            <ac:picMk id="5" creationId="{A8FA7C51-58B4-24C9-0539-63FE69FDA42E}"/>
          </ac:picMkLst>
        </pc:picChg>
      </pc:sldChg>
      <pc:sldChg chg="addSp delSp modSp add mod ord modAnim">
        <pc:chgData name="Sal Scarpa" userId="31431c89-da44-4d65-b7ff-682c76ca8f4f" providerId="ADAL" clId="{E3CFB607-C7D8-41BD-81D4-8F790A1BA473}" dt="2023-01-18T18:21:20.464" v="1631"/>
        <pc:sldMkLst>
          <pc:docMk/>
          <pc:sldMk cId="2745991951" sldId="269"/>
        </pc:sldMkLst>
        <pc:spChg chg="mod">
          <ac:chgData name="Sal Scarpa" userId="31431c89-da44-4d65-b7ff-682c76ca8f4f" providerId="ADAL" clId="{E3CFB607-C7D8-41BD-81D4-8F790A1BA473}" dt="2023-01-18T18:00:10.093" v="494" actId="1076"/>
          <ac:spMkLst>
            <pc:docMk/>
            <pc:sldMk cId="2745991951" sldId="269"/>
            <ac:spMk id="2" creationId="{89BCD88F-9305-0612-D21A-C7AE694AC1C6}"/>
          </ac:spMkLst>
        </pc:spChg>
        <pc:spChg chg="del">
          <ac:chgData name="Sal Scarpa" userId="31431c89-da44-4d65-b7ff-682c76ca8f4f" providerId="ADAL" clId="{E3CFB607-C7D8-41BD-81D4-8F790A1BA473}" dt="2023-01-18T17:58:10.682" v="450" actId="21"/>
          <ac:spMkLst>
            <pc:docMk/>
            <pc:sldMk cId="2745991951" sldId="269"/>
            <ac:spMk id="3" creationId="{4B91E8D8-3347-842C-F529-74B51132E5E8}"/>
          </ac:spMkLst>
        </pc:spChg>
        <pc:spChg chg="add del mod">
          <ac:chgData name="Sal Scarpa" userId="31431c89-da44-4d65-b7ff-682c76ca8f4f" providerId="ADAL" clId="{E3CFB607-C7D8-41BD-81D4-8F790A1BA473}" dt="2023-01-18T17:58:17.019" v="451" actId="21"/>
          <ac:spMkLst>
            <pc:docMk/>
            <pc:sldMk cId="2745991951" sldId="269"/>
            <ac:spMk id="5" creationId="{2A69536A-E046-EF24-9BEF-DF45ED540368}"/>
          </ac:spMkLst>
        </pc:spChg>
        <pc:picChg chg="add del mod">
          <ac:chgData name="Sal Scarpa" userId="31431c89-da44-4d65-b7ff-682c76ca8f4f" providerId="ADAL" clId="{E3CFB607-C7D8-41BD-81D4-8F790A1BA473}" dt="2023-01-18T17:59:52.683" v="489" actId="931"/>
          <ac:picMkLst>
            <pc:docMk/>
            <pc:sldMk cId="2745991951" sldId="269"/>
            <ac:picMk id="7" creationId="{A37836D7-62A9-8866-9942-39A6738753B7}"/>
          </ac:picMkLst>
        </pc:picChg>
        <pc:picChg chg="add mod">
          <ac:chgData name="Sal Scarpa" userId="31431c89-da44-4d65-b7ff-682c76ca8f4f" providerId="ADAL" clId="{E3CFB607-C7D8-41BD-81D4-8F790A1BA473}" dt="2023-01-18T18:00:05.190" v="493" actId="1076"/>
          <ac:picMkLst>
            <pc:docMk/>
            <pc:sldMk cId="2745991951" sldId="269"/>
            <ac:picMk id="9" creationId="{45AAED64-E884-B086-B98F-B1AFA67C685D}"/>
          </ac:picMkLst>
        </pc:picChg>
      </pc:sldChg>
      <pc:sldChg chg="addSp delSp modSp add mod modAnim">
        <pc:chgData name="Sal Scarpa" userId="31431c89-da44-4d65-b7ff-682c76ca8f4f" providerId="ADAL" clId="{E3CFB607-C7D8-41BD-81D4-8F790A1BA473}" dt="2023-01-18T18:25:51.315" v="1645"/>
        <pc:sldMkLst>
          <pc:docMk/>
          <pc:sldMk cId="2826472991" sldId="270"/>
        </pc:sldMkLst>
        <pc:spChg chg="mod">
          <ac:chgData name="Sal Scarpa" userId="31431c89-da44-4d65-b7ff-682c76ca8f4f" providerId="ADAL" clId="{E3CFB607-C7D8-41BD-81D4-8F790A1BA473}" dt="2023-01-18T18:02:17.601" v="596" actId="14100"/>
          <ac:spMkLst>
            <pc:docMk/>
            <pc:sldMk cId="2826472991" sldId="270"/>
            <ac:spMk id="2" creationId="{89BCD88F-9305-0612-D21A-C7AE694AC1C6}"/>
          </ac:spMkLst>
        </pc:spChg>
        <pc:spChg chg="del">
          <ac:chgData name="Sal Scarpa" userId="31431c89-da44-4d65-b7ff-682c76ca8f4f" providerId="ADAL" clId="{E3CFB607-C7D8-41BD-81D4-8F790A1BA473}" dt="2023-01-18T18:00:52.465" v="573" actId="21"/>
          <ac:spMkLst>
            <pc:docMk/>
            <pc:sldMk cId="2826472991" sldId="270"/>
            <ac:spMk id="3" creationId="{4B91E8D8-3347-842C-F529-74B51132E5E8}"/>
          </ac:spMkLst>
        </pc:spChg>
        <pc:spChg chg="add del mod">
          <ac:chgData name="Sal Scarpa" userId="31431c89-da44-4d65-b7ff-682c76ca8f4f" providerId="ADAL" clId="{E3CFB607-C7D8-41BD-81D4-8F790A1BA473}" dt="2023-01-18T18:00:55.115" v="574" actId="21"/>
          <ac:spMkLst>
            <pc:docMk/>
            <pc:sldMk cId="2826472991" sldId="270"/>
            <ac:spMk id="5" creationId="{9A259D88-4465-C715-B9B8-518CCF5C0067}"/>
          </ac:spMkLst>
        </pc:spChg>
        <pc:spChg chg="add mod">
          <ac:chgData name="Sal Scarpa" userId="31431c89-da44-4d65-b7ff-682c76ca8f4f" providerId="ADAL" clId="{E3CFB607-C7D8-41BD-81D4-8F790A1BA473}" dt="2023-01-18T18:01:28.520" v="588" actId="14100"/>
          <ac:spMkLst>
            <pc:docMk/>
            <pc:sldMk cId="2826472991" sldId="270"/>
            <ac:spMk id="6" creationId="{F92460AC-2411-B5AB-0437-5FF6E49C22C8}"/>
          </ac:spMkLst>
        </pc:spChg>
        <pc:picChg chg="add mod">
          <ac:chgData name="Sal Scarpa" userId="31431c89-da44-4d65-b7ff-682c76ca8f4f" providerId="ADAL" clId="{E3CFB607-C7D8-41BD-81D4-8F790A1BA473}" dt="2023-01-18T18:01:57.622" v="593" actId="1076"/>
          <ac:picMkLst>
            <pc:docMk/>
            <pc:sldMk cId="2826472991" sldId="270"/>
            <ac:picMk id="7" creationId="{8E137E6D-6AD9-9EED-6C60-4254B6E5CD93}"/>
          </ac:picMkLst>
        </pc:picChg>
      </pc:sldChg>
      <pc:sldChg chg="add del ord">
        <pc:chgData name="Sal Scarpa" userId="31431c89-da44-4d65-b7ff-682c76ca8f4f" providerId="ADAL" clId="{E3CFB607-C7D8-41BD-81D4-8F790A1BA473}" dt="2023-01-18T18:14:14.727" v="1568" actId="2696"/>
        <pc:sldMkLst>
          <pc:docMk/>
          <pc:sldMk cId="3841490534" sldId="271"/>
        </pc:sldMkLst>
      </pc:sldChg>
      <pc:sldChg chg="addSp delSp modSp add mod">
        <pc:chgData name="Sal Scarpa" userId="31431c89-da44-4d65-b7ff-682c76ca8f4f" providerId="ADAL" clId="{E3CFB607-C7D8-41BD-81D4-8F790A1BA473}" dt="2023-01-18T18:20:27.448" v="1629" actId="14100"/>
        <pc:sldMkLst>
          <pc:docMk/>
          <pc:sldMk cId="2744365616" sldId="272"/>
        </pc:sldMkLst>
        <pc:spChg chg="mod">
          <ac:chgData name="Sal Scarpa" userId="31431c89-da44-4d65-b7ff-682c76ca8f4f" providerId="ADAL" clId="{E3CFB607-C7D8-41BD-81D4-8F790A1BA473}" dt="2023-01-18T17:54:24.713" v="340" actId="14100"/>
          <ac:spMkLst>
            <pc:docMk/>
            <pc:sldMk cId="2744365616" sldId="272"/>
            <ac:spMk id="2" creationId="{89BCD88F-9305-0612-D21A-C7AE694AC1C6}"/>
          </ac:spMkLst>
        </pc:spChg>
        <pc:spChg chg="del">
          <ac:chgData name="Sal Scarpa" userId="31431c89-da44-4d65-b7ff-682c76ca8f4f" providerId="ADAL" clId="{E3CFB607-C7D8-41BD-81D4-8F790A1BA473}" dt="2023-01-18T17:53:40.658" v="337" actId="21"/>
          <ac:spMkLst>
            <pc:docMk/>
            <pc:sldMk cId="2744365616" sldId="272"/>
            <ac:spMk id="3" creationId="{4B91E8D8-3347-842C-F529-74B51132E5E8}"/>
          </ac:spMkLst>
        </pc:spChg>
        <pc:spChg chg="add del mod">
          <ac:chgData name="Sal Scarpa" userId="31431c89-da44-4d65-b7ff-682c76ca8f4f" providerId="ADAL" clId="{E3CFB607-C7D8-41BD-81D4-8F790A1BA473}" dt="2023-01-18T17:53:46.717" v="338" actId="21"/>
          <ac:spMkLst>
            <pc:docMk/>
            <pc:sldMk cId="2744365616" sldId="272"/>
            <ac:spMk id="5" creationId="{E3F46670-84F4-CBAD-AF83-21B8FA7AF4F0}"/>
          </ac:spMkLst>
        </pc:spChg>
        <pc:picChg chg="add del mod">
          <ac:chgData name="Sal Scarpa" userId="31431c89-da44-4d65-b7ff-682c76ca8f4f" providerId="ADAL" clId="{E3CFB607-C7D8-41BD-81D4-8F790A1BA473}" dt="2023-01-18T17:55:22.873" v="342" actId="21"/>
          <ac:picMkLst>
            <pc:docMk/>
            <pc:sldMk cId="2744365616" sldId="272"/>
            <ac:picMk id="6" creationId="{762A7EB5-87D8-2CE7-1D4B-42254D6DBFAD}"/>
          </ac:picMkLst>
        </pc:picChg>
        <pc:picChg chg="add mod">
          <ac:chgData name="Sal Scarpa" userId="31431c89-da44-4d65-b7ff-682c76ca8f4f" providerId="ADAL" clId="{E3CFB607-C7D8-41BD-81D4-8F790A1BA473}" dt="2023-01-18T18:20:27.448" v="1629" actId="14100"/>
          <ac:picMkLst>
            <pc:docMk/>
            <pc:sldMk cId="2744365616" sldId="272"/>
            <ac:picMk id="7" creationId="{BE01ABC8-A259-36B3-4F35-689C700F9B62}"/>
          </ac:picMkLst>
        </pc:picChg>
      </pc:sldChg>
      <pc:sldChg chg="addSp delSp modSp add mod ord modAnim">
        <pc:chgData name="Sal Scarpa" userId="31431c89-da44-4d65-b7ff-682c76ca8f4f" providerId="ADAL" clId="{E3CFB607-C7D8-41BD-81D4-8F790A1BA473}" dt="2023-01-18T18:20:45.864" v="1630"/>
        <pc:sldMkLst>
          <pc:docMk/>
          <pc:sldMk cId="2359854272" sldId="273"/>
        </pc:sldMkLst>
        <pc:spChg chg="mod">
          <ac:chgData name="Sal Scarpa" userId="31431c89-da44-4d65-b7ff-682c76ca8f4f" providerId="ADAL" clId="{E3CFB607-C7D8-41BD-81D4-8F790A1BA473}" dt="2023-01-18T17:57:06.525" v="378" actId="14100"/>
          <ac:spMkLst>
            <pc:docMk/>
            <pc:sldMk cId="2359854272" sldId="273"/>
            <ac:spMk id="2" creationId="{89BCD88F-9305-0612-D21A-C7AE694AC1C6}"/>
          </ac:spMkLst>
        </pc:spChg>
        <pc:spChg chg="del">
          <ac:chgData name="Sal Scarpa" userId="31431c89-da44-4d65-b7ff-682c76ca8f4f" providerId="ADAL" clId="{E3CFB607-C7D8-41BD-81D4-8F790A1BA473}" dt="2023-01-18T17:56:22.218" v="346" actId="21"/>
          <ac:spMkLst>
            <pc:docMk/>
            <pc:sldMk cId="2359854272" sldId="273"/>
            <ac:spMk id="3" creationId="{4B91E8D8-3347-842C-F529-74B51132E5E8}"/>
          </ac:spMkLst>
        </pc:spChg>
        <pc:spChg chg="add del mod">
          <ac:chgData name="Sal Scarpa" userId="31431c89-da44-4d65-b7ff-682c76ca8f4f" providerId="ADAL" clId="{E3CFB607-C7D8-41BD-81D4-8F790A1BA473}" dt="2023-01-18T17:56:25.293" v="347" actId="21"/>
          <ac:spMkLst>
            <pc:docMk/>
            <pc:sldMk cId="2359854272" sldId="273"/>
            <ac:spMk id="5" creationId="{3B85A858-666D-8521-8DCF-4A2DD6E65F35}"/>
          </ac:spMkLst>
        </pc:spChg>
        <pc:spChg chg="add mod">
          <ac:chgData name="Sal Scarpa" userId="31431c89-da44-4d65-b7ff-682c76ca8f4f" providerId="ADAL" clId="{E3CFB607-C7D8-41BD-81D4-8F790A1BA473}" dt="2023-01-18T17:57:49.295" v="449" actId="122"/>
          <ac:spMkLst>
            <pc:docMk/>
            <pc:sldMk cId="2359854272" sldId="273"/>
            <ac:spMk id="7" creationId="{5AA16842-FB87-62CC-5EC3-F2CAA345E8A1}"/>
          </ac:spMkLst>
        </pc:spChg>
        <pc:picChg chg="add mod">
          <ac:chgData name="Sal Scarpa" userId="31431c89-da44-4d65-b7ff-682c76ca8f4f" providerId="ADAL" clId="{E3CFB607-C7D8-41BD-81D4-8F790A1BA473}" dt="2023-01-18T17:57:00.635" v="377" actId="1076"/>
          <ac:picMkLst>
            <pc:docMk/>
            <pc:sldMk cId="2359854272" sldId="273"/>
            <ac:picMk id="6" creationId="{EDCC5417-BCE9-1A3E-5D57-F7EF31FC145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gradFill>
          <a:gsLst>
            <a:gs pos="100000">
              <a:srgbClr val="00B28A"/>
            </a:gs>
            <a:gs pos="0">
              <a:srgbClr val="1C82B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FE731-4168-6A5A-52AB-BAFCC47C0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120" y="583538"/>
            <a:ext cx="7772400" cy="2027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D567F-3DC2-B203-8134-E6E56BE51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671847"/>
            <a:ext cx="2895123" cy="5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gradient">
    <p:bg>
      <p:bgPr>
        <a:gradFill>
          <a:gsLst>
            <a:gs pos="0">
              <a:srgbClr val="1C82B8"/>
            </a:gs>
            <a:gs pos="100000">
              <a:srgbClr val="00B28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72EEC6-5EBB-A0EE-C2E3-E44DE4BCB2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600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teal">
    <p:bg>
      <p:bgPr>
        <a:solidFill>
          <a:srgbClr val="1C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3E93C-AD29-36A7-B98B-110E5B4537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600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92287-4D8E-1BD8-0DAB-1CF1B033F6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A675E-DA35-7914-40F1-DACE31F578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gradient">
    <p:bg>
      <p:bgPr>
        <a:gradFill>
          <a:gsLst>
            <a:gs pos="0">
              <a:srgbClr val="1C82B8"/>
            </a:gs>
            <a:gs pos="100000">
              <a:srgbClr val="00B28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9E380-3E89-1863-3A82-E5D3AAE418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600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teal">
    <p:bg>
      <p:bgPr>
        <a:solidFill>
          <a:srgbClr val="1C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3B1B4-C418-0EC0-8891-A3C78E316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AEDA1-617D-ECCA-BAE2-E20FE00004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600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7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6387F-0E05-A389-F00D-7A4C4D66F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80FD8-0ACE-B56C-A40B-C2E76E024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1880E-ACBE-EDF2-7F9A-6361CCF03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C1B86D-741C-16EF-B411-A44A34DC9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17D1A-11C9-638A-95DD-9B283B7A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FA38D-9623-5B3F-C555-ADF97B933B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 gradient">
    <p:bg>
      <p:bgPr>
        <a:gradFill>
          <a:gsLst>
            <a:gs pos="0">
              <a:srgbClr val="1C82B8"/>
            </a:gs>
            <a:gs pos="100000">
              <a:srgbClr val="00B28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2792-A528-30F6-4E2C-8E937130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55958-6A7A-8D2F-92AE-C39164768F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5D6A2-EC8A-7C54-E687-1DA7843443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600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6" r:id="rId3"/>
    <p:sldLayoutId id="2147483650" r:id="rId4"/>
    <p:sldLayoutId id="2147483657" r:id="rId5"/>
    <p:sldLayoutId id="2147483652" r:id="rId6"/>
    <p:sldLayoutId id="2147483659" r:id="rId7"/>
    <p:sldLayoutId id="2147483654" r:id="rId8"/>
    <p:sldLayoutId id="2147483662" r:id="rId9"/>
    <p:sldLayoutId id="2147483655" r:id="rId10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1C82B8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Scarpa.Sal@columbusga.or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60320"/>
            <a:ext cx="10204704" cy="1371600"/>
          </a:xfrm>
        </p:spPr>
        <p:txBody>
          <a:bodyPr/>
          <a:lstStyle/>
          <a:p>
            <a:r>
              <a:rPr lang="en-US" dirty="0"/>
              <a:t>Workforce Recruitment, Development &amp; Retention in the Modern Fire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1059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Salvatore J. Scarpa CFO, EFO</a:t>
            </a:r>
          </a:p>
          <a:p>
            <a:r>
              <a:rPr lang="en-US" dirty="0"/>
              <a:t>Fire-EMS Chief, Columbus GA</a:t>
            </a:r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423144" cy="3125972"/>
          </a:xfrm>
        </p:spPr>
        <p:txBody>
          <a:bodyPr/>
          <a:lstStyle/>
          <a:p>
            <a:r>
              <a:rPr lang="en-US" b="0" i="1" dirty="0"/>
              <a:t>YOU WILL NOT RETAIN TOP TALENT IF YOU GIVE THEM A REASON TO GO ELSEWHERE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2460AC-2411-B5AB-0437-5FF6E49C22C8}"/>
              </a:ext>
            </a:extLst>
          </p:cNvPr>
          <p:cNvSpPr txBox="1"/>
          <p:nvPr/>
        </p:nvSpPr>
        <p:spPr>
          <a:xfrm>
            <a:off x="914400" y="4678326"/>
            <a:ext cx="3402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RETENTION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37E6D-6AD9-9EED-6C60-4254B6E5C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24" y="0"/>
            <a:ext cx="6567376" cy="57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08760"/>
            <a:ext cx="4866132" cy="594360"/>
          </a:xfrm>
        </p:spPr>
        <p:txBody>
          <a:bodyPr/>
          <a:lstStyle/>
          <a:p>
            <a:r>
              <a:rPr lang="en-US" b="1" dirty="0"/>
              <a:t>HOW TO KEEP ‘EM…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E8D8-3347-842C-F529-74B51132E5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Feel valued</a:t>
            </a:r>
          </a:p>
          <a:p>
            <a:r>
              <a:rPr lang="en-US" sz="2400" dirty="0"/>
              <a:t>Have opportunity to engage/contribute</a:t>
            </a:r>
          </a:p>
          <a:p>
            <a:r>
              <a:rPr lang="en-US" sz="2400" dirty="0"/>
              <a:t>Will accept lesser pay/benefits if the culture supports their values*</a:t>
            </a:r>
          </a:p>
          <a:p>
            <a:r>
              <a:rPr lang="en-US" sz="2400" dirty="0"/>
              <a:t>Communicate the ‘</a:t>
            </a:r>
            <a:r>
              <a:rPr lang="en-US" sz="2400" i="1" dirty="0"/>
              <a:t>why</a:t>
            </a:r>
            <a:r>
              <a:rPr lang="en-US" sz="2400" dirty="0"/>
              <a:t>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33886-8529-2AC1-B378-1461D45D4D00}"/>
              </a:ext>
            </a:extLst>
          </p:cNvPr>
          <p:cNvSpPr txBox="1"/>
          <p:nvPr/>
        </p:nvSpPr>
        <p:spPr>
          <a:xfrm>
            <a:off x="914400" y="520995"/>
            <a:ext cx="7517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RETENTION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9843A2-F264-F4CB-C140-210DF86E0951}"/>
              </a:ext>
            </a:extLst>
          </p:cNvPr>
          <p:cNvSpPr txBox="1">
            <a:spLocks/>
          </p:cNvSpPr>
          <p:nvPr/>
        </p:nvSpPr>
        <p:spPr>
          <a:xfrm>
            <a:off x="6411470" y="1497828"/>
            <a:ext cx="4866132" cy="594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1C82B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BE REALISTIC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9E7739-104B-2B78-FF95-7FE7C3148B4F}"/>
              </a:ext>
            </a:extLst>
          </p:cNvPr>
          <p:cNvSpPr txBox="1">
            <a:spLocks/>
          </p:cNvSpPr>
          <p:nvPr/>
        </p:nvSpPr>
        <p:spPr>
          <a:xfrm>
            <a:off x="6411468" y="2377440"/>
            <a:ext cx="4866132" cy="2971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Char char="§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Char char="§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Char char="§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Char char="§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Char char="§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Identify and adopt an acceptable attrition rate</a:t>
            </a:r>
          </a:p>
          <a:p>
            <a:r>
              <a:rPr lang="en-US" sz="2400" dirty="0"/>
              <a:t>Expect some to come back (policy?)</a:t>
            </a:r>
          </a:p>
          <a:p>
            <a:r>
              <a:rPr lang="en-US" sz="2400" dirty="0"/>
              <a:t>Rigidity in human capital management creates drones and an unsustainable workforce</a:t>
            </a:r>
          </a:p>
        </p:txBody>
      </p:sp>
    </p:spTree>
    <p:extLst>
      <p:ext uri="{BB962C8B-B14F-4D97-AF65-F5344CB8AC3E}">
        <p14:creationId xmlns:p14="http://schemas.microsoft.com/office/powerpoint/2010/main" val="14490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4582633" cy="2971800"/>
          </a:xfrm>
        </p:spPr>
        <p:txBody>
          <a:bodyPr/>
          <a:lstStyle/>
          <a:p>
            <a:pPr marL="91440" indent="0">
              <a:buNone/>
            </a:pPr>
            <a:r>
              <a:rPr lang="en-US" sz="2400" dirty="0"/>
              <a:t>The current market favors the fire service job seeker. This is not likely to change over the next 18-24 months</a:t>
            </a:r>
          </a:p>
          <a:p>
            <a:pPr marL="91440" indent="0">
              <a:buNone/>
            </a:pPr>
            <a:r>
              <a:rPr lang="en-US" sz="2400" dirty="0"/>
              <a:t>Only proactive, persistent and creative strategists will acquire, develop and retain </a:t>
            </a:r>
            <a:r>
              <a:rPr lang="en-US" sz="2400" i="1" u="sng" dirty="0"/>
              <a:t>top</a:t>
            </a:r>
            <a:r>
              <a:rPr lang="en-US" sz="2400" dirty="0"/>
              <a:t> talent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68B21-6069-16F2-BB3D-9B347EFC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748" y="1"/>
            <a:ext cx="2542252" cy="2892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0DDA1-9113-0DC2-A361-B0E55D2D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751" y="1"/>
            <a:ext cx="2462997" cy="2892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B5158A-F9DC-E91F-88D2-080ECD011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748" y="2892057"/>
            <a:ext cx="2542252" cy="294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74427-0401-C251-6A22-F641A1E65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50" y="2892057"/>
            <a:ext cx="2462997" cy="294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97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29E69B-B357-7E8D-AFC4-65E7742E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1BE491-ADAE-1347-EAAB-8AC3FDF36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r>
              <a:rPr lang="en-US" dirty="0"/>
              <a:t>LinkedIn: linkedin.com/in/sjscarpa</a:t>
            </a:r>
          </a:p>
          <a:p>
            <a:pPr marL="9144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Scarpa.Sal@columbusga.org</a:t>
            </a:r>
            <a:endParaRPr lang="en-US" dirty="0"/>
          </a:p>
          <a:p>
            <a:pPr marL="91440" indent="0">
              <a:buNone/>
            </a:pPr>
            <a:endParaRPr lang="en-US" dirty="0"/>
          </a:p>
          <a:p>
            <a:pPr marL="91440" indent="0" algn="ctr">
              <a:buNone/>
            </a:pPr>
            <a:r>
              <a:rPr lang="en-US" sz="3600" b="1" i="1" dirty="0"/>
              <a:t>QUESTIONS???</a:t>
            </a:r>
          </a:p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8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6BAC0-BAB6-71F7-CE37-361BBD105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the 21</a:t>
            </a:r>
            <a:r>
              <a:rPr lang="en-US" baseline="30000" dirty="0"/>
              <a:t>st</a:t>
            </a:r>
            <a:r>
              <a:rPr lang="en-US" dirty="0"/>
              <a:t> century. Who knew it</a:t>
            </a:r>
          </a:p>
          <a:p>
            <a:pPr>
              <a:spcBef>
                <a:spcPts val="0"/>
              </a:spcBef>
            </a:pPr>
            <a:r>
              <a:rPr lang="en-US" dirty="0"/>
              <a:t>would be this challenging!</a:t>
            </a:r>
          </a:p>
        </p:txBody>
      </p:sp>
      <p:pic>
        <p:nvPicPr>
          <p:cNvPr id="4" name="Picture Placeholder 6" descr="View of city buildings over the water">
            <a:extLst>
              <a:ext uri="{FF2B5EF4-FFF2-40B4-BE49-F238E27FC236}">
                <a16:creationId xmlns:a16="http://schemas.microsoft.com/office/drawing/2014/main" id="{EF30003A-EDFB-83DA-31D2-B624F0DE9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18" r="1" b="9503"/>
          <a:stretch/>
        </p:blipFill>
        <p:spPr>
          <a:xfrm>
            <a:off x="7958352" y="0"/>
            <a:ext cx="4233648" cy="3434971"/>
          </a:xfrm>
          <a:custGeom>
            <a:avLst/>
            <a:gdLst/>
            <a:ahLst/>
            <a:cxnLst/>
            <a:rect l="l" t="t" r="r" b="b"/>
            <a:pathLst>
              <a:path w="4233648" h="3434971">
                <a:moveTo>
                  <a:pt x="1032308" y="0"/>
                </a:moveTo>
                <a:lnTo>
                  <a:pt x="4233648" y="0"/>
                </a:lnTo>
                <a:lnTo>
                  <a:pt x="4233648" y="3434971"/>
                </a:lnTo>
                <a:lnTo>
                  <a:pt x="0" y="3434971"/>
                </a:lnTo>
                <a:close/>
              </a:path>
            </a:pathLst>
          </a:cu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0238563-4145-F207-0901-2AAAAE87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52" y="3429000"/>
            <a:ext cx="4233648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0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54D0-3771-3122-4A7A-0E9E79170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073" y="951722"/>
            <a:ext cx="4866132" cy="118872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21053-74D1-1A00-CE7A-6FFE1F911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073" y="2350749"/>
            <a:ext cx="4866132" cy="3305771"/>
          </a:xfrm>
        </p:spPr>
        <p:txBody>
          <a:bodyPr/>
          <a:lstStyle/>
          <a:p>
            <a:pPr marL="91440" indent="0">
              <a:buNone/>
            </a:pPr>
            <a:r>
              <a:rPr lang="en-US" sz="2400" dirty="0"/>
              <a:t>The challenge of hiring fire service personnel is perhaps a bit more complex than that of other (non-public safety) departments. </a:t>
            </a:r>
          </a:p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r>
              <a:rPr lang="en-US" sz="2400" dirty="0"/>
              <a:t>Where are tomorrow’s </a:t>
            </a:r>
            <a:r>
              <a:rPr lang="en-US" sz="2400" dirty="0" err="1"/>
              <a:t>FireFighters</a:t>
            </a:r>
            <a:r>
              <a:rPr lang="en-US" sz="2400" dirty="0"/>
              <a:t>?</a:t>
            </a:r>
          </a:p>
          <a:p>
            <a:pPr marL="9144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B4313-050C-F701-2EE8-D94DF81655CD}"/>
              </a:ext>
            </a:extLst>
          </p:cNvPr>
          <p:cNvSpPr txBox="1"/>
          <p:nvPr/>
        </p:nvSpPr>
        <p:spPr>
          <a:xfrm>
            <a:off x="-2225040" y="-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A47F5-CF94-B616-2716-1A5FD27F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5"/>
            <a:ext cx="4743099" cy="343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089D9-BB6E-0243-7E87-1833561CE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5175953" cy="24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EFC1-A744-3A61-6292-3130507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62" y="3658663"/>
            <a:ext cx="3965944" cy="572032"/>
          </a:xfrm>
        </p:spPr>
        <p:txBody>
          <a:bodyPr/>
          <a:lstStyle/>
          <a:p>
            <a:r>
              <a:rPr lang="en-US" dirty="0"/>
              <a:t>Winds of Change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Are You Prepared?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E4717-21BD-3AD5-8FFD-76EC5618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808" y="0"/>
            <a:ext cx="8998476" cy="3944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D2AA4B-58C5-75EA-4E58-05771FD3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619" y="790448"/>
            <a:ext cx="4950381" cy="5057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97FD28-E7F1-2DDA-73AF-58F6275E1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617" y="3897527"/>
            <a:ext cx="5072312" cy="19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765" y="4744247"/>
            <a:ext cx="4809745" cy="1188720"/>
          </a:xfrm>
        </p:spPr>
        <p:txBody>
          <a:bodyPr/>
          <a:lstStyle/>
          <a:p>
            <a:r>
              <a:rPr lang="en-US" b="1" dirty="0"/>
              <a:t>ABOUT 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E8D8-3347-842C-F529-74B51132E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7429" y="455074"/>
            <a:ext cx="4866132" cy="3317357"/>
          </a:xfrm>
        </p:spPr>
        <p:txBody>
          <a:bodyPr/>
          <a:lstStyle/>
          <a:p>
            <a:pPr marL="9144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Fire-EMS Chief - Columbus, GA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r>
              <a:rPr lang="en-US" sz="2400" dirty="0"/>
              <a:t>Thirty-two years in the fire service</a:t>
            </a:r>
            <a:br>
              <a:rPr lang="en-US" sz="2400" dirty="0"/>
            </a:br>
            <a:endParaRPr lang="en-US" sz="2400" dirty="0"/>
          </a:p>
          <a:p>
            <a:pPr marL="9144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Master’s degree in leadership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r>
              <a:rPr lang="en-US" sz="2400" dirty="0"/>
              <a:t>Executive Fire Officer - National Fire Academy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r>
              <a:rPr lang="en-US" sz="2400" dirty="0"/>
              <a:t>Chief Fire Officer – Center for Public Safety Excellence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r>
              <a:rPr lang="en-US" sz="2400" dirty="0"/>
              <a:t>Fire Service Executive Development Institute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4BF6D-B2E2-346A-923D-0D065156C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09745" cy="59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178595" cy="3625702"/>
          </a:xfrm>
        </p:spPr>
        <p:txBody>
          <a:bodyPr/>
          <a:lstStyle/>
          <a:p>
            <a:r>
              <a:rPr lang="en-US" sz="3200" b="1" dirty="0"/>
              <a:t>IF YOU WANT TO CAST A NET, GO FISHING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IF YOU WANT TO HIRE EMPLOYEES, GO RECRUITING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E8D8-3347-842C-F529-74B51132E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4912242"/>
            <a:ext cx="4253023" cy="436998"/>
          </a:xfrm>
        </p:spPr>
        <p:txBody>
          <a:bodyPr/>
          <a:lstStyle/>
          <a:p>
            <a:pPr marL="91440" indent="0">
              <a:buNone/>
            </a:pPr>
            <a:r>
              <a:rPr lang="en-US" b="1" dirty="0"/>
              <a:t>WORKFORCE RECRUITMENT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6E4BA-AC20-3BF0-9560-8E2A4303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23" y="7217"/>
            <a:ext cx="7024576" cy="58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0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400"/>
            <a:ext cx="10239153" cy="627321"/>
          </a:xfrm>
        </p:spPr>
        <p:txBody>
          <a:bodyPr/>
          <a:lstStyle/>
          <a:p>
            <a:r>
              <a:rPr lang="en-US" b="1" dirty="0"/>
              <a:t>WORKFORCE RECRUITMENT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1ABC8-A259-36B3-4F35-689C700F9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45680"/>
            <a:ext cx="10239152" cy="30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6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562" y="903767"/>
            <a:ext cx="4058057" cy="1188720"/>
          </a:xfrm>
        </p:spPr>
        <p:txBody>
          <a:bodyPr/>
          <a:lstStyle/>
          <a:p>
            <a:r>
              <a:rPr lang="en-US" dirty="0"/>
              <a:t>PROFESSIONAL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C5417-BCE9-1A3E-5D57-F7EF31FC1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76711" cy="5461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A16842-FB87-62CC-5EC3-F2CAA345E8A1}"/>
              </a:ext>
            </a:extLst>
          </p:cNvPr>
          <p:cNvSpPr txBox="1"/>
          <p:nvPr/>
        </p:nvSpPr>
        <p:spPr>
          <a:xfrm>
            <a:off x="7942521" y="2977116"/>
            <a:ext cx="3370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Professionalism is the nexus of capability, image, and delivery</a:t>
            </a:r>
          </a:p>
        </p:txBody>
      </p:sp>
    </p:spTree>
    <p:extLst>
      <p:ext uri="{BB962C8B-B14F-4D97-AF65-F5344CB8AC3E}">
        <p14:creationId xmlns:p14="http://schemas.microsoft.com/office/powerpoint/2010/main" val="23598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5" y="523099"/>
            <a:ext cx="9952074" cy="680484"/>
          </a:xfrm>
        </p:spPr>
        <p:txBody>
          <a:bodyPr/>
          <a:lstStyle/>
          <a:p>
            <a:pPr algn="ctr"/>
            <a:r>
              <a:rPr lang="en-US" dirty="0"/>
              <a:t>PROFESSIONAL DEVELOPMENT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5AAED64-E884-B086-B98F-B1AFA67C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777742"/>
            <a:ext cx="118967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298</Words>
  <Application>Microsoft Office PowerPoint</Application>
  <PresentationFormat>Widescreen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Lato</vt:lpstr>
      <vt:lpstr>Lato Black</vt:lpstr>
      <vt:lpstr>Wingdings</vt:lpstr>
      <vt:lpstr>Office Theme</vt:lpstr>
      <vt:lpstr>Workforce Recruitment, Development &amp; Retention in the Modern Fire Service</vt:lpstr>
      <vt:lpstr>A New Age</vt:lpstr>
      <vt:lpstr>INTRODUCTION</vt:lpstr>
      <vt:lpstr>Winds of Change  Are You Prepared?</vt:lpstr>
      <vt:lpstr>ABOUT ME</vt:lpstr>
      <vt:lpstr>IF YOU WANT TO CAST A NET, GO FISHING  IF YOU WANT TO HIRE EMPLOYEES, GO RECRUITING</vt:lpstr>
      <vt:lpstr>WORKFORCE RECRUITMENT</vt:lpstr>
      <vt:lpstr>PROFESSIONAL DEVELOPMENT</vt:lpstr>
      <vt:lpstr>PROFESSIONAL DEVELOPMENT</vt:lpstr>
      <vt:lpstr>YOU WILL NOT RETAIN TOP TALENT IF YOU GIVE THEM A REASON TO GO ELSEWHERE</vt:lpstr>
      <vt:lpstr>HOW TO KEEP ‘EM…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Sal Scarpa</cp:lastModifiedBy>
  <cp:revision>11</cp:revision>
  <dcterms:created xsi:type="dcterms:W3CDTF">2022-10-21T14:04:38Z</dcterms:created>
  <dcterms:modified xsi:type="dcterms:W3CDTF">2023-01-18T18:26:00Z</dcterms:modified>
</cp:coreProperties>
</file>