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75" r:id="rId3"/>
    <p:sldId id="268" r:id="rId4"/>
    <p:sldId id="283" r:id="rId5"/>
    <p:sldId id="269" r:id="rId6"/>
    <p:sldId id="266" r:id="rId7"/>
    <p:sldId id="267" r:id="rId8"/>
    <p:sldId id="282" r:id="rId9"/>
    <p:sldId id="284" r:id="rId10"/>
    <p:sldId id="272" r:id="rId11"/>
    <p:sldId id="274" r:id="rId12"/>
    <p:sldId id="278" r:id="rId13"/>
    <p:sldId id="277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A"/>
    <a:srgbClr val="679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A153B-7F8E-42DF-8C07-528851425D6F}" v="64" dt="2023-05-04T14:44:37.079"/>
    <p1510:client id="{DDEBFC1F-7610-4A7D-9CD0-B265AB4B24CC}" v="57" dt="2023-05-04T14:57:44.110"/>
    <p1510:client id="{E34B7235-F656-4885-91BF-482DABABBA76}" v="56" dt="2023-05-04T14:55:51.141"/>
    <p1510:client id="{F935786C-B04E-4205-AE20-9BD5CE426C9A}" v="57" dt="2023-05-05T01:46:5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rcier, MaryFrances" userId="S::maryfrances.forcier@loudoun.gov::8b9a923d-5f87-48a6-a11e-31cd39e26ac4" providerId="AD" clId="Web-{DDEBFC1F-7610-4A7D-9CD0-B265AB4B24CC}"/>
    <pc:docChg chg="modSld">
      <pc:chgData name="Forcier, MaryFrances" userId="S::maryfrances.forcier@loudoun.gov::8b9a923d-5f87-48a6-a11e-31cd39e26ac4" providerId="AD" clId="Web-{DDEBFC1F-7610-4A7D-9CD0-B265AB4B24CC}" dt="2023-05-04T14:57:44.110" v="57" actId="20577"/>
      <pc:docMkLst>
        <pc:docMk/>
      </pc:docMkLst>
      <pc:sldChg chg="modSp">
        <pc:chgData name="Forcier, MaryFrances" userId="S::maryfrances.forcier@loudoun.gov::8b9a923d-5f87-48a6-a11e-31cd39e26ac4" providerId="AD" clId="Web-{DDEBFC1F-7610-4A7D-9CD0-B265AB4B24CC}" dt="2023-05-04T14:57:44.110" v="57" actId="20577"/>
        <pc:sldMkLst>
          <pc:docMk/>
          <pc:sldMk cId="1728469069" sldId="268"/>
        </pc:sldMkLst>
        <pc:spChg chg="mod">
          <ac:chgData name="Forcier, MaryFrances" userId="S::maryfrances.forcier@loudoun.gov::8b9a923d-5f87-48a6-a11e-31cd39e26ac4" providerId="AD" clId="Web-{DDEBFC1F-7610-4A7D-9CD0-B265AB4B24CC}" dt="2023-05-04T14:57:44.110" v="57" actId="20577"/>
          <ac:spMkLst>
            <pc:docMk/>
            <pc:sldMk cId="1728469069" sldId="268"/>
            <ac:spMk id="3" creationId="{51F17B89-EFD5-29E0-5364-60C8A27A8837}"/>
          </ac:spMkLst>
        </pc:spChg>
      </pc:sldChg>
      <pc:sldChg chg="modSp">
        <pc:chgData name="Forcier, MaryFrances" userId="S::maryfrances.forcier@loudoun.gov::8b9a923d-5f87-48a6-a11e-31cd39e26ac4" providerId="AD" clId="Web-{DDEBFC1F-7610-4A7D-9CD0-B265AB4B24CC}" dt="2023-05-04T14:57:11.172" v="53" actId="20577"/>
        <pc:sldMkLst>
          <pc:docMk/>
          <pc:sldMk cId="1149233177" sldId="269"/>
        </pc:sldMkLst>
        <pc:spChg chg="mod">
          <ac:chgData name="Forcier, MaryFrances" userId="S::maryfrances.forcier@loudoun.gov::8b9a923d-5f87-48a6-a11e-31cd39e26ac4" providerId="AD" clId="Web-{DDEBFC1F-7610-4A7D-9CD0-B265AB4B24CC}" dt="2023-05-04T14:57:11.172" v="53" actId="20577"/>
          <ac:spMkLst>
            <pc:docMk/>
            <pc:sldMk cId="1149233177" sldId="269"/>
            <ac:spMk id="3" creationId="{51F17B89-EFD5-29E0-5364-60C8A27A8837}"/>
          </ac:spMkLst>
        </pc:spChg>
      </pc:sldChg>
    </pc:docChg>
  </pc:docChgLst>
  <pc:docChgLst>
    <pc:chgData name="Spells, Monica" userId="77c38246-af47-4217-8fe3-80dd8d377bf0" providerId="ADAL" clId="{F935786C-B04E-4205-AE20-9BD5CE426C9A}"/>
    <pc:docChg chg="undo redo custSel addSld delSld modSld">
      <pc:chgData name="Spells, Monica" userId="77c38246-af47-4217-8fe3-80dd8d377bf0" providerId="ADAL" clId="{F935786C-B04E-4205-AE20-9BD5CE426C9A}" dt="2023-05-05T01:48:04.621" v="556" actId="14100"/>
      <pc:docMkLst>
        <pc:docMk/>
      </pc:docMkLst>
      <pc:sldChg chg="modSp mod">
        <pc:chgData name="Spells, Monica" userId="77c38246-af47-4217-8fe3-80dd8d377bf0" providerId="ADAL" clId="{F935786C-B04E-4205-AE20-9BD5CE426C9A}" dt="2023-05-05T01:48:04.621" v="556" actId="14100"/>
        <pc:sldMkLst>
          <pc:docMk/>
          <pc:sldMk cId="932284098" sldId="266"/>
        </pc:sldMkLst>
        <pc:spChg chg="mod">
          <ac:chgData name="Spells, Monica" userId="77c38246-af47-4217-8fe3-80dd8d377bf0" providerId="ADAL" clId="{F935786C-B04E-4205-AE20-9BD5CE426C9A}" dt="2023-05-05T01:48:04.621" v="556" actId="14100"/>
          <ac:spMkLst>
            <pc:docMk/>
            <pc:sldMk cId="932284098" sldId="266"/>
            <ac:spMk id="3" creationId="{51F17B89-EFD5-29E0-5364-60C8A27A8837}"/>
          </ac:spMkLst>
        </pc:spChg>
      </pc:sldChg>
      <pc:sldChg chg="modSp mod">
        <pc:chgData name="Spells, Monica" userId="77c38246-af47-4217-8fe3-80dd8d377bf0" providerId="ADAL" clId="{F935786C-B04E-4205-AE20-9BD5CE426C9A}" dt="2023-05-05T01:37:15.943" v="518" actId="113"/>
        <pc:sldMkLst>
          <pc:docMk/>
          <pc:sldMk cId="311184244" sldId="267"/>
        </pc:sldMkLst>
        <pc:spChg chg="mod">
          <ac:chgData name="Spells, Monica" userId="77c38246-af47-4217-8fe3-80dd8d377bf0" providerId="ADAL" clId="{F935786C-B04E-4205-AE20-9BD5CE426C9A}" dt="2023-05-05T01:37:15.943" v="518" actId="113"/>
          <ac:spMkLst>
            <pc:docMk/>
            <pc:sldMk cId="311184244" sldId="267"/>
            <ac:spMk id="3" creationId="{51F17B89-EFD5-29E0-5364-60C8A27A8837}"/>
          </ac:spMkLst>
        </pc:spChg>
      </pc:sldChg>
      <pc:sldChg chg="modSp mod">
        <pc:chgData name="Spells, Monica" userId="77c38246-af47-4217-8fe3-80dd8d377bf0" providerId="ADAL" clId="{F935786C-B04E-4205-AE20-9BD5CE426C9A}" dt="2023-05-05T01:44:35.645" v="541" actId="1076"/>
        <pc:sldMkLst>
          <pc:docMk/>
          <pc:sldMk cId="1728469069" sldId="268"/>
        </pc:sldMkLst>
        <pc:spChg chg="mod">
          <ac:chgData name="Spells, Monica" userId="77c38246-af47-4217-8fe3-80dd8d377bf0" providerId="ADAL" clId="{F935786C-B04E-4205-AE20-9BD5CE426C9A}" dt="2023-05-05T01:44:27.812" v="539" actId="14100"/>
          <ac:spMkLst>
            <pc:docMk/>
            <pc:sldMk cId="1728469069" sldId="268"/>
            <ac:spMk id="3" creationId="{51F17B89-EFD5-29E0-5364-60C8A27A8837}"/>
          </ac:spMkLst>
        </pc:spChg>
        <pc:picChg chg="mod">
          <ac:chgData name="Spells, Monica" userId="77c38246-af47-4217-8fe3-80dd8d377bf0" providerId="ADAL" clId="{F935786C-B04E-4205-AE20-9BD5CE426C9A}" dt="2023-05-05T01:44:35.645" v="541" actId="1076"/>
          <ac:picMkLst>
            <pc:docMk/>
            <pc:sldMk cId="1728469069" sldId="268"/>
            <ac:picMk id="4" creationId="{6DA7A67C-4304-B7D0-F6AC-0288667165ED}"/>
          </ac:picMkLst>
        </pc:picChg>
      </pc:sldChg>
      <pc:sldChg chg="modSp mod">
        <pc:chgData name="Spells, Monica" userId="77c38246-af47-4217-8fe3-80dd8d377bf0" providerId="ADAL" clId="{F935786C-B04E-4205-AE20-9BD5CE426C9A}" dt="2023-05-05T01:02:42.403" v="75" actId="255"/>
        <pc:sldMkLst>
          <pc:docMk/>
          <pc:sldMk cId="1149233177" sldId="269"/>
        </pc:sldMkLst>
        <pc:spChg chg="mod">
          <ac:chgData name="Spells, Monica" userId="77c38246-af47-4217-8fe3-80dd8d377bf0" providerId="ADAL" clId="{F935786C-B04E-4205-AE20-9BD5CE426C9A}" dt="2023-05-05T01:02:42.403" v="75" actId="255"/>
          <ac:spMkLst>
            <pc:docMk/>
            <pc:sldMk cId="1149233177" sldId="269"/>
            <ac:spMk id="3" creationId="{51F17B89-EFD5-29E0-5364-60C8A27A8837}"/>
          </ac:spMkLst>
        </pc:spChg>
        <pc:picChg chg="mod">
          <ac:chgData name="Spells, Monica" userId="77c38246-af47-4217-8fe3-80dd8d377bf0" providerId="ADAL" clId="{F935786C-B04E-4205-AE20-9BD5CE426C9A}" dt="2023-05-05T00:41:00.148" v="29" actId="1076"/>
          <ac:picMkLst>
            <pc:docMk/>
            <pc:sldMk cId="1149233177" sldId="269"/>
            <ac:picMk id="6" creationId="{629032BC-69DA-7616-4055-26996D501D94}"/>
          </ac:picMkLst>
        </pc:picChg>
      </pc:sldChg>
      <pc:sldChg chg="modSp mod">
        <pc:chgData name="Spells, Monica" userId="77c38246-af47-4217-8fe3-80dd8d377bf0" providerId="ADAL" clId="{F935786C-B04E-4205-AE20-9BD5CE426C9A}" dt="2023-05-05T01:35:13.298" v="474" actId="255"/>
        <pc:sldMkLst>
          <pc:docMk/>
          <pc:sldMk cId="169855793" sldId="272"/>
        </pc:sldMkLst>
        <pc:spChg chg="mod">
          <ac:chgData name="Spells, Monica" userId="77c38246-af47-4217-8fe3-80dd8d377bf0" providerId="ADAL" clId="{F935786C-B04E-4205-AE20-9BD5CE426C9A}" dt="2023-05-05T01:35:13.298" v="474" actId="255"/>
          <ac:spMkLst>
            <pc:docMk/>
            <pc:sldMk cId="169855793" sldId="272"/>
            <ac:spMk id="6" creationId="{F579ACEC-7E70-255C-524E-9137D095754F}"/>
          </ac:spMkLst>
        </pc:spChg>
      </pc:sldChg>
      <pc:sldChg chg="modSp">
        <pc:chgData name="Spells, Monica" userId="77c38246-af47-4217-8fe3-80dd8d377bf0" providerId="ADAL" clId="{F935786C-B04E-4205-AE20-9BD5CE426C9A}" dt="2023-05-05T00:39:29.906" v="24" actId="1076"/>
        <pc:sldMkLst>
          <pc:docMk/>
          <pc:sldMk cId="494562740" sldId="275"/>
        </pc:sldMkLst>
        <pc:picChg chg="mod">
          <ac:chgData name="Spells, Monica" userId="77c38246-af47-4217-8fe3-80dd8d377bf0" providerId="ADAL" clId="{F935786C-B04E-4205-AE20-9BD5CE426C9A}" dt="2023-05-05T00:39:29.906" v="24" actId="1076"/>
          <ac:picMkLst>
            <pc:docMk/>
            <pc:sldMk cId="494562740" sldId="275"/>
            <ac:picMk id="1028" creationId="{04B5A493-CF5B-98C3-8B4B-B7322262C067}"/>
          </ac:picMkLst>
        </pc:picChg>
      </pc:sldChg>
      <pc:sldChg chg="modSp mod">
        <pc:chgData name="Spells, Monica" userId="77c38246-af47-4217-8fe3-80dd8d377bf0" providerId="ADAL" clId="{F935786C-B04E-4205-AE20-9BD5CE426C9A}" dt="2023-05-05T01:41:46.448" v="538" actId="20577"/>
        <pc:sldMkLst>
          <pc:docMk/>
          <pc:sldMk cId="188492775" sldId="277"/>
        </pc:sldMkLst>
        <pc:spChg chg="mod">
          <ac:chgData name="Spells, Monica" userId="77c38246-af47-4217-8fe3-80dd8d377bf0" providerId="ADAL" clId="{F935786C-B04E-4205-AE20-9BD5CE426C9A}" dt="2023-05-05T01:41:46.448" v="538" actId="20577"/>
          <ac:spMkLst>
            <pc:docMk/>
            <pc:sldMk cId="188492775" sldId="277"/>
            <ac:spMk id="2" creationId="{7107AA39-9877-62FC-95B2-6C445A958120}"/>
          </ac:spMkLst>
        </pc:spChg>
        <pc:spChg chg="mod">
          <ac:chgData name="Spells, Monica" userId="77c38246-af47-4217-8fe3-80dd8d377bf0" providerId="ADAL" clId="{F935786C-B04E-4205-AE20-9BD5CE426C9A}" dt="2023-05-05T01:34:51.029" v="473" actId="14100"/>
          <ac:spMkLst>
            <pc:docMk/>
            <pc:sldMk cId="188492775" sldId="277"/>
            <ac:spMk id="3" creationId="{51F17B89-EFD5-29E0-5364-60C8A27A8837}"/>
          </ac:spMkLst>
        </pc:spChg>
      </pc:sldChg>
      <pc:sldChg chg="modSp mod">
        <pc:chgData name="Spells, Monica" userId="77c38246-af47-4217-8fe3-80dd8d377bf0" providerId="ADAL" clId="{F935786C-B04E-4205-AE20-9BD5CE426C9A}" dt="2023-05-05T01:41:33.299" v="529" actId="1076"/>
        <pc:sldMkLst>
          <pc:docMk/>
          <pc:sldMk cId="1879343743" sldId="279"/>
        </pc:sldMkLst>
        <pc:spChg chg="mod">
          <ac:chgData name="Spells, Monica" userId="77c38246-af47-4217-8fe3-80dd8d377bf0" providerId="ADAL" clId="{F935786C-B04E-4205-AE20-9BD5CE426C9A}" dt="2023-05-05T01:41:33.299" v="529" actId="1076"/>
          <ac:spMkLst>
            <pc:docMk/>
            <pc:sldMk cId="1879343743" sldId="279"/>
            <ac:spMk id="10" creationId="{0ABF6755-7FE4-F1E9-0CC5-FA2E8E502B40}"/>
          </ac:spMkLst>
        </pc:spChg>
      </pc:sldChg>
      <pc:sldChg chg="del">
        <pc:chgData name="Spells, Monica" userId="77c38246-af47-4217-8fe3-80dd8d377bf0" providerId="ADAL" clId="{F935786C-B04E-4205-AE20-9BD5CE426C9A}" dt="2023-05-05T01:33:12.952" v="454" actId="2696"/>
        <pc:sldMkLst>
          <pc:docMk/>
          <pc:sldMk cId="29364369" sldId="280"/>
        </pc:sldMkLst>
      </pc:sldChg>
      <pc:sldChg chg="del">
        <pc:chgData name="Spells, Monica" userId="77c38246-af47-4217-8fe3-80dd8d377bf0" providerId="ADAL" clId="{F935786C-B04E-4205-AE20-9BD5CE426C9A}" dt="2023-05-05T01:04:26.677" v="175" actId="2696"/>
        <pc:sldMkLst>
          <pc:docMk/>
          <pc:sldMk cId="3441556665" sldId="281"/>
        </pc:sldMkLst>
      </pc:sldChg>
      <pc:sldChg chg="addSp delSp modSp add mod">
        <pc:chgData name="Spells, Monica" userId="77c38246-af47-4217-8fe3-80dd8d377bf0" providerId="ADAL" clId="{F935786C-B04E-4205-AE20-9BD5CE426C9A}" dt="2023-05-05T01:13:26.366" v="275" actId="255"/>
        <pc:sldMkLst>
          <pc:docMk/>
          <pc:sldMk cId="2873831330" sldId="282"/>
        </pc:sldMkLst>
        <pc:spChg chg="mod">
          <ac:chgData name="Spells, Monica" userId="77c38246-af47-4217-8fe3-80dd8d377bf0" providerId="ADAL" clId="{F935786C-B04E-4205-AE20-9BD5CE426C9A}" dt="2023-05-05T01:03:53.205" v="120" actId="20577"/>
          <ac:spMkLst>
            <pc:docMk/>
            <pc:sldMk cId="2873831330" sldId="282"/>
            <ac:spMk id="2" creationId="{7107AA39-9877-62FC-95B2-6C445A958120}"/>
          </ac:spMkLst>
        </pc:spChg>
        <pc:spChg chg="del mod">
          <ac:chgData name="Spells, Monica" userId="77c38246-af47-4217-8fe3-80dd8d377bf0" providerId="ADAL" clId="{F935786C-B04E-4205-AE20-9BD5CE426C9A}" dt="2023-05-05T01:10:27.179" v="237" actId="478"/>
          <ac:spMkLst>
            <pc:docMk/>
            <pc:sldMk cId="2873831330" sldId="282"/>
            <ac:spMk id="3" creationId="{51F17B89-EFD5-29E0-5364-60C8A27A8837}"/>
          </ac:spMkLst>
        </pc:spChg>
        <pc:spChg chg="add del mod">
          <ac:chgData name="Spells, Monica" userId="77c38246-af47-4217-8fe3-80dd8d377bf0" providerId="ADAL" clId="{F935786C-B04E-4205-AE20-9BD5CE426C9A}" dt="2023-05-05T01:10:29.659" v="238" actId="478"/>
          <ac:spMkLst>
            <pc:docMk/>
            <pc:sldMk cId="2873831330" sldId="282"/>
            <ac:spMk id="7" creationId="{F0CA6035-65DB-14DC-D582-FCCCD2796F3E}"/>
          </ac:spMkLst>
        </pc:spChg>
        <pc:spChg chg="add mod">
          <ac:chgData name="Spells, Monica" userId="77c38246-af47-4217-8fe3-80dd8d377bf0" providerId="ADAL" clId="{F935786C-B04E-4205-AE20-9BD5CE426C9A}" dt="2023-05-05T01:13:26.366" v="275" actId="255"/>
          <ac:spMkLst>
            <pc:docMk/>
            <pc:sldMk cId="2873831330" sldId="282"/>
            <ac:spMk id="8" creationId="{DBAA7555-199A-C5EC-C00A-2CE5576582A6}"/>
          </ac:spMkLst>
        </pc:spChg>
        <pc:picChg chg="add mod">
          <ac:chgData name="Spells, Monica" userId="77c38246-af47-4217-8fe3-80dd8d377bf0" providerId="ADAL" clId="{F935786C-B04E-4205-AE20-9BD5CE426C9A}" dt="2023-05-05T01:12:38.713" v="269" actId="1076"/>
          <ac:picMkLst>
            <pc:docMk/>
            <pc:sldMk cId="2873831330" sldId="282"/>
            <ac:picMk id="4" creationId="{01E8A977-9B7E-8717-1845-D633C5AC2C5A}"/>
          </ac:picMkLst>
        </pc:picChg>
        <pc:picChg chg="del">
          <ac:chgData name="Spells, Monica" userId="77c38246-af47-4217-8fe3-80dd8d377bf0" providerId="ADAL" clId="{F935786C-B04E-4205-AE20-9BD5CE426C9A}" dt="2023-05-05T01:03:56.989" v="121" actId="478"/>
          <ac:picMkLst>
            <pc:docMk/>
            <pc:sldMk cId="2873831330" sldId="282"/>
            <ac:picMk id="6" creationId="{DE7519E5-34E1-8F82-252D-EC5BD18BAFA0}"/>
          </ac:picMkLst>
        </pc:picChg>
      </pc:sldChg>
      <pc:sldChg chg="addSp delSp modSp add mod">
        <pc:chgData name="Spells, Monica" userId="77c38246-af47-4217-8fe3-80dd8d377bf0" providerId="ADAL" clId="{F935786C-B04E-4205-AE20-9BD5CE426C9A}" dt="2023-05-05T01:47:07.863" v="555" actId="20577"/>
        <pc:sldMkLst>
          <pc:docMk/>
          <pc:sldMk cId="1524266449" sldId="283"/>
        </pc:sldMkLst>
        <pc:spChg chg="mod ord">
          <ac:chgData name="Spells, Monica" userId="77c38246-af47-4217-8fe3-80dd8d377bf0" providerId="ADAL" clId="{F935786C-B04E-4205-AE20-9BD5CE426C9A}" dt="2023-05-05T01:47:07.863" v="555" actId="20577"/>
          <ac:spMkLst>
            <pc:docMk/>
            <pc:sldMk cId="1524266449" sldId="283"/>
            <ac:spMk id="2" creationId="{7107AA39-9877-62FC-95B2-6C445A958120}"/>
          </ac:spMkLst>
        </pc:spChg>
        <pc:spChg chg="del">
          <ac:chgData name="Spells, Monica" userId="77c38246-af47-4217-8fe3-80dd8d377bf0" providerId="ADAL" clId="{F935786C-B04E-4205-AE20-9BD5CE426C9A}" dt="2023-05-05T01:19:18.258" v="279" actId="478"/>
          <ac:spMkLst>
            <pc:docMk/>
            <pc:sldMk cId="1524266449" sldId="283"/>
            <ac:spMk id="3" creationId="{51F17B89-EFD5-29E0-5364-60C8A27A8837}"/>
          </ac:spMkLst>
        </pc:spChg>
        <pc:spChg chg="add del mod">
          <ac:chgData name="Spells, Monica" userId="77c38246-af47-4217-8fe3-80dd8d377bf0" providerId="ADAL" clId="{F935786C-B04E-4205-AE20-9BD5CE426C9A}" dt="2023-05-05T01:19:19.763" v="280" actId="478"/>
          <ac:spMkLst>
            <pc:docMk/>
            <pc:sldMk cId="1524266449" sldId="283"/>
            <ac:spMk id="6" creationId="{426E2965-5CE2-87F9-4E46-1BFD4737F2A9}"/>
          </ac:spMkLst>
        </pc:spChg>
        <pc:picChg chg="del mod">
          <ac:chgData name="Spells, Monica" userId="77c38246-af47-4217-8fe3-80dd8d377bf0" providerId="ADAL" clId="{F935786C-B04E-4205-AE20-9BD5CE426C9A}" dt="2023-05-05T01:19:16.548" v="278" actId="478"/>
          <ac:picMkLst>
            <pc:docMk/>
            <pc:sldMk cId="1524266449" sldId="283"/>
            <ac:picMk id="4" creationId="{6DA7A67C-4304-B7D0-F6AC-0288667165ED}"/>
          </ac:picMkLst>
        </pc:picChg>
        <pc:picChg chg="add del mod">
          <ac:chgData name="Spells, Monica" userId="77c38246-af47-4217-8fe3-80dd8d377bf0" providerId="ADAL" clId="{F935786C-B04E-4205-AE20-9BD5CE426C9A}" dt="2023-05-05T01:21:37.427" v="337" actId="478"/>
          <ac:picMkLst>
            <pc:docMk/>
            <pc:sldMk cId="1524266449" sldId="283"/>
            <ac:picMk id="1026" creationId="{E017E776-D40B-3676-D741-C530CAB74EE4}"/>
          </ac:picMkLst>
        </pc:picChg>
        <pc:picChg chg="add mod">
          <ac:chgData name="Spells, Monica" userId="77c38246-af47-4217-8fe3-80dd8d377bf0" providerId="ADAL" clId="{F935786C-B04E-4205-AE20-9BD5CE426C9A}" dt="2023-05-05T01:28:46.623" v="398" actId="1076"/>
          <ac:picMkLst>
            <pc:docMk/>
            <pc:sldMk cId="1524266449" sldId="283"/>
            <ac:picMk id="1028" creationId="{0402B736-E4D5-ECE9-85C8-EEB05E67A36D}"/>
          </ac:picMkLst>
        </pc:picChg>
      </pc:sldChg>
      <pc:sldChg chg="addSp delSp modSp add mod">
        <pc:chgData name="Spells, Monica" userId="77c38246-af47-4217-8fe3-80dd8d377bf0" providerId="ADAL" clId="{F935786C-B04E-4205-AE20-9BD5CE426C9A}" dt="2023-05-05T01:36:57.347" v="513" actId="1076"/>
        <pc:sldMkLst>
          <pc:docMk/>
          <pc:sldMk cId="1352736477" sldId="284"/>
        </pc:sldMkLst>
        <pc:spChg chg="mod">
          <ac:chgData name="Spells, Monica" userId="77c38246-af47-4217-8fe3-80dd8d377bf0" providerId="ADAL" clId="{F935786C-B04E-4205-AE20-9BD5CE426C9A}" dt="2023-05-05T01:30:46.482" v="437" actId="20577"/>
          <ac:spMkLst>
            <pc:docMk/>
            <pc:sldMk cId="1352736477" sldId="284"/>
            <ac:spMk id="2" creationId="{7107AA39-9877-62FC-95B2-6C445A958120}"/>
          </ac:spMkLst>
        </pc:spChg>
        <pc:spChg chg="mod">
          <ac:chgData name="Spells, Monica" userId="77c38246-af47-4217-8fe3-80dd8d377bf0" providerId="ADAL" clId="{F935786C-B04E-4205-AE20-9BD5CE426C9A}" dt="2023-05-05T01:36:47.091" v="511" actId="14100"/>
          <ac:spMkLst>
            <pc:docMk/>
            <pc:sldMk cId="1352736477" sldId="284"/>
            <ac:spMk id="8" creationId="{DBAA7555-199A-C5EC-C00A-2CE5576582A6}"/>
          </ac:spMkLst>
        </pc:spChg>
        <pc:picChg chg="add mod modCrop">
          <ac:chgData name="Spells, Monica" userId="77c38246-af47-4217-8fe3-80dd8d377bf0" providerId="ADAL" clId="{F935786C-B04E-4205-AE20-9BD5CE426C9A}" dt="2023-05-05T01:36:57.347" v="513" actId="1076"/>
          <ac:picMkLst>
            <pc:docMk/>
            <pc:sldMk cId="1352736477" sldId="284"/>
            <ac:picMk id="3" creationId="{A6EF3CB0-73F5-937B-3084-A38A20227948}"/>
          </ac:picMkLst>
        </pc:picChg>
        <pc:picChg chg="del">
          <ac:chgData name="Spells, Monica" userId="77c38246-af47-4217-8fe3-80dd8d377bf0" providerId="ADAL" clId="{F935786C-B04E-4205-AE20-9BD5CE426C9A}" dt="2023-05-05T01:30:14.608" v="402" actId="478"/>
          <ac:picMkLst>
            <pc:docMk/>
            <pc:sldMk cId="1352736477" sldId="284"/>
            <ac:picMk id="4" creationId="{01E8A977-9B7E-8717-1845-D633C5AC2C5A}"/>
          </ac:picMkLst>
        </pc:picChg>
      </pc:sldChg>
    </pc:docChg>
  </pc:docChgLst>
  <pc:docChgLst>
    <pc:chgData name="Forcier, MaryFrances" userId="S::maryfrances.forcier@loudoun.gov::8b9a923d-5f87-48a6-a11e-31cd39e26ac4" providerId="AD" clId="Web-{036A153B-7F8E-42DF-8C07-528851425D6F}"/>
    <pc:docChg chg="modSld">
      <pc:chgData name="Forcier, MaryFrances" userId="S::maryfrances.forcier@loudoun.gov::8b9a923d-5f87-48a6-a11e-31cd39e26ac4" providerId="AD" clId="Web-{036A153B-7F8E-42DF-8C07-528851425D6F}" dt="2023-05-04T14:44:37.079" v="57" actId="20577"/>
      <pc:docMkLst>
        <pc:docMk/>
      </pc:docMkLst>
      <pc:sldChg chg="modSp">
        <pc:chgData name="Forcier, MaryFrances" userId="S::maryfrances.forcier@loudoun.gov::8b9a923d-5f87-48a6-a11e-31cd39e26ac4" providerId="AD" clId="Web-{036A153B-7F8E-42DF-8C07-528851425D6F}" dt="2023-05-04T14:43:50.344" v="44" actId="20577"/>
        <pc:sldMkLst>
          <pc:docMk/>
          <pc:sldMk cId="932284098" sldId="266"/>
        </pc:sldMkLst>
        <pc:spChg chg="mod">
          <ac:chgData name="Forcier, MaryFrances" userId="S::maryfrances.forcier@loudoun.gov::8b9a923d-5f87-48a6-a11e-31cd39e26ac4" providerId="AD" clId="Web-{036A153B-7F8E-42DF-8C07-528851425D6F}" dt="2023-05-04T14:43:50.344" v="44" actId="20577"/>
          <ac:spMkLst>
            <pc:docMk/>
            <pc:sldMk cId="932284098" sldId="266"/>
            <ac:spMk id="3" creationId="{51F17B89-EFD5-29E0-5364-60C8A27A8837}"/>
          </ac:spMkLst>
        </pc:spChg>
      </pc:sldChg>
      <pc:sldChg chg="modSp">
        <pc:chgData name="Forcier, MaryFrances" userId="S::maryfrances.forcier@loudoun.gov::8b9a923d-5f87-48a6-a11e-31cd39e26ac4" providerId="AD" clId="Web-{036A153B-7F8E-42DF-8C07-528851425D6F}" dt="2023-05-04T14:43:42.672" v="41" actId="20577"/>
        <pc:sldMkLst>
          <pc:docMk/>
          <pc:sldMk cId="1728469069" sldId="268"/>
        </pc:sldMkLst>
        <pc:spChg chg="mod">
          <ac:chgData name="Forcier, MaryFrances" userId="S::maryfrances.forcier@loudoun.gov::8b9a923d-5f87-48a6-a11e-31cd39e26ac4" providerId="AD" clId="Web-{036A153B-7F8E-42DF-8C07-528851425D6F}" dt="2023-05-04T14:43:42.672" v="41" actId="20577"/>
          <ac:spMkLst>
            <pc:docMk/>
            <pc:sldMk cId="1728469069" sldId="268"/>
            <ac:spMk id="3" creationId="{51F17B89-EFD5-29E0-5364-60C8A27A8837}"/>
          </ac:spMkLst>
        </pc:spChg>
      </pc:sldChg>
      <pc:sldChg chg="modSp">
        <pc:chgData name="Forcier, MaryFrances" userId="S::maryfrances.forcier@loudoun.gov::8b9a923d-5f87-48a6-a11e-31cd39e26ac4" providerId="AD" clId="Web-{036A153B-7F8E-42DF-8C07-528851425D6F}" dt="2023-05-04T14:43:45.078" v="42" actId="20577"/>
        <pc:sldMkLst>
          <pc:docMk/>
          <pc:sldMk cId="1149233177" sldId="269"/>
        </pc:sldMkLst>
        <pc:spChg chg="mod">
          <ac:chgData name="Forcier, MaryFrances" userId="S::maryfrances.forcier@loudoun.gov::8b9a923d-5f87-48a6-a11e-31cd39e26ac4" providerId="AD" clId="Web-{036A153B-7F8E-42DF-8C07-528851425D6F}" dt="2023-05-04T14:43:45.078" v="42" actId="20577"/>
          <ac:spMkLst>
            <pc:docMk/>
            <pc:sldMk cId="1149233177" sldId="269"/>
            <ac:spMk id="3" creationId="{51F17B89-EFD5-29E0-5364-60C8A27A8837}"/>
          </ac:spMkLst>
        </pc:spChg>
      </pc:sldChg>
      <pc:sldChg chg="modSp">
        <pc:chgData name="Forcier, MaryFrances" userId="S::maryfrances.forcier@loudoun.gov::8b9a923d-5f87-48a6-a11e-31cd39e26ac4" providerId="AD" clId="Web-{036A153B-7F8E-42DF-8C07-528851425D6F}" dt="2023-05-04T14:44:37.079" v="57" actId="20577"/>
        <pc:sldMkLst>
          <pc:docMk/>
          <pc:sldMk cId="494562740" sldId="275"/>
        </pc:sldMkLst>
        <pc:spChg chg="mod">
          <ac:chgData name="Forcier, MaryFrances" userId="S::maryfrances.forcier@loudoun.gov::8b9a923d-5f87-48a6-a11e-31cd39e26ac4" providerId="AD" clId="Web-{036A153B-7F8E-42DF-8C07-528851425D6F}" dt="2023-05-04T14:44:37.079" v="57" actId="20577"/>
          <ac:spMkLst>
            <pc:docMk/>
            <pc:sldMk cId="494562740" sldId="275"/>
            <ac:spMk id="15" creationId="{4F472AF7-ECEB-329E-6F77-10546B4FE7C2}"/>
          </ac:spMkLst>
        </pc:spChg>
      </pc:sldChg>
    </pc:docChg>
  </pc:docChgLst>
  <pc:docChgLst>
    <pc:chgData name="Rush, Carl" userId="S::carl.rush@loudoun.gov::1aa89777-d443-4ef6-87c3-54c1ba4278dd" providerId="AD" clId="Web-{E34B7235-F656-4885-91BF-482DABABBA76}"/>
    <pc:docChg chg="addSld delSld modSld">
      <pc:chgData name="Rush, Carl" userId="S::carl.rush@loudoun.gov::1aa89777-d443-4ef6-87c3-54c1ba4278dd" providerId="AD" clId="Web-{E34B7235-F656-4885-91BF-482DABABBA76}" dt="2023-05-04T14:56:00.563" v="55"/>
      <pc:docMkLst>
        <pc:docMk/>
      </pc:docMkLst>
      <pc:sldChg chg="add">
        <pc:chgData name="Rush, Carl" userId="S::carl.rush@loudoun.gov::1aa89777-d443-4ef6-87c3-54c1ba4278dd" providerId="AD" clId="Web-{E34B7235-F656-4885-91BF-482DABABBA76}" dt="2023-05-04T14:48:33.131" v="0"/>
        <pc:sldMkLst>
          <pc:docMk/>
          <pc:sldMk cId="29364369" sldId="280"/>
        </pc:sldMkLst>
      </pc:sldChg>
      <pc:sldChg chg="addSp delSp modSp new mod setBg modClrScheme chgLayout">
        <pc:chgData name="Rush, Carl" userId="S::carl.rush@loudoun.gov::1aa89777-d443-4ef6-87c3-54c1ba4278dd" providerId="AD" clId="Web-{E34B7235-F656-4885-91BF-482DABABBA76}" dt="2023-05-04T14:56:00.563" v="55"/>
        <pc:sldMkLst>
          <pc:docMk/>
          <pc:sldMk cId="3441556665" sldId="281"/>
        </pc:sldMkLst>
        <pc:spChg chg="mod ord">
          <ac:chgData name="Rush, Carl" userId="S::carl.rush@loudoun.gov::1aa89777-d443-4ef6-87c3-54c1ba4278dd" providerId="AD" clId="Web-{E34B7235-F656-4885-91BF-482DABABBA76}" dt="2023-05-04T14:56:00.563" v="55"/>
          <ac:spMkLst>
            <pc:docMk/>
            <pc:sldMk cId="3441556665" sldId="281"/>
            <ac:spMk id="2" creationId="{BBBC009B-9373-EB02-DC96-B3CB4E1AE02B}"/>
          </ac:spMkLst>
        </pc:spChg>
        <pc:spChg chg="mod ord">
          <ac:chgData name="Rush, Carl" userId="S::carl.rush@loudoun.gov::1aa89777-d443-4ef6-87c3-54c1ba4278dd" providerId="AD" clId="Web-{E34B7235-F656-4885-91BF-482DABABBA76}" dt="2023-05-04T14:56:00.563" v="55"/>
          <ac:spMkLst>
            <pc:docMk/>
            <pc:sldMk cId="3441556665" sldId="281"/>
            <ac:spMk id="3" creationId="{FAB48BA3-E82A-BB93-8E2D-0236FD58D9EB}"/>
          </ac:spMkLst>
        </pc:spChg>
        <pc:spChg chg="add del mod ord">
          <ac:chgData name="Rush, Carl" userId="S::carl.rush@loudoun.gov::1aa89777-d443-4ef6-87c3-54c1ba4278dd" providerId="AD" clId="Web-{E34B7235-F656-4885-91BF-482DABABBA76}" dt="2023-05-04T14:55:36.719" v="52"/>
          <ac:spMkLst>
            <pc:docMk/>
            <pc:sldMk cId="3441556665" sldId="281"/>
            <ac:spMk id="4" creationId="{79819EA4-4B1A-86AD-2EB1-6954652EAFBA}"/>
          </ac:spMkLst>
        </pc:spChg>
        <pc:spChg chg="add">
          <ac:chgData name="Rush, Carl" userId="S::carl.rush@loudoun.gov::1aa89777-d443-4ef6-87c3-54c1ba4278dd" providerId="AD" clId="Web-{E34B7235-F656-4885-91BF-482DABABBA76}" dt="2023-05-04T14:56:00.563" v="55"/>
          <ac:spMkLst>
            <pc:docMk/>
            <pc:sldMk cId="3441556665" sldId="281"/>
            <ac:spMk id="17" creationId="{8D1AA55E-40D5-461B-A5A8-4AE8AAB71B08}"/>
          </ac:spMkLst>
        </pc:spChg>
        <pc:spChg chg="add">
          <ac:chgData name="Rush, Carl" userId="S::carl.rush@loudoun.gov::1aa89777-d443-4ef6-87c3-54c1ba4278dd" providerId="AD" clId="Web-{E34B7235-F656-4885-91BF-482DABABBA76}" dt="2023-05-04T14:56:00.563" v="55"/>
          <ac:spMkLst>
            <pc:docMk/>
            <pc:sldMk cId="3441556665" sldId="281"/>
            <ac:spMk id="21" creationId="{6CB927A4-E432-4310-9CD5-E89FF5063179}"/>
          </ac:spMkLst>
        </pc:spChg>
        <pc:spChg chg="add">
          <ac:chgData name="Rush, Carl" userId="S::carl.rush@loudoun.gov::1aa89777-d443-4ef6-87c3-54c1ba4278dd" providerId="AD" clId="Web-{E34B7235-F656-4885-91BF-482DABABBA76}" dt="2023-05-04T14:56:00.563" v="55"/>
          <ac:spMkLst>
            <pc:docMk/>
            <pc:sldMk cId="3441556665" sldId="281"/>
            <ac:spMk id="23" creationId="{E3020543-B24B-4EC4-8FFC-8DD88EEA91A8}"/>
          </ac:spMkLst>
        </pc:spChg>
        <pc:graphicFrameChg chg="add del mod ord modGraphic">
          <ac:chgData name="Rush, Carl" userId="S::carl.rush@loudoun.gov::1aa89777-d443-4ef6-87c3-54c1ba4278dd" providerId="AD" clId="Web-{E34B7235-F656-4885-91BF-482DABABBA76}" dt="2023-05-04T14:54:33.171" v="51"/>
          <ac:graphicFrameMkLst>
            <pc:docMk/>
            <pc:sldMk cId="3441556665" sldId="281"/>
            <ac:graphicFrameMk id="5" creationId="{2C68C7AA-8231-F71D-813C-3D8249ED3F9D}"/>
          </ac:graphicFrameMkLst>
        </pc:graphicFrameChg>
        <pc:picChg chg="add mod ord">
          <ac:chgData name="Rush, Carl" userId="S::carl.rush@loudoun.gov::1aa89777-d443-4ef6-87c3-54c1ba4278dd" providerId="AD" clId="Web-{E34B7235-F656-4885-91BF-482DABABBA76}" dt="2023-05-04T14:56:00.563" v="55"/>
          <ac:picMkLst>
            <pc:docMk/>
            <pc:sldMk cId="3441556665" sldId="281"/>
            <ac:picMk id="12" creationId="{F54E2AD6-D452-C71B-5A54-59A84287EED4}"/>
          </ac:picMkLst>
        </pc:picChg>
        <pc:cxnChg chg="add">
          <ac:chgData name="Rush, Carl" userId="S::carl.rush@loudoun.gov::1aa89777-d443-4ef6-87c3-54c1ba4278dd" providerId="AD" clId="Web-{E34B7235-F656-4885-91BF-482DABABBA76}" dt="2023-05-04T14:56:00.563" v="55"/>
          <ac:cxnSpMkLst>
            <pc:docMk/>
            <pc:sldMk cId="3441556665" sldId="281"/>
            <ac:cxnSpMk id="19" creationId="{7EB498BD-8089-4626-91EA-4978EBEF535E}"/>
          </ac:cxnSpMkLst>
        </pc:cxnChg>
      </pc:sldChg>
      <pc:sldChg chg="new del">
        <pc:chgData name="Rush, Carl" userId="S::carl.rush@loudoun.gov::1aa89777-d443-4ef6-87c3-54c1ba4278dd" providerId="AD" clId="Web-{E34B7235-F656-4885-91BF-482DABABBA76}" dt="2023-05-04T14:50:01.508" v="34"/>
        <pc:sldMkLst>
          <pc:docMk/>
          <pc:sldMk cId="2039919288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93BE-10EC-4CB9-BD69-4BAA8D243116}" type="datetimeFigureOut"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71D6-C2F3-495A-A8C3-7785AF35A3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0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AF4D4-8FEA-4EF2-9169-35F015A1E2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6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AF4D4-8FEA-4EF2-9169-35F015A1E2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0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gradFill>
          <a:gsLst>
            <a:gs pos="100000">
              <a:srgbClr val="00B28A"/>
            </a:gs>
            <a:gs pos="0">
              <a:srgbClr val="1C82B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1EF5AE-7972-090B-A3DD-55D3E45E19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0" y="583538"/>
            <a:ext cx="7772400" cy="2027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D567F-3DC2-B203-8134-E6E56BE51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671847"/>
            <a:ext cx="2895123" cy="5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676866-34E1-8230-1208-1A0A77D7A8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teal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EC957-ACD4-7358-11F4-F02B595C3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A675E-DA35-7914-40F1-DACE31F57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53AB3-198C-661D-00B8-B5AC8DDBC5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6000B-37F9-4DF5-5830-4BF92FA41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teal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3B1B4-C418-0EC0-8891-A3C78E316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7B281-44DF-CC16-627C-E41F35FBE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6387F-0E05-A389-F00D-7A4C4D66F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AF1DD-5872-FFBB-6074-311D79C45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1880E-ACBE-EDF2-7F9A-6361CCF03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E40ED-D59B-AC71-C2B3-022E86A71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17D1A-11C9-638A-95DD-9B283B7A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20240" cy="386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C508C-1FEE-6153-D330-3BD0791C41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 gradient">
    <p:bg>
      <p:bgPr>
        <a:gradFill>
          <a:gsLst>
            <a:gs pos="0">
              <a:srgbClr val="1C82B8"/>
            </a:gs>
            <a:gs pos="100000">
              <a:srgbClr val="00B28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2792-A528-30F6-4E2C-8E937130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55958-6A7A-8D2F-92AE-C39164768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0C741-C145-5179-F244-5C0738066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6" r:id="rId3"/>
    <p:sldLayoutId id="2147483650" r:id="rId4"/>
    <p:sldLayoutId id="2147483657" r:id="rId5"/>
    <p:sldLayoutId id="2147483652" r:id="rId6"/>
    <p:sldLayoutId id="2147483659" r:id="rId7"/>
    <p:sldLayoutId id="2147483654" r:id="rId8"/>
    <p:sldLayoutId id="2147483662" r:id="rId9"/>
    <p:sldLayoutId id="2147483655" r:id="rId10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1C82B8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1C82B8"/>
        </a:buClr>
        <a:buSzPct val="70000"/>
        <a:buFont typeface="Wingdings" pitchFamily="2" charset="2"/>
        <a:buChar char="§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9" y="2590801"/>
            <a:ext cx="10347579" cy="25145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>
                <a:latin typeface="Lato Black"/>
                <a:ea typeface="Lato Black"/>
                <a:cs typeface="Lato Black"/>
              </a:rPr>
              <a:t>Assistant Chief Administrative Officers Roundtable:</a:t>
            </a:r>
            <a:br>
              <a:rPr lang="en-US" sz="3500"/>
            </a:br>
            <a:r>
              <a:rPr lang="en-US" sz="4000">
                <a:latin typeface="Lato Black"/>
                <a:ea typeface="Lato Black"/>
                <a:cs typeface="Lato Black"/>
              </a:rPr>
              <a:t>Public Discourse, Media Shaping and Reputation Risk Management</a:t>
            </a:r>
            <a:br>
              <a:rPr lang="en-US" sz="2500"/>
            </a:br>
            <a:br>
              <a:rPr lang="en-US" sz="2500"/>
            </a:br>
            <a:r>
              <a:rPr lang="en-US" sz="2500">
                <a:latin typeface="Lato Black"/>
                <a:ea typeface="Lato Black"/>
                <a:cs typeface="Lato Black"/>
              </a:rPr>
              <a:t>May 11,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453DD7-EBC7-CFC6-9CDB-9F806424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>
                <a:latin typeface="Lato Black"/>
                <a:ea typeface="Lato Black"/>
                <a:cs typeface="Lato Black"/>
              </a:rPr>
              <a:t>Loudoun County: What does the media tell us?</a:t>
            </a:r>
            <a:endParaRPr lang="en-US" sz="4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9ACEC-7E70-255C-524E-9137D095754F}"/>
              </a:ext>
            </a:extLst>
          </p:cNvPr>
          <p:cNvSpPr txBox="1">
            <a:spLocks/>
          </p:cNvSpPr>
          <p:nvPr/>
        </p:nvSpPr>
        <p:spPr>
          <a:xfrm>
            <a:off x="686713" y="1219826"/>
            <a:ext cx="10936824" cy="841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Lato Black"/>
                <a:ea typeface="Lato"/>
                <a:cs typeface="Lato"/>
              </a:rPr>
              <a:t>A quick scan would cast doubt on the county’s reputation for satisfied residents, </a:t>
            </a:r>
            <a:endParaRPr lang="en-US" sz="2200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Lato Black"/>
                <a:ea typeface="Lato"/>
                <a:cs typeface="Lato"/>
              </a:rPr>
              <a:t>excellent schools, safe communities, and outstanding quality of life</a:t>
            </a:r>
            <a:r>
              <a:rPr lang="en-US" sz="2000" dirty="0">
                <a:latin typeface="Lato Black"/>
                <a:ea typeface="Lato"/>
                <a:cs typeface="Lato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37E50-8283-5675-B882-603EB766D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3" t="162" r="1342" b="787"/>
          <a:stretch/>
        </p:blipFill>
        <p:spPr>
          <a:xfrm>
            <a:off x="682698" y="2169180"/>
            <a:ext cx="4345265" cy="131141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4906660-3C63-BFF0-CB52-62433E43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41" y="2170352"/>
            <a:ext cx="5789896" cy="130644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94259-3138-3E0B-4E66-7FB361A7D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513" y="3642745"/>
            <a:ext cx="3586825" cy="109959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C49475-FCC6-CB3A-D5EE-D5FADA18A8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8" b="8571"/>
          <a:stretch/>
        </p:blipFill>
        <p:spPr>
          <a:xfrm>
            <a:off x="5830073" y="4240657"/>
            <a:ext cx="3346620" cy="100442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6827F639-8242-D968-986A-AFD8C6E91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4" t="-120" r="380" b="305"/>
          <a:stretch/>
        </p:blipFill>
        <p:spPr>
          <a:xfrm>
            <a:off x="9356812" y="2905501"/>
            <a:ext cx="1970924" cy="256689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5979F9DA-A9C5-D485-AD87-1515895FB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02" y="4964048"/>
            <a:ext cx="5103833" cy="83880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EFE684-B8AE-5D5C-2894-FB322F67D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745" y="3737198"/>
            <a:ext cx="2224035" cy="45409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985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282065"/>
            <a:ext cx="10842879" cy="4457700"/>
          </a:xfrm>
        </p:spPr>
        <p:txBody>
          <a:bodyPr/>
          <a:lstStyle/>
          <a:p>
            <a: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2060"/>
                </a:solidFill>
                <a:latin typeface="Lato Black"/>
                <a:ea typeface="Lato"/>
                <a:cs typeface="Lato"/>
              </a:rPr>
              <a:t>Establish a baseline of current perceptions &amp; trust</a:t>
            </a:r>
            <a:endParaRPr lang="en-US" sz="2500" dirty="0">
              <a:solidFill>
                <a:srgbClr val="002060"/>
              </a:solidFill>
              <a:latin typeface="Lato Black"/>
            </a:endParaRP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Analyze media coverage: Where is it originating? What is it saying? 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Assess social media: ongoing issues, or “one-off” flashes?</a:t>
            </a:r>
          </a:p>
          <a:p>
            <a: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2060"/>
                </a:solidFill>
                <a:latin typeface="Lato Black"/>
                <a:ea typeface="Lato"/>
                <a:cs typeface="Lato"/>
              </a:rPr>
              <a:t>Assess reputational risk</a:t>
            </a:r>
            <a:endParaRPr lang="en-US" sz="2500" dirty="0">
              <a:solidFill>
                <a:srgbClr val="002060"/>
              </a:solidFill>
              <a:latin typeface="Lato Black"/>
            </a:endParaRP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Community surveys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Interviews with decisionmakers: elected officials, economic development professionals, business leaders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Is the “threat” real? How long does it last? What sector of government is it focused on?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What is the potential impact on government operations?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2060"/>
                </a:solidFill>
                <a:latin typeface="Lato Black"/>
                <a:ea typeface="Lato"/>
                <a:cs typeface="Lato"/>
              </a:rPr>
              <a:t>Commit to civility and demonstrate it daily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Elected officials, front-line customer service staff, meeting management: all are important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Focus on civility, transparency and opportunities to participate</a:t>
            </a:r>
          </a:p>
          <a:p>
            <a: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2060"/>
                </a:solidFill>
                <a:latin typeface="Lato Black"/>
                <a:ea typeface="Lato"/>
                <a:cs typeface="Lato"/>
              </a:rPr>
              <a:t>Inform and guide communications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Correct misperceptions; don’t overreact</a:t>
            </a:r>
          </a:p>
          <a:p>
            <a:pPr marL="4572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Work with elected officials and leadership to understand the landscape and respond effectively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7BDC3E-A631-B8DD-1FA4-A3F1567D552F}"/>
              </a:ext>
            </a:extLst>
          </p:cNvPr>
          <p:cNvSpPr txBox="1">
            <a:spLocks/>
          </p:cNvSpPr>
          <p:nvPr/>
        </p:nvSpPr>
        <p:spPr>
          <a:xfrm>
            <a:off x="680847" y="419100"/>
            <a:ext cx="10838307" cy="6743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1C82B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sz="4000">
                <a:latin typeface="Lato Black"/>
                <a:ea typeface="Lato Black"/>
                <a:cs typeface="Lato Black"/>
              </a:rPr>
              <a:t>Loudoun County's approach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7754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453DD7-EBC7-CFC6-9CDB-9F806424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3500">
                <a:latin typeface="Lato Black"/>
                <a:ea typeface="Lato Black"/>
                <a:cs typeface="Lato Black"/>
              </a:rPr>
              <a:t>Keep telling the day-to-day story</a:t>
            </a:r>
            <a:endParaRPr lang="en-US" sz="3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DF14F-478C-9D37-5583-519A6879E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37"/>
          <a:stretch/>
        </p:blipFill>
        <p:spPr>
          <a:xfrm>
            <a:off x="681971" y="1249777"/>
            <a:ext cx="4341686" cy="3253035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C0259-AE28-371F-83FB-20A3DFA35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r="3147" b="5208"/>
          <a:stretch/>
        </p:blipFill>
        <p:spPr>
          <a:xfrm>
            <a:off x="4208075" y="1642301"/>
            <a:ext cx="2976289" cy="3330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8BFB8-1B78-B577-2547-C44D0887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846" y="1643680"/>
            <a:ext cx="3311691" cy="3323995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A8B7B-9A2E-A524-615D-3E1698660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" b="2793"/>
          <a:stretch/>
        </p:blipFill>
        <p:spPr>
          <a:xfrm>
            <a:off x="1268552" y="3845196"/>
            <a:ext cx="2511059" cy="1818413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816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 dirty="0">
                <a:latin typeface="Lato Black"/>
                <a:ea typeface="Lato Black"/>
                <a:cs typeface="Lato Black"/>
              </a:rPr>
              <a:t>Audience 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386841"/>
            <a:ext cx="10842879" cy="3282814"/>
          </a:xfrm>
        </p:spPr>
        <p:txBody>
          <a:bodyPr/>
          <a:lstStyle/>
          <a:p>
            <a:pPr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,Sans-Serif" pitchFamily="2" charset="2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What impact does the current climate have on your city or county, civic life in your community, and the region’s economy?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 </a:t>
            </a:r>
            <a:endParaRPr lang="en-US" sz="1000" dirty="0">
              <a:solidFill>
                <a:srgbClr val="002060"/>
              </a:solidFill>
              <a:ea typeface="Lato"/>
              <a:cs typeface="Lato"/>
            </a:endParaRPr>
          </a:p>
          <a:p>
            <a:pPr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,Sans-Serif" pitchFamily="2" charset="2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What trends are occurring that could affect the organization, either positively or negatively?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,Sans-Serif" pitchFamily="2" charset="2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Why is reputational risk important for cities and counties?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,Sans-Serif" pitchFamily="2" charset="2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What do most of your residents really believe about their local government?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 </a:t>
            </a:r>
          </a:p>
          <a:p>
            <a:pPr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,Sans-Serif" pitchFamily="2" charset="2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How can we build and maintain trust?</a:t>
            </a:r>
            <a:endParaRPr lang="en-US" sz="2400" dirty="0">
              <a:solidFill>
                <a:srgbClr val="002060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849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6" descr="Thank You transparent PNG images - StickPNG">
            <a:extLst>
              <a:ext uri="{FF2B5EF4-FFF2-40B4-BE49-F238E27FC236}">
                <a16:creationId xmlns:a16="http://schemas.microsoft.com/office/drawing/2014/main" id="{AA22CEA4-EC95-049E-DE98-F9B10823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8" b="20427"/>
          <a:stretch/>
        </p:blipFill>
        <p:spPr bwMode="auto">
          <a:xfrm>
            <a:off x="820934" y="3357932"/>
            <a:ext cx="3640420" cy="16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BF6755-7FE4-F1E9-0CC5-FA2E8E5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304" y="3357932"/>
            <a:ext cx="6297623" cy="1601846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br>
              <a:rPr lang="en-US" sz="4000" dirty="0">
                <a:latin typeface="Lato Black"/>
                <a:ea typeface="Lato Black"/>
                <a:cs typeface="Lato Black"/>
              </a:rPr>
            </a:br>
            <a:br>
              <a:rPr lang="en-US" sz="3000" dirty="0">
                <a:latin typeface="Lato Black"/>
                <a:ea typeface="Lato Black"/>
                <a:cs typeface="Lato Black"/>
              </a:rPr>
            </a:br>
            <a:r>
              <a:rPr lang="en-US" sz="3000" dirty="0">
                <a:latin typeface="Lato Black"/>
                <a:ea typeface="Lato Black"/>
                <a:cs typeface="Lato Black"/>
              </a:rPr>
              <a:t>MaryFrances.Forcier@loudoun.gov</a:t>
            </a:r>
            <a:br>
              <a:rPr lang="en-US" sz="3000" dirty="0">
                <a:latin typeface="Lato Black"/>
                <a:ea typeface="Lato Black"/>
                <a:cs typeface="Lato Black"/>
              </a:rPr>
            </a:br>
            <a:r>
              <a:rPr lang="en-US" sz="3000" dirty="0">
                <a:latin typeface="Lato Black"/>
                <a:ea typeface="Lato Black"/>
                <a:cs typeface="Lato Black"/>
              </a:rPr>
              <a:t>Carl.Rush@loudoun.gov</a:t>
            </a:r>
            <a:br>
              <a:rPr lang="en-US" sz="3000" dirty="0">
                <a:latin typeface="Lato Black"/>
                <a:ea typeface="Lato Black"/>
                <a:cs typeface="Lato Black"/>
              </a:rPr>
            </a:br>
            <a:r>
              <a:rPr lang="en-US" sz="3000" dirty="0">
                <a:latin typeface="Lato Black"/>
                <a:ea typeface="Lato Black"/>
                <a:cs typeface="Lato Black"/>
              </a:rPr>
              <a:t>Monica.Spells@loudoun.gov  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793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7CA6FC-04E5-D1A0-C029-8312D7A793F5}"/>
              </a:ext>
            </a:extLst>
          </p:cNvPr>
          <p:cNvSpPr txBox="1">
            <a:spLocks/>
          </p:cNvSpPr>
          <p:nvPr/>
        </p:nvSpPr>
        <p:spPr>
          <a:xfrm>
            <a:off x="1083075" y="468220"/>
            <a:ext cx="9960745" cy="49237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/>
              <a:t>Panelists and Moderator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3D8E79-F55E-ACF7-9E85-706E80485F55}"/>
              </a:ext>
            </a:extLst>
          </p:cNvPr>
          <p:cNvSpPr txBox="1">
            <a:spLocks/>
          </p:cNvSpPr>
          <p:nvPr/>
        </p:nvSpPr>
        <p:spPr>
          <a:xfrm>
            <a:off x="8562866" y="4104795"/>
            <a:ext cx="2128160" cy="138816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Lato Black"/>
                <a:ea typeface="Lato"/>
                <a:cs typeface="Lato"/>
              </a:rPr>
              <a:t>Monica Spells, </a:t>
            </a:r>
            <a:endParaRPr lang="en-US">
              <a:latin typeface="Lato Black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Lato Black"/>
                <a:ea typeface="Lato"/>
                <a:cs typeface="Lato"/>
              </a:rPr>
              <a:t>MPA, ICMA-CM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Lato Black"/>
                <a:ea typeface="Lato"/>
                <a:cs typeface="Lato"/>
              </a:rPr>
              <a:t>Assistant County Administrator</a:t>
            </a: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11BDAF2-A819-B628-9D13-96BEFA726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23"/>
          <a:stretch/>
        </p:blipFill>
        <p:spPr>
          <a:xfrm>
            <a:off x="8696216" y="1980364"/>
            <a:ext cx="1856932" cy="19714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 descr="A picture containing person, suit, wearing, jacket&#10;&#10;Description automatically generated">
            <a:extLst>
              <a:ext uri="{FF2B5EF4-FFF2-40B4-BE49-F238E27FC236}">
                <a16:creationId xmlns:a16="http://schemas.microsoft.com/office/drawing/2014/main" id="{B1D633D2-320A-5B83-ECB3-449A69404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2" b="24350"/>
          <a:stretch/>
        </p:blipFill>
        <p:spPr>
          <a:xfrm>
            <a:off x="1578375" y="1980364"/>
            <a:ext cx="1856932" cy="19714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6D64340-E182-5913-CF5B-16E195DBB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3" b="22327"/>
          <a:stretch/>
        </p:blipFill>
        <p:spPr>
          <a:xfrm>
            <a:off x="5129149" y="1980529"/>
            <a:ext cx="1856932" cy="19714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472AF7-ECEB-329E-6F77-10546B4FE7C2}"/>
              </a:ext>
            </a:extLst>
          </p:cNvPr>
          <p:cNvSpPr txBox="1">
            <a:spLocks/>
          </p:cNvSpPr>
          <p:nvPr/>
        </p:nvSpPr>
        <p:spPr>
          <a:xfrm>
            <a:off x="1083075" y="4104796"/>
            <a:ext cx="2862697" cy="138816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Lato Black"/>
                <a:ea typeface="Lato"/>
                <a:cs typeface="Lato"/>
              </a:rPr>
              <a:t>Mary Frances Forcier, Ph.D.</a:t>
            </a:r>
            <a:endParaRPr lang="en-US">
              <a:latin typeface="Lato Black"/>
              <a:ea typeface="Lato"/>
              <a:cs typeface="Lato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Lato Black"/>
                <a:ea typeface="Lato"/>
                <a:cs typeface="Lato"/>
              </a:rPr>
              <a:t>Deputy Public Affairs &amp; Communications Officer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0029FE2-AE9C-CECE-02AE-D61653E46A7E}"/>
              </a:ext>
            </a:extLst>
          </p:cNvPr>
          <p:cNvSpPr txBox="1">
            <a:spLocks/>
          </p:cNvSpPr>
          <p:nvPr/>
        </p:nvSpPr>
        <p:spPr>
          <a:xfrm>
            <a:off x="4843399" y="4104795"/>
            <a:ext cx="2512032" cy="138816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1C82B8"/>
              </a:buClr>
              <a:buSzPct val="70000"/>
              <a:buFont typeface="Wingdings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Lato Black"/>
                <a:ea typeface="Lato"/>
                <a:cs typeface="Lato"/>
              </a:rPr>
              <a:t>Carl Rush, </a:t>
            </a:r>
            <a:endParaRPr lang="en-US">
              <a:latin typeface="Lato Black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Lato Black"/>
                <a:ea typeface="Lato"/>
                <a:cs typeface="Lato"/>
              </a:rPr>
              <a:t>MBA, </a:t>
            </a:r>
            <a:r>
              <a:rPr lang="en-US" sz="2000" b="1" err="1">
                <a:latin typeface="Lato Black"/>
                <a:ea typeface="Lato"/>
                <a:cs typeface="Lato"/>
              </a:rPr>
              <a:t>M.Ed</a:t>
            </a:r>
            <a:endParaRPr lang="en-US" sz="2000" b="1">
              <a:latin typeface="Lato Black"/>
              <a:ea typeface="Lato"/>
              <a:cs typeface="Lato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Lato Black"/>
                <a:ea typeface="Lato"/>
                <a:cs typeface="Lato"/>
              </a:rPr>
              <a:t>Chief Equity Officer</a:t>
            </a:r>
          </a:p>
        </p:txBody>
      </p:sp>
      <p:pic>
        <p:nvPicPr>
          <p:cNvPr id="1028" name="Picture 4" descr="Loudoun County, VA - Official Website | Official Website">
            <a:extLst>
              <a:ext uri="{FF2B5EF4-FFF2-40B4-BE49-F238E27FC236}">
                <a16:creationId xmlns:a16="http://schemas.microsoft.com/office/drawing/2014/main" id="{04B5A493-CF5B-98C3-8B4B-B7322262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85" y="870392"/>
            <a:ext cx="2518430" cy="7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56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>
                <a:latin typeface="Lato Black"/>
                <a:ea typeface="Lato Black"/>
                <a:cs typeface="Lato Black"/>
              </a:rPr>
              <a:t>Loudoun County: What does the data tell us?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386840"/>
            <a:ext cx="5902078" cy="4223847"/>
          </a:xfrm>
        </p:spPr>
        <p:txBody>
          <a:bodyPr/>
          <a:lstStyle/>
          <a:p>
            <a:pPr marL="9144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Dramatic growth and economic prosperity</a:t>
            </a:r>
            <a:endParaRPr lang="en-US" sz="24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In the 2020 Census, Loudoun saw the most growth of any jurisdiction in the Northern Virginia region.</a:t>
            </a:r>
            <a:endParaRPr lang="en-US" sz="1000" dirty="0">
              <a:solidFill>
                <a:srgbClr val="002060"/>
              </a:solidFill>
            </a:endParaRPr>
          </a:p>
          <a:p>
            <a:pPr marL="548640" lvl="1" indent="0">
              <a:lnSpc>
                <a:spcPct val="90000"/>
              </a:lnSpc>
              <a:spcAft>
                <a:spcPts val="0"/>
              </a:spcAft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34% increase – 108,000 people – since 2010. Now 420,900 residents.</a:t>
            </a:r>
            <a:endParaRPr lang="en-US" sz="1000" dirty="0">
              <a:solidFill>
                <a:srgbClr val="002060"/>
              </a:solidFill>
            </a:endParaRPr>
          </a:p>
          <a:p>
            <a:pPr marL="548640" lvl="1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</a:rPr>
              <a:t> 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Added 196 positions in FY23.</a:t>
            </a:r>
            <a:endParaRPr lang="en-US" sz="1000" dirty="0">
              <a:solidFill>
                <a:srgbClr val="002060"/>
              </a:solidFill>
            </a:endParaRPr>
          </a:p>
          <a:p>
            <a:pPr marL="548640" lvl="1" indent="0">
              <a:lnSpc>
                <a:spcPct val="90000"/>
              </a:lnSpc>
              <a:spcAft>
                <a:spcPts val="0"/>
              </a:spcAft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$4.2 billion adopted budget and 4,000+ employees for FY24.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A7A67C-4304-B7D0-F6AC-02886671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124" y="1752261"/>
            <a:ext cx="4562758" cy="335347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846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402B736-E4D5-ECE9-85C8-EEB05E67A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9890" r="1735"/>
          <a:stretch/>
        </p:blipFill>
        <p:spPr bwMode="auto">
          <a:xfrm>
            <a:off x="1026018" y="390619"/>
            <a:ext cx="10139963" cy="5220068"/>
          </a:xfrm>
          <a:prstGeom prst="rect">
            <a:avLst/>
          </a:prstGeom>
          <a:noFill/>
          <a:ln w="76200">
            <a:solidFill>
              <a:srgbClr val="0082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298" y="683580"/>
            <a:ext cx="6498454" cy="156246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Lato Black"/>
                <a:ea typeface="Lato Black"/>
                <a:cs typeface="Lato Black"/>
              </a:rPr>
              <a:t>Loudoun County’s </a:t>
            </a:r>
            <a:br>
              <a:rPr lang="en-US" sz="3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Lato Black"/>
                <a:ea typeface="Lato Black"/>
                <a:cs typeface="Lato Black"/>
              </a:rPr>
            </a:br>
            <a:r>
              <a:rPr lang="en-US" sz="3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Lato Black"/>
                <a:ea typeface="Lato Black"/>
                <a:cs typeface="Lato Black"/>
              </a:rPr>
              <a:t>Employees by Race/Ethnicity</a:t>
            </a:r>
            <a:br>
              <a:rPr lang="en-US" sz="3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Lato Black"/>
                <a:ea typeface="Lato Black"/>
                <a:cs typeface="Lato Black"/>
              </a:rPr>
            </a:br>
            <a:r>
              <a:rPr lang="en-US" sz="35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Lato Black"/>
                <a:ea typeface="Lato Black"/>
                <a:cs typeface="Lato Black"/>
              </a:rPr>
              <a:t>5-Year Trend</a:t>
            </a:r>
            <a:endParaRPr lang="en-US" sz="35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26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>
                <a:latin typeface="Lato Black"/>
                <a:ea typeface="Lato Black"/>
                <a:cs typeface="Lato Black"/>
              </a:rPr>
              <a:t>Loudoun County: What does the data tell us?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386840"/>
            <a:ext cx="7436662" cy="445028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Dramatic growth and economic prosperity</a:t>
            </a:r>
            <a:endParaRPr lang="en-US" sz="24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Home to the largest and fastest growing data center hub in the world.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54864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 </a:t>
            </a:r>
            <a:endParaRPr lang="en-US" sz="1000" dirty="0">
              <a:solidFill>
                <a:srgbClr val="00206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Over the past decade, has attracted industry leaders like Amazon, Verizon Business, Google, Facebook and Salesforce to invest in major facilities.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54864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Home to Dulles Airport &amp; Metrorail Silver Line.</a:t>
            </a:r>
            <a:endParaRPr lang="en-US" sz="10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54864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 </a:t>
            </a:r>
            <a:endParaRPr lang="en-US" sz="1000" dirty="0">
              <a:solidFill>
                <a:srgbClr val="00206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r>
              <a:rPr lang="en-US" sz="24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Ranked as the top county in Virginia for business growth for several consecutive years. </a:t>
            </a:r>
            <a:endParaRPr lang="en-US" sz="2400" dirty="0">
              <a:solidFill>
                <a:srgbClr val="002060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endParaRPr lang="en-US" sz="24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</a:pPr>
            <a:endParaRPr lang="en-US" sz="2400" dirty="0">
              <a:solidFill>
                <a:srgbClr val="00206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5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Aft>
                <a:spcPts val="0"/>
              </a:spcAft>
            </a:pPr>
            <a:endParaRPr lang="en-US" sz="2500" dirty="0">
              <a:solidFill>
                <a:srgbClr val="002060"/>
              </a:solidFill>
              <a:latin typeface="Lato Black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29032BC-69DA-7616-4055-26996D501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130" y="1886116"/>
            <a:ext cx="3129421" cy="308576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923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>
                <a:latin typeface="Lato Black"/>
                <a:ea typeface="Lato Black"/>
                <a:cs typeface="Lato Black"/>
              </a:rPr>
              <a:t>Loudoun County: What does the data tell us?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386840"/>
            <a:ext cx="7872921" cy="4427034"/>
          </a:xfrm>
        </p:spPr>
        <p:txBody>
          <a:bodyPr/>
          <a:lstStyle/>
          <a:p>
            <a:pPr marL="9144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2020 Survey of Residents: about 9 in 10 residents gave excellent or good ratings to the overall quality of life in the county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High ratings for safety, economic health, and as a place to raise children. 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About 85% gave favorable marks to the overall image or reputation of the county, which was higher than the national average. 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At least 8 in 10 respondents would recommend living in Loudoun County to someone who asked and planned to remain in the county for the next five years.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661CE8-6F93-BABC-EEEA-9FE943A5F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649" y="2023082"/>
            <a:ext cx="2953834" cy="281231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228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 dirty="0">
                <a:latin typeface="Lato Black"/>
                <a:ea typeface="Lato Black"/>
                <a:cs typeface="Lato Black"/>
              </a:rPr>
              <a:t>Loudoun County: What does the data tell us?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70" y="1411620"/>
            <a:ext cx="6834551" cy="425976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Characterized as the “happiest large county in the United States.” 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Loudoun residents “get more for their money than people in any other county in Virginia.” 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Ranked the "healthiest county in the Commonwealth of Virginia."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</a:rPr>
              <a:t>Ranked the "richest county in the U.S." based on median household income.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en-US" sz="2500" dirty="0">
              <a:solidFill>
                <a:srgbClr val="002060"/>
              </a:solidFill>
            </a:endParaRPr>
          </a:p>
          <a:p>
            <a:pPr marL="9144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Sources: </a:t>
            </a:r>
            <a:r>
              <a:rPr lang="en-US" sz="1600" dirty="0" err="1">
                <a:solidFill>
                  <a:srgbClr val="002060"/>
                </a:solidFill>
                <a:latin typeface="Lato"/>
                <a:ea typeface="Lato"/>
                <a:cs typeface="Lato"/>
              </a:rPr>
              <a:t>SmartAsset</a:t>
            </a:r>
            <a:r>
              <a:rPr lang="en-US" sz="1600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, Robert Wood Johnson Foundation and the University of Wisconsin Population Health Institute, and U.S. News.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DE7519E5-34E1-8F82-252D-EC5BD18BA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5" r="271" b="464"/>
          <a:stretch/>
        </p:blipFill>
        <p:spPr>
          <a:xfrm>
            <a:off x="7641794" y="1534878"/>
            <a:ext cx="4031791" cy="40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 dirty="0">
                <a:latin typeface="Lato Black"/>
                <a:ea typeface="Lato Black"/>
                <a:cs typeface="Lato Black"/>
              </a:rPr>
              <a:t>Region United: Loudoun’s Role in the Region</a:t>
            </a:r>
            <a:endParaRPr lang="en-US" sz="4000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1E8A977-9B7E-8717-1845-D633C5AC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680" y="1322045"/>
            <a:ext cx="4256474" cy="421390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AA7555-199A-C5EC-C00A-2CE557658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70" y="1411620"/>
            <a:ext cx="5966905" cy="425976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b="0" i="0" dirty="0">
                <a:solidFill>
                  <a:srgbClr val="002060"/>
                </a:solidFill>
                <a:effectLst/>
              </a:rPr>
              <a:t>To address key, interconnected challenges and advance the region’s vision for a more prosperous, accessible, livable, and sustainable future, the Metropolitan Washington Council of Governments has set planning priorities for the next decade related to 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equity, transit and land use, housing, and climate change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.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marL="9144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002060"/>
                </a:solidFill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400" b="0" i="0" dirty="0">
                <a:solidFill>
                  <a:srgbClr val="002060"/>
                </a:solidFill>
                <a:effectLst/>
              </a:rPr>
              <a:t>Taken together, these priorities form </a:t>
            </a:r>
            <a:r>
              <a:rPr lang="en-US" sz="2400" b="0" i="1" dirty="0">
                <a:solidFill>
                  <a:srgbClr val="002060"/>
                </a:solidFill>
                <a:effectLst/>
              </a:rPr>
              <a:t>Region United: Metropolitan Washington Planning Framework for 2030.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3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7" y="419100"/>
            <a:ext cx="10838307" cy="674370"/>
          </a:xfrm>
        </p:spPr>
        <p:txBody>
          <a:bodyPr/>
          <a:lstStyle/>
          <a:p>
            <a:r>
              <a:rPr lang="en-US" sz="4000" dirty="0">
                <a:latin typeface="Lato Black"/>
                <a:ea typeface="Lato Black"/>
                <a:cs typeface="Lato Black"/>
              </a:rPr>
              <a:t>The Growing Pains of Rapid Growth</a:t>
            </a:r>
            <a:endParaRPr 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AA7555-199A-C5EC-C00A-2CE557658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70" y="1411620"/>
            <a:ext cx="3960551" cy="3977125"/>
          </a:xfrm>
        </p:spPr>
        <p:txBody>
          <a:bodyPr/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Rising housing prices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Providing affordable housing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Creating viable transportation options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Keeping up infrastructure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ato"/>
                <a:ea typeface="Lato"/>
                <a:cs typeface="Lato"/>
              </a:rPr>
              <a:t>Different strategies to effectively serve more diverse residents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5" descr="Loudoun County Again Crowned #1 Fastest Growing Locality in Virginia ...">
            <a:extLst>
              <a:ext uri="{FF2B5EF4-FFF2-40B4-BE49-F238E27FC236}">
                <a16:creationId xmlns:a16="http://schemas.microsoft.com/office/drawing/2014/main" id="{A6EF3CB0-73F5-937B-3084-A38A20227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" t="10623" r="3526" b="9413"/>
          <a:stretch/>
        </p:blipFill>
        <p:spPr>
          <a:xfrm>
            <a:off x="4643021" y="1886556"/>
            <a:ext cx="6682146" cy="30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6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Widescreen</PresentationFormat>
  <Paragraphs>85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Lato</vt:lpstr>
      <vt:lpstr>Lato Black</vt:lpstr>
      <vt:lpstr>Wingdings</vt:lpstr>
      <vt:lpstr>Wingdings,Sans-Serif</vt:lpstr>
      <vt:lpstr>Office Theme</vt:lpstr>
      <vt:lpstr>Assistant Chief Administrative Officers Roundtable: Public Discourse, Media Shaping and Reputation Risk Management  May 11, 2023</vt:lpstr>
      <vt:lpstr>PowerPoint Presentation</vt:lpstr>
      <vt:lpstr>Loudoun County: What does the data tell us?</vt:lpstr>
      <vt:lpstr>Loudoun County’s  Employees by Race/Ethnicity 5-Year Trend</vt:lpstr>
      <vt:lpstr>Loudoun County: What does the data tell us?</vt:lpstr>
      <vt:lpstr>Loudoun County: What does the data tell us?</vt:lpstr>
      <vt:lpstr>Loudoun County: What does the data tell us?</vt:lpstr>
      <vt:lpstr>Region United: Loudoun’s Role in the Region</vt:lpstr>
      <vt:lpstr>The Growing Pains of Rapid Growth</vt:lpstr>
      <vt:lpstr>Loudoun County: What does the media tell us?</vt:lpstr>
      <vt:lpstr>PowerPoint Presentation</vt:lpstr>
      <vt:lpstr>Keep telling the day-to-day story</vt:lpstr>
      <vt:lpstr>Audience Discussion</vt:lpstr>
      <vt:lpstr>  MaryFrances.Forcier@loudoun.gov Carl.Rush@loudoun.gov Monica.Spells@loudoun.gov  </vt:lpstr>
    </vt:vector>
  </TitlesOfParts>
  <Company>Loudoun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Tell us about Loudoun County</dc:title>
  <dc:creator>Forcier, MaryFrances</dc:creator>
  <cp:lastModifiedBy>Spells, Monica</cp:lastModifiedBy>
  <cp:revision>1</cp:revision>
  <dcterms:created xsi:type="dcterms:W3CDTF">2023-04-28T19:44:27Z</dcterms:created>
  <dcterms:modified xsi:type="dcterms:W3CDTF">2023-05-05T01:48:13Z</dcterms:modified>
</cp:coreProperties>
</file>