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7" r:id="rId2"/>
    <p:sldId id="265" r:id="rId3"/>
    <p:sldId id="256" r:id="rId4"/>
    <p:sldId id="261" r:id="rId5"/>
    <p:sldId id="260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7D2"/>
    <a:srgbClr val="5639AF"/>
    <a:srgbClr val="FF9933"/>
    <a:srgbClr val="FF6633"/>
    <a:srgbClr val="556633"/>
    <a:srgbClr val="982068"/>
    <a:srgbClr val="FFFFFF"/>
    <a:srgbClr val="642265"/>
    <a:srgbClr val="663399"/>
    <a:srgbClr val="28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3"/>
    <p:restoredTop sz="94713"/>
  </p:normalViewPr>
  <p:slideViewPr>
    <p:cSldViewPr snapToGrid="0">
      <p:cViewPr>
        <p:scale>
          <a:sx n="144" d="100"/>
          <a:sy n="144" d="100"/>
        </p:scale>
        <p:origin x="-296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659D08-E812-102E-5EB2-B5EC898ECC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A12ED-C3D6-D4A5-0301-6868083456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491C-EB6F-C249-8FA1-AECF54EECB29}" type="datetimeFigureOut">
              <a:t>9/13/24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9403-6E1B-5DFF-0A1A-15AD840B7E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D2401-2B4A-75AD-D2DE-7D57B18CC6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D00F-A447-3041-B3A5-9ED839F431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5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D23A37-EAF7-893F-7439-7F9F87CF3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342B71-B696-F8B2-7ED7-22148F559B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914200"/>
            <a:ext cx="7179276" cy="13356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72098"/>
            <a:ext cx="10204704" cy="1551262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1AF1C-F847-990B-B70D-7DF63E1B88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1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AEDD8A-59D9-0964-418E-397FAFEC1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67CCA1-6A3F-EBAB-DD0F-7A02C986B5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1A76B0-DC9C-FBB8-A8BC-76BE4CE16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35AC90F-BA2E-C833-4A81-99403BF0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DDAFD94-9B6D-982F-022F-1E37D56A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5FBE17-B2A0-85C0-D74A-26966904EE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 background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A4D651-295B-F8DD-2E5E-7A768A4CB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7C6ECF-2430-53C4-1702-4C3C40F8B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4126D4-7669-B633-EE63-C2EFA5B178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EA4E81-E36C-EE3C-2BB0-663EA93791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BA952-CCDB-1E6E-E88D-968826540E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304164-518E-5614-4B87-35C3BDB316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>
            <a:lvl1pPr marL="2286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1pPr>
            <a:lvl2pPr marL="6858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2pPr>
            <a:lvl3pPr marL="11430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3pPr>
            <a:lvl4pPr marL="16002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4pPr>
            <a:lvl5pPr marL="20574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15D97-F31F-C020-23C1-2C828478B5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B546C7-9579-F7C8-1F5A-2D04D56D52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F312C-7E4B-E2BB-5DC6-C346383C09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EF02BD-0187-159A-5083-0339FC9A98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B1B99E-7D0C-1E4A-354E-06F7BEE64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  <a:blipFill>
            <a:blip r:embed="rId2">
              <a:alphaModFix amt="25000"/>
            </a:blip>
            <a:stretch>
              <a:fillRect/>
            </a:stretch>
          </a:blip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F6B117-3FEA-EDF1-4335-31D6534502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5" r:id="rId3"/>
    <p:sldLayoutId id="2147483650" r:id="rId4"/>
    <p:sldLayoutId id="2147483656" r:id="rId5"/>
    <p:sldLayoutId id="2147483652" r:id="rId6"/>
    <p:sldLayoutId id="2147483659" r:id="rId7"/>
    <p:sldLayoutId id="2147483654" r:id="rId8"/>
    <p:sldLayoutId id="2147483663" r:id="rId9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5639AF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/>
              <a:t>Presentation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10590"/>
          </a:xfrm>
        </p:spPr>
        <p:txBody>
          <a:bodyPr/>
          <a:lstStyle/>
          <a:p>
            <a:r>
              <a:rPr lang="en-US"/>
              <a:t>Speaker Name, Title, Credits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4DBB-F41B-D81F-D8B8-9CD48621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BF445-1CA4-8D98-47D0-2333A4A5B2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54D0-3771-3122-4A7A-0E9E7917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1053-74D1-1A00-CE7A-6FFE1F9115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AF47D2"/>
              </a:buClr>
            </a:pPr>
            <a:r>
              <a:rPr lang="en-US"/>
              <a:t>Aenean congue magna non dapibus fringilla.</a:t>
            </a:r>
          </a:p>
          <a:p>
            <a:pPr>
              <a:buClr>
                <a:srgbClr val="AF47D2"/>
              </a:buClr>
            </a:pPr>
            <a:r>
              <a:rPr lang="en-US"/>
              <a:t>Nullam ultricies sit amet dolor vitae gravida.</a:t>
            </a:r>
          </a:p>
          <a:p>
            <a:pPr>
              <a:buClr>
                <a:srgbClr val="AF47D2"/>
              </a:buClr>
            </a:pPr>
            <a:r>
              <a:rPr lang="en-US"/>
              <a:t>Nam pellentesque lorem eget turpis blandit, sed pretium quam pulvinar.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B4313-050C-F701-2EE8-D94DF81655CD}"/>
              </a:ext>
            </a:extLst>
          </p:cNvPr>
          <p:cNvSpPr txBox="1"/>
          <p:nvPr/>
        </p:nvSpPr>
        <p:spPr>
          <a:xfrm>
            <a:off x="-2225040" y="-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839D49-CF27-26EC-8C03-4A85F8437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26954"/>
              </p:ext>
            </p:extLst>
          </p:nvPr>
        </p:nvGraphicFramePr>
        <p:xfrm>
          <a:off x="6096000" y="1616336"/>
          <a:ext cx="5029200" cy="334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5211358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873464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66088578"/>
                    </a:ext>
                  </a:extLst>
                </a:gridCol>
              </a:tblGrid>
              <a:tr h="597321">
                <a:tc gridSpan="3"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5639AF"/>
                          </a:solidFill>
                        </a:rPr>
                        <a:t>Title of Table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282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0" i="0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Column</a:t>
                      </a:r>
                      <a:r>
                        <a:rPr lang="en-US" sz="1400" b="1" i="0">
                          <a:solidFill>
                            <a:schemeClr val="bg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 1</a:t>
                      </a:r>
                    </a:p>
                  </a:txBody>
                  <a:tcPr marL="182880" marR="45720"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4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chemeClr val="bg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Column  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4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chemeClr val="bg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Column  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47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96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239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799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094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47D2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279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F47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3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96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D88F-9305-0612-D21A-C7AE694A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E8D8-3347-842C-F529-74B51132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233035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93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208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Lato</vt:lpstr>
      <vt:lpstr>Lato Black</vt:lpstr>
      <vt:lpstr>Office Theme</vt:lpstr>
      <vt:lpstr>Presentation Title Goes Here</vt:lpstr>
      <vt:lpstr>Section Divider Title</vt:lpstr>
      <vt:lpstr>Lorem Ipsum</vt:lpstr>
      <vt:lpstr>Lorem Ipsum</vt:lpstr>
      <vt:lpstr>Lorem Ipsum</vt:lpstr>
      <vt:lpstr>Lorem Ipsum</vt:lpstr>
      <vt:lpstr>Lorem Ipsum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Delia Jones</cp:lastModifiedBy>
  <cp:revision>23</cp:revision>
  <dcterms:created xsi:type="dcterms:W3CDTF">2022-10-21T14:04:38Z</dcterms:created>
  <dcterms:modified xsi:type="dcterms:W3CDTF">2024-09-13T20:13:25Z</dcterms:modified>
</cp:coreProperties>
</file>