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57" r:id="rId2"/>
    <p:sldId id="265" r:id="rId3"/>
    <p:sldId id="256" r:id="rId4"/>
    <p:sldId id="261" r:id="rId5"/>
    <p:sldId id="260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7D2"/>
    <a:srgbClr val="5639AF"/>
    <a:srgbClr val="FF9933"/>
    <a:srgbClr val="FF6633"/>
    <a:srgbClr val="556633"/>
    <a:srgbClr val="982068"/>
    <a:srgbClr val="FFFFFF"/>
    <a:srgbClr val="642265"/>
    <a:srgbClr val="663399"/>
    <a:srgbClr val="28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3"/>
    <p:restoredTop sz="94713"/>
  </p:normalViewPr>
  <p:slideViewPr>
    <p:cSldViewPr snapToGrid="0">
      <p:cViewPr>
        <p:scale>
          <a:sx n="144" d="100"/>
          <a:sy n="144" d="100"/>
        </p:scale>
        <p:origin x="-296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659D08-E812-102E-5EB2-B5EC898ECC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A12ED-C3D6-D4A5-0301-6868083456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491C-EB6F-C249-8FA1-AECF54EECB29}" type="datetimeFigureOut">
              <a:t>9/13/24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89403-6E1B-5DFF-0A1A-15AD840B7E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D2401-2B4A-75AD-D2DE-7D57B18CC6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1D00F-A447-3041-B3A5-9ED839F431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59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D23A37-EAF7-893F-7439-7F9F87CF3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342B71-B696-F8B2-7ED7-22148F559B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914200"/>
            <a:ext cx="7179276" cy="13356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72098"/>
            <a:ext cx="10204704" cy="1551262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46216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1AF1C-F847-990B-B70D-7DF63E1B88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1">
    <p:bg>
      <p:bgPr>
        <a:solidFill>
          <a:srgbClr val="AF4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AEDD8A-59D9-0964-418E-397FAFEC1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92AB0A-ABEA-3973-1A86-A3AA2E9F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066A-62BE-F642-164A-7DBDE8329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7A065-CAEA-DB78-386A-57A765AAD9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67CCA1-6A3F-EBAB-DD0F-7A02C986B5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31A76B0-DC9C-FBB8-A8BC-76BE4CE16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A0DF7F-1CA5-FD66-F5B8-B12CBC9DF3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35AC90F-BA2E-C833-4A81-99403BF0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7440"/>
            <a:ext cx="10204704" cy="164592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DDAFD94-9B6D-982F-022F-1E37D56A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3716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5FBE17-B2A0-85C0-D74A-26966904EE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ark background">
    <p:bg>
      <p:bgPr>
        <a:solidFill>
          <a:srgbClr val="563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A4D651-295B-F8DD-2E5E-7A768A4CB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solidFill>
                  <a:schemeClr val="bg1"/>
                </a:solidFill>
                <a:latin typeface="Lato Black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89AE22-784A-F130-D222-256E5305E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00" y="5943600"/>
            <a:ext cx="1917127" cy="3859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7C6ECF-2430-53C4-1702-4C3C40F8B1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44632" y="5943600"/>
            <a:ext cx="2074472" cy="38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EE76-E34B-0A7F-FE8B-892C636D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76E-821F-3D15-EFAB-D8397D2A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77440"/>
            <a:ext cx="10204704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4126D4-7669-B633-EE63-C2EFA5B178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EA4E81-E36C-EE3C-2BB0-663EA93791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blocks conten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1839-701E-49D1-765D-9055617C8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2377440"/>
            <a:ext cx="4866132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BA952-CCDB-1E6E-E88D-968826540E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304164-518E-5614-4B87-35C3BDB316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left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A6CB-1115-E3F6-9A68-2E81A61D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66132" cy="118872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A43F7-FDBC-39D1-C8DA-A8E027F9A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77440"/>
            <a:ext cx="4866132" cy="2971800"/>
          </a:xfrm>
        </p:spPr>
        <p:txBody>
          <a:bodyPr/>
          <a:lstStyle>
            <a:lvl1pPr marL="2286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1pPr>
            <a:lvl2pPr marL="6858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2pPr>
            <a:lvl3pPr marL="11430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3pPr>
            <a:lvl4pPr marL="16002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4pPr>
            <a:lvl5pPr marL="2057400" indent="-137160">
              <a:buClr>
                <a:srgbClr val="982068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15D97-F31F-C020-23C1-2C828478B5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B546C7-9579-F7C8-1F5A-2D04D56D52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8CFF-6142-FCF5-594F-85F8C6FC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639A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8F312C-7E4B-E2BB-5DC6-C346383C09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EF02BD-0187-159A-5083-0339FC9A98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1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 whit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B1B99E-7D0C-1E4A-354E-06F7BEE644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50274" y="5943600"/>
            <a:ext cx="2064258" cy="384048"/>
          </a:xfrm>
          <a:prstGeom prst="rect">
            <a:avLst/>
          </a:prstGeom>
          <a:blipFill>
            <a:blip r:embed="rId2">
              <a:alphaModFix amt="25000"/>
            </a:blip>
            <a:stretch>
              <a:fillRect/>
            </a:stretch>
          </a:blip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F6B117-3FEA-EDF1-4335-31D6534502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4400" y="5989320"/>
            <a:ext cx="1802130" cy="3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A72AB5-2D61-E791-3C5A-2889D385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200132" cy="11887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22004-5CF5-C111-0323-2D4DC3F09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377440"/>
            <a:ext cx="10204704" cy="320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3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5" r:id="rId3"/>
    <p:sldLayoutId id="2147483650" r:id="rId4"/>
    <p:sldLayoutId id="2147483656" r:id="rId5"/>
    <p:sldLayoutId id="2147483652" r:id="rId6"/>
    <p:sldLayoutId id="2147483659" r:id="rId7"/>
    <p:sldLayoutId id="2147483654" r:id="rId8"/>
    <p:sldLayoutId id="2147483663" r:id="rId9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i="0" kern="1200">
          <a:solidFill>
            <a:srgbClr val="5639AF"/>
          </a:solidFill>
          <a:latin typeface="Lato Black" panose="020F0502020204030203" pitchFamily="34" charset="0"/>
          <a:ea typeface="Lato Black" panose="020F0502020204030203" pitchFamily="34" charset="0"/>
          <a:cs typeface="Lato Black" panose="020F0502020204030203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13716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AF47D2"/>
        </a:buClr>
        <a:buSzPct val="90000"/>
        <a:buFont typeface="Arial" panose="020B0604020202020204" pitchFamily="34" charset="0"/>
        <a:buChar char="•"/>
        <a:defRPr sz="2000" b="0" i="0" kern="1200">
          <a:solidFill>
            <a:srgbClr val="505050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87A8-7650-D4F0-9EDB-4B95E777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60320"/>
            <a:ext cx="10204704" cy="1371600"/>
          </a:xfrm>
        </p:spPr>
        <p:txBody>
          <a:bodyPr/>
          <a:lstStyle/>
          <a:p>
            <a:r>
              <a:rPr lang="en-US"/>
              <a:t>Presentation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506AA-AA05-1CC8-9D9A-F47235C90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4297680"/>
            <a:ext cx="10204704" cy="1010590"/>
          </a:xfrm>
        </p:spPr>
        <p:txBody>
          <a:bodyPr/>
          <a:lstStyle/>
          <a:p>
            <a:r>
              <a:rPr lang="en-US"/>
              <a:t>Speaker Name, Title, Credits</a:t>
            </a:r>
          </a:p>
        </p:txBody>
      </p:sp>
    </p:spTree>
    <p:extLst>
      <p:ext uri="{BB962C8B-B14F-4D97-AF65-F5344CB8AC3E}">
        <p14:creationId xmlns:p14="http://schemas.microsoft.com/office/powerpoint/2010/main" val="387537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4DBB-F41B-D81F-D8B8-9CD48621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Section Divider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BF445-1CA4-8D98-47D0-2333A4A5B2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0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29E69B-B357-7E8D-AFC4-65E7742E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Lorem Ipsum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E491-ADAE-1347-EAAB-8AC3FDF3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Aenean congue magna non dapibus fringilla.</a:t>
            </a:r>
          </a:p>
          <a:p>
            <a:r>
              <a:rPr lang="en-US"/>
              <a:t>Nullam ultricies sit amet dolor vitae gravida.</a:t>
            </a:r>
          </a:p>
          <a:p>
            <a:r>
              <a:rPr lang="en-US"/>
              <a:t>Nam pellentesque lorem eget turpis blandit, sed pretium quam pulvinar.</a:t>
            </a:r>
          </a:p>
          <a:p>
            <a:pPr lvl="1"/>
            <a:r>
              <a:rPr lang="en-US"/>
              <a:t>Morbi pulvinar elit sed hendrerit mollis. </a:t>
            </a:r>
          </a:p>
        </p:txBody>
      </p:sp>
    </p:spTree>
    <p:extLst>
      <p:ext uri="{BB962C8B-B14F-4D97-AF65-F5344CB8AC3E}">
        <p14:creationId xmlns:p14="http://schemas.microsoft.com/office/powerpoint/2010/main" val="371618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AA39-9877-62FC-95B2-6C445A95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Lorem Ipsum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7B89-EFD5-29E0-5364-60C8A27A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Aenean congue magna non dapibus fringilla.</a:t>
            </a:r>
          </a:p>
          <a:p>
            <a:r>
              <a:rPr lang="en-US"/>
              <a:t>Nullam ultricies sit amet dolor vitae gravida.</a:t>
            </a:r>
          </a:p>
          <a:p>
            <a:r>
              <a:rPr lang="en-US"/>
              <a:t>Nam pellentesque lorem eget turpis blandit, sed pretium quam pulvinar.</a:t>
            </a:r>
          </a:p>
          <a:p>
            <a:pPr lvl="1"/>
            <a:r>
              <a:rPr lang="en-US"/>
              <a:t>Morbi pulvinar elit sed hendrerit mollis. </a:t>
            </a:r>
          </a:p>
        </p:txBody>
      </p:sp>
    </p:spTree>
    <p:extLst>
      <p:ext uri="{BB962C8B-B14F-4D97-AF65-F5344CB8AC3E}">
        <p14:creationId xmlns:p14="http://schemas.microsoft.com/office/powerpoint/2010/main" val="227239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54D0-3771-3122-4A7A-0E9E7917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Lorem Ipsum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21053-74D1-1A00-CE7A-6FFE1F9115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rgbClr val="AF47D2"/>
              </a:buClr>
            </a:pPr>
            <a:r>
              <a:rPr lang="en-US"/>
              <a:t>Aenean congue magna non dapibus fringilla.</a:t>
            </a:r>
          </a:p>
          <a:p>
            <a:pPr>
              <a:buClr>
                <a:srgbClr val="AF47D2"/>
              </a:buClr>
            </a:pPr>
            <a:r>
              <a:rPr lang="en-US"/>
              <a:t>Nullam ultricies sit amet dolor vitae gravida.</a:t>
            </a:r>
          </a:p>
          <a:p>
            <a:pPr>
              <a:buClr>
                <a:srgbClr val="AF47D2"/>
              </a:buClr>
            </a:pPr>
            <a:r>
              <a:rPr lang="en-US"/>
              <a:t>Nam pellentesque lorem eget turpis blandit, sed pretium quam pulvinar.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BB4313-050C-F701-2EE8-D94DF81655CD}"/>
              </a:ext>
            </a:extLst>
          </p:cNvPr>
          <p:cNvSpPr txBox="1"/>
          <p:nvPr/>
        </p:nvSpPr>
        <p:spPr>
          <a:xfrm>
            <a:off x="-2225040" y="-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4839D49-CF27-26EC-8C03-4A85F8437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26954"/>
              </p:ext>
            </p:extLst>
          </p:nvPr>
        </p:nvGraphicFramePr>
        <p:xfrm>
          <a:off x="6096000" y="1616336"/>
          <a:ext cx="5029200" cy="334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52113580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8873464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166088578"/>
                    </a:ext>
                  </a:extLst>
                </a:gridCol>
              </a:tblGrid>
              <a:tr h="597321">
                <a:tc gridSpan="3"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5639AF"/>
                          </a:solidFill>
                        </a:rPr>
                        <a:t>Title of Table</a:t>
                      </a: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1C82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1C82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8282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0" i="0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Column</a:t>
                      </a:r>
                      <a:r>
                        <a:rPr lang="en-US" sz="1400" b="1" i="0">
                          <a:solidFill>
                            <a:schemeClr val="bg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  1</a:t>
                      </a:r>
                    </a:p>
                  </a:txBody>
                  <a:tcPr marL="182880" marR="45720"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47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chemeClr val="bg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Column  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47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chemeClr val="bg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Column  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47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961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239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1799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094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47D2">
                        <a:alpha val="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5279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F47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3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96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EFC1-A744-3A61-6292-31305078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Lorem Ipsum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C5CF9-2700-70EA-1F74-1D925A3CAE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Aenean congue magna non dapibus fringilla.</a:t>
            </a:r>
          </a:p>
          <a:p>
            <a:r>
              <a:rPr lang="en-US"/>
              <a:t>Nullam ultricies sit amet dolor vitae gravida.</a:t>
            </a:r>
          </a:p>
          <a:p>
            <a:r>
              <a:rPr lang="en-US"/>
              <a:t>Nam pellentesque lorem eget turpis blandit, sed pretium quam pulvinar.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B5DC0F-79D9-E055-7EA0-8F966AEA01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Aenean congue magna non dapibus fringilla.</a:t>
            </a:r>
          </a:p>
          <a:p>
            <a:r>
              <a:rPr lang="en-US"/>
              <a:t>Nullam ultricies sit amet dolor vitae gravida.</a:t>
            </a:r>
          </a:p>
          <a:p>
            <a:r>
              <a:rPr lang="en-US"/>
              <a:t>Nam pellentesque lorem eget turpis blandit, sed pretium quam pulvinar.</a:t>
            </a:r>
          </a:p>
        </p:txBody>
      </p:sp>
    </p:spTree>
    <p:extLst>
      <p:ext uri="{BB962C8B-B14F-4D97-AF65-F5344CB8AC3E}">
        <p14:creationId xmlns:p14="http://schemas.microsoft.com/office/powerpoint/2010/main" val="342603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CD88F-9305-0612-D21A-C7AE694A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Lorem Ipsum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E8D8-3347-842C-F529-74B51132E5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Aenean congue magna non dapibus fringilla.</a:t>
            </a:r>
          </a:p>
          <a:p>
            <a:r>
              <a:rPr lang="en-US"/>
              <a:t>Nullam ultricies sit amet dolor vitae gravida.</a:t>
            </a:r>
          </a:p>
          <a:p>
            <a:r>
              <a:rPr lang="en-US"/>
              <a:t>Nam pellentesque lorem eget turpis blandit, sed pretium quam pulvinar.</a:t>
            </a:r>
          </a:p>
        </p:txBody>
      </p:sp>
    </p:spTree>
    <p:extLst>
      <p:ext uri="{BB962C8B-B14F-4D97-AF65-F5344CB8AC3E}">
        <p14:creationId xmlns:p14="http://schemas.microsoft.com/office/powerpoint/2010/main" val="23303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93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208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Lato</vt:lpstr>
      <vt:lpstr>Lato Black</vt:lpstr>
      <vt:lpstr>Office Theme</vt:lpstr>
      <vt:lpstr>Presentation Title Goes Here</vt:lpstr>
      <vt:lpstr>Section Divider Title</vt:lpstr>
      <vt:lpstr>Lorem Ipsum</vt:lpstr>
      <vt:lpstr>Lorem Ipsum</vt:lpstr>
      <vt:lpstr>Lorem Ipsum</vt:lpstr>
      <vt:lpstr>Lorem Ipsum</vt:lpstr>
      <vt:lpstr>Lorem Ipsum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Delia Jones</dc:creator>
  <cp:lastModifiedBy>Delia Jones</cp:lastModifiedBy>
  <cp:revision>23</cp:revision>
  <dcterms:created xsi:type="dcterms:W3CDTF">2022-10-21T14:04:38Z</dcterms:created>
  <dcterms:modified xsi:type="dcterms:W3CDTF">2024-09-13T20:13:25Z</dcterms:modified>
</cp:coreProperties>
</file>