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7" r:id="rId5"/>
    <p:sldId id="265" r:id="rId6"/>
    <p:sldId id="270" r:id="rId7"/>
    <p:sldId id="275" r:id="rId8"/>
    <p:sldId id="284" r:id="rId9"/>
    <p:sldId id="278" r:id="rId10"/>
    <p:sldId id="279" r:id="rId11"/>
    <p:sldId id="280" r:id="rId12"/>
    <p:sldId id="276" r:id="rId13"/>
    <p:sldId id="282" r:id="rId14"/>
    <p:sldId id="283" r:id="rId15"/>
    <p:sldId id="268" r:id="rId16"/>
    <p:sldId id="287"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F118E3-48B5-3039-9B9F-B9CE035C545C}" name="Cathie Pagano" initials="CP" userId="S::cpagano@gunnisoncounty.org::3ef7a8a2-3105-4256-8b8b-76a6020710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041"/>
    <a:srgbClr val="505050"/>
    <a:srgbClr val="3366CC"/>
    <a:srgbClr val="982068"/>
    <a:srgbClr val="FFFFFF"/>
    <a:srgbClr val="642265"/>
    <a:srgbClr val="663399"/>
    <a:srgbClr val="28427C"/>
    <a:srgbClr val="1C82B8"/>
    <a:srgbClr val="00B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470C87-55B8-B579-822A-85B56BED756D}" v="1" dt="2025-02-13T22:23:00.225"/>
    <p1510:client id="{5E268414-54F4-4FB5-BE88-7AC25513121D}" v="2358" dt="2025-02-14T19:25:02.542"/>
    <p1510:client id="{DE2DC7B2-2690-06EE-5DE2-178CB3D8A42B}" v="1884" dt="2025-02-14T18:30:44.5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29" autoAdjust="0"/>
  </p:normalViewPr>
  <p:slideViewPr>
    <p:cSldViewPr snapToGrid="0">
      <p:cViewPr varScale="1">
        <p:scale>
          <a:sx n="99" d="100"/>
          <a:sy n="99" d="100"/>
        </p:scale>
        <p:origin x="9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Cattles" userId="S::jcattles@gunnisoncounty.org::c633b6bb-481f-48d7-a6e9-1676f86427c4" providerId="AD" clId="Web-{DE2DC7B2-2690-06EE-5DE2-178CB3D8A42B}"/>
    <pc:docChg chg="modSld">
      <pc:chgData name="John Cattles" userId="S::jcattles@gunnisoncounty.org::c633b6bb-481f-48d7-a6e9-1676f86427c4" providerId="AD" clId="Web-{DE2DC7B2-2690-06EE-5DE2-178CB3D8A42B}" dt="2025-02-14T18:30:43.765" v="2336" actId="20577"/>
      <pc:docMkLst>
        <pc:docMk/>
      </pc:docMkLst>
      <pc:sldChg chg="modSp">
        <pc:chgData name="John Cattles" userId="S::jcattles@gunnisoncounty.org::c633b6bb-481f-48d7-a6e9-1676f86427c4" providerId="AD" clId="Web-{DE2DC7B2-2690-06EE-5DE2-178CB3D8A42B}" dt="2025-02-13T17:18:10.296" v="1033" actId="1076"/>
        <pc:sldMkLst>
          <pc:docMk/>
          <pc:sldMk cId="3783349748" sldId="268"/>
        </pc:sldMkLst>
        <pc:picChg chg="mod">
          <ac:chgData name="John Cattles" userId="S::jcattles@gunnisoncounty.org::c633b6bb-481f-48d7-a6e9-1676f86427c4" providerId="AD" clId="Web-{DE2DC7B2-2690-06EE-5DE2-178CB3D8A42B}" dt="2025-02-13T17:18:10.296" v="1033" actId="1076"/>
          <ac:picMkLst>
            <pc:docMk/>
            <pc:sldMk cId="3783349748" sldId="268"/>
            <ac:picMk id="10" creationId="{2C63E437-E87E-5B79-E1AB-9EBF60E03AE0}"/>
          </ac:picMkLst>
        </pc:picChg>
      </pc:sldChg>
      <pc:sldChg chg="addSp modSp">
        <pc:chgData name="John Cattles" userId="S::jcattles@gunnisoncounty.org::c633b6bb-481f-48d7-a6e9-1676f86427c4" providerId="AD" clId="Web-{DE2DC7B2-2690-06EE-5DE2-178CB3D8A42B}" dt="2025-02-13T20:17:34.477" v="2125" actId="1076"/>
        <pc:sldMkLst>
          <pc:docMk/>
          <pc:sldMk cId="3526406601" sldId="270"/>
        </pc:sldMkLst>
        <pc:spChg chg="mod">
          <ac:chgData name="John Cattles" userId="S::jcattles@gunnisoncounty.org::c633b6bb-481f-48d7-a6e9-1676f86427c4" providerId="AD" clId="Web-{DE2DC7B2-2690-06EE-5DE2-178CB3D8A42B}" dt="2025-02-13T20:17:28.227" v="2123" actId="1076"/>
          <ac:spMkLst>
            <pc:docMk/>
            <pc:sldMk cId="3526406601" sldId="270"/>
            <ac:spMk id="2" creationId="{0963045D-CF24-7F06-A71F-FE837B86EEBF}"/>
          </ac:spMkLst>
        </pc:spChg>
        <pc:spChg chg="mod">
          <ac:chgData name="John Cattles" userId="S::jcattles@gunnisoncounty.org::c633b6bb-481f-48d7-a6e9-1676f86427c4" providerId="AD" clId="Web-{DE2DC7B2-2690-06EE-5DE2-178CB3D8A42B}" dt="2025-02-13T20:17:34.477" v="2125" actId="1076"/>
          <ac:spMkLst>
            <pc:docMk/>
            <pc:sldMk cId="3526406601" sldId="270"/>
            <ac:spMk id="3" creationId="{9D3DDDFC-6CC2-0DCE-6500-D8F2882FE2CB}"/>
          </ac:spMkLst>
        </pc:spChg>
        <pc:spChg chg="mod">
          <ac:chgData name="John Cattles" userId="S::jcattles@gunnisoncounty.org::c633b6bb-481f-48d7-a6e9-1676f86427c4" providerId="AD" clId="Web-{DE2DC7B2-2690-06EE-5DE2-178CB3D8A42B}" dt="2025-02-13T20:15:41.491" v="2064" actId="1076"/>
          <ac:spMkLst>
            <pc:docMk/>
            <pc:sldMk cId="3526406601" sldId="270"/>
            <ac:spMk id="5" creationId="{8D4A0FBB-B6FA-4454-9183-81882CEC3D46}"/>
          </ac:spMkLst>
        </pc:spChg>
        <pc:spChg chg="add mod">
          <ac:chgData name="John Cattles" userId="S::jcattles@gunnisoncounty.org::c633b6bb-481f-48d7-a6e9-1676f86427c4" providerId="AD" clId="Web-{DE2DC7B2-2690-06EE-5DE2-178CB3D8A42B}" dt="2025-02-13T20:17:32.243" v="2124" actId="1076"/>
          <ac:spMkLst>
            <pc:docMk/>
            <pc:sldMk cId="3526406601" sldId="270"/>
            <ac:spMk id="6" creationId="{C38075B2-4CCC-6FDB-3EEB-693A41EB1A54}"/>
          </ac:spMkLst>
        </pc:spChg>
      </pc:sldChg>
      <pc:sldChg chg="modSp">
        <pc:chgData name="John Cattles" userId="S::jcattles@gunnisoncounty.org::c633b6bb-481f-48d7-a6e9-1676f86427c4" providerId="AD" clId="Web-{DE2DC7B2-2690-06EE-5DE2-178CB3D8A42B}" dt="2025-02-12T21:56:40.395" v="300" actId="20577"/>
        <pc:sldMkLst>
          <pc:docMk/>
          <pc:sldMk cId="23638477" sldId="272"/>
        </pc:sldMkLst>
      </pc:sldChg>
      <pc:sldChg chg="mod modShow">
        <pc:chgData name="John Cattles" userId="S::jcattles@gunnisoncounty.org::c633b6bb-481f-48d7-a6e9-1676f86427c4" providerId="AD" clId="Web-{DE2DC7B2-2690-06EE-5DE2-178CB3D8A42B}" dt="2025-02-12T21:38:24.246" v="0"/>
        <pc:sldMkLst>
          <pc:docMk/>
          <pc:sldMk cId="1719926674" sldId="274"/>
        </pc:sldMkLst>
      </pc:sldChg>
      <pc:sldChg chg="modSp">
        <pc:chgData name="John Cattles" userId="S::jcattles@gunnisoncounty.org::c633b6bb-481f-48d7-a6e9-1676f86427c4" providerId="AD" clId="Web-{DE2DC7B2-2690-06EE-5DE2-178CB3D8A42B}" dt="2025-02-13T20:21:42.842" v="2146" actId="20577"/>
        <pc:sldMkLst>
          <pc:docMk/>
          <pc:sldMk cId="3368668663" sldId="275"/>
        </pc:sldMkLst>
        <pc:spChg chg="mod">
          <ac:chgData name="John Cattles" userId="S::jcattles@gunnisoncounty.org::c633b6bb-481f-48d7-a6e9-1676f86427c4" providerId="AD" clId="Web-{DE2DC7B2-2690-06EE-5DE2-178CB3D8A42B}" dt="2025-02-13T20:21:42.842" v="2146" actId="20577"/>
          <ac:spMkLst>
            <pc:docMk/>
            <pc:sldMk cId="3368668663" sldId="275"/>
            <ac:spMk id="3" creationId="{13819F4E-20CF-8FD2-863F-3CD135B8A91F}"/>
          </ac:spMkLst>
        </pc:spChg>
      </pc:sldChg>
      <pc:sldChg chg="modSp">
        <pc:chgData name="John Cattles" userId="S::jcattles@gunnisoncounty.org::c633b6bb-481f-48d7-a6e9-1676f86427c4" providerId="AD" clId="Web-{DE2DC7B2-2690-06EE-5DE2-178CB3D8A42B}" dt="2025-02-14T18:30:43.765" v="2336" actId="20577"/>
        <pc:sldMkLst>
          <pc:docMk/>
          <pc:sldMk cId="2630627520" sldId="276"/>
        </pc:sldMkLst>
        <pc:spChg chg="mod">
          <ac:chgData name="John Cattles" userId="S::jcattles@gunnisoncounty.org::c633b6bb-481f-48d7-a6e9-1676f86427c4" providerId="AD" clId="Web-{DE2DC7B2-2690-06EE-5DE2-178CB3D8A42B}" dt="2025-02-14T18:30:43.765" v="2336" actId="20577"/>
          <ac:spMkLst>
            <pc:docMk/>
            <pc:sldMk cId="2630627520" sldId="276"/>
            <ac:spMk id="2" creationId="{E3D04FF7-1F81-2CBE-D461-2C9DC1A6AE70}"/>
          </ac:spMkLst>
        </pc:spChg>
        <pc:spChg chg="mod">
          <ac:chgData name="John Cattles" userId="S::jcattles@gunnisoncounty.org::c633b6bb-481f-48d7-a6e9-1676f86427c4" providerId="AD" clId="Web-{DE2DC7B2-2690-06EE-5DE2-178CB3D8A42B}" dt="2025-02-13T20:22:10.827" v="2150" actId="20577"/>
          <ac:spMkLst>
            <pc:docMk/>
            <pc:sldMk cId="2630627520" sldId="276"/>
            <ac:spMk id="3" creationId="{A7057B5C-9BD5-8329-42C9-7B3854DF1E99}"/>
          </ac:spMkLst>
        </pc:spChg>
      </pc:sldChg>
      <pc:sldChg chg="modSp">
        <pc:chgData name="John Cattles" userId="S::jcattles@gunnisoncounty.org::c633b6bb-481f-48d7-a6e9-1676f86427c4" providerId="AD" clId="Web-{DE2DC7B2-2690-06EE-5DE2-178CB3D8A42B}" dt="2025-02-13T17:04:41.488" v="302" actId="20577"/>
        <pc:sldMkLst>
          <pc:docMk/>
          <pc:sldMk cId="1750155832" sldId="279"/>
        </pc:sldMkLst>
        <pc:spChg chg="mod">
          <ac:chgData name="John Cattles" userId="S::jcattles@gunnisoncounty.org::c633b6bb-481f-48d7-a6e9-1676f86427c4" providerId="AD" clId="Web-{DE2DC7B2-2690-06EE-5DE2-178CB3D8A42B}" dt="2025-02-13T17:04:41.488" v="302" actId="20577"/>
          <ac:spMkLst>
            <pc:docMk/>
            <pc:sldMk cId="1750155832" sldId="279"/>
            <ac:spMk id="4" creationId="{006365FD-DA98-F054-A0B4-C743AF7B17E9}"/>
          </ac:spMkLst>
        </pc:spChg>
      </pc:sldChg>
      <pc:sldChg chg="modSp modNotes">
        <pc:chgData name="John Cattles" userId="S::jcattles@gunnisoncounty.org::c633b6bb-481f-48d7-a6e9-1676f86427c4" providerId="AD" clId="Web-{DE2DC7B2-2690-06EE-5DE2-178CB3D8A42B}" dt="2025-02-14T18:23:18.808" v="2313"/>
        <pc:sldMkLst>
          <pc:docMk/>
          <pc:sldMk cId="3114442235" sldId="281"/>
        </pc:sldMkLst>
        <pc:spChg chg="mod">
          <ac:chgData name="John Cattles" userId="S::jcattles@gunnisoncounty.org::c633b6bb-481f-48d7-a6e9-1676f86427c4" providerId="AD" clId="Web-{DE2DC7B2-2690-06EE-5DE2-178CB3D8A42B}" dt="2025-02-14T18:21:54.292" v="2196" actId="20577"/>
          <ac:spMkLst>
            <pc:docMk/>
            <pc:sldMk cId="3114442235" sldId="281"/>
            <ac:spMk id="17" creationId="{D8B95149-9729-D7B8-78D3-01D2BA7B8A98}"/>
          </ac:spMkLst>
        </pc:spChg>
      </pc:sldChg>
      <pc:sldChg chg="modSp">
        <pc:chgData name="John Cattles" userId="S::jcattles@gunnisoncounty.org::c633b6bb-481f-48d7-a6e9-1676f86427c4" providerId="AD" clId="Web-{DE2DC7B2-2690-06EE-5DE2-178CB3D8A42B}" dt="2025-02-13T17:10:19.243" v="693" actId="20577"/>
        <pc:sldMkLst>
          <pc:docMk/>
          <pc:sldMk cId="538713824" sldId="282"/>
        </pc:sldMkLst>
        <pc:spChg chg="mod">
          <ac:chgData name="John Cattles" userId="S::jcattles@gunnisoncounty.org::c633b6bb-481f-48d7-a6e9-1676f86427c4" providerId="AD" clId="Web-{DE2DC7B2-2690-06EE-5DE2-178CB3D8A42B}" dt="2025-02-13T17:10:19.243" v="693" actId="20577"/>
          <ac:spMkLst>
            <pc:docMk/>
            <pc:sldMk cId="538713824" sldId="282"/>
            <ac:spMk id="3" creationId="{ACDC1AD8-3F9C-FADE-961B-33D643E1C39C}"/>
          </ac:spMkLst>
        </pc:spChg>
      </pc:sldChg>
      <pc:sldChg chg="addSp delSp modSp mod setBg">
        <pc:chgData name="John Cattles" userId="S::jcattles@gunnisoncounty.org::c633b6bb-481f-48d7-a6e9-1676f86427c4" providerId="AD" clId="Web-{DE2DC7B2-2690-06EE-5DE2-178CB3D8A42B}" dt="2025-02-13T20:01:15.582" v="1373" actId="20577"/>
        <pc:sldMkLst>
          <pc:docMk/>
          <pc:sldMk cId="2301298249" sldId="283"/>
        </pc:sldMkLst>
        <pc:spChg chg="mod">
          <ac:chgData name="John Cattles" userId="S::jcattles@gunnisoncounty.org::c633b6bb-481f-48d7-a6e9-1676f86427c4" providerId="AD" clId="Web-{DE2DC7B2-2690-06EE-5DE2-178CB3D8A42B}" dt="2025-02-13T20:01:15.582" v="1373" actId="20577"/>
          <ac:spMkLst>
            <pc:docMk/>
            <pc:sldMk cId="2301298249" sldId="283"/>
            <ac:spMk id="2" creationId="{E89A8374-B40D-9F2F-AE32-17FD4F7C00FF}"/>
          </ac:spMkLst>
        </pc:spChg>
        <pc:spChg chg="add mod ord">
          <ac:chgData name="John Cattles" userId="S::jcattles@gunnisoncounty.org::c633b6bb-481f-48d7-a6e9-1676f86427c4" providerId="AD" clId="Web-{DE2DC7B2-2690-06EE-5DE2-178CB3D8A42B}" dt="2025-02-13T17:39:26.063" v="1142" actId="1076"/>
          <ac:spMkLst>
            <pc:docMk/>
            <pc:sldMk cId="2301298249" sldId="283"/>
            <ac:spMk id="6" creationId="{E97C09C7-572F-B7FD-BFB2-C01D9EC419EC}"/>
          </ac:spMkLst>
        </pc:spChg>
        <pc:spChg chg="add del mod">
          <ac:chgData name="John Cattles" userId="S::jcattles@gunnisoncounty.org::c633b6bb-481f-48d7-a6e9-1676f86427c4" providerId="AD" clId="Web-{DE2DC7B2-2690-06EE-5DE2-178CB3D8A42B}" dt="2025-02-13T17:36:13.998" v="1116"/>
          <ac:spMkLst>
            <pc:docMk/>
            <pc:sldMk cId="2301298249" sldId="283"/>
            <ac:spMk id="7" creationId="{52CAFC1E-F2CC-89E5-8305-183D50F669BD}"/>
          </ac:spMkLst>
        </pc:spChg>
        <pc:spChg chg="add mod">
          <ac:chgData name="John Cattles" userId="S::jcattles@gunnisoncounty.org::c633b6bb-481f-48d7-a6e9-1676f86427c4" providerId="AD" clId="Web-{DE2DC7B2-2690-06EE-5DE2-178CB3D8A42B}" dt="2025-02-13T17:39:17.923" v="1141" actId="688"/>
          <ac:spMkLst>
            <pc:docMk/>
            <pc:sldMk cId="2301298249" sldId="283"/>
            <ac:spMk id="12" creationId="{A770640E-7F13-D0DB-A276-4BD55BFA0FB1}"/>
          </ac:spMkLst>
        </pc:spChg>
        <pc:spChg chg="mod">
          <ac:chgData name="John Cattles" userId="S::jcattles@gunnisoncounty.org::c633b6bb-481f-48d7-a6e9-1676f86427c4" providerId="AD" clId="Web-{DE2DC7B2-2690-06EE-5DE2-178CB3D8A42B}" dt="2025-02-13T17:43:32.285" v="1223" actId="20577"/>
          <ac:spMkLst>
            <pc:docMk/>
            <pc:sldMk cId="2301298249" sldId="283"/>
            <ac:spMk id="17" creationId="{D2DC1E5E-BCCE-2362-3131-96A85E7C5594}"/>
          </ac:spMkLst>
        </pc:spChg>
        <pc:spChg chg="add mod">
          <ac:chgData name="John Cattles" userId="S::jcattles@gunnisoncounty.org::c633b6bb-481f-48d7-a6e9-1676f86427c4" providerId="AD" clId="Web-{DE2DC7B2-2690-06EE-5DE2-178CB3D8A42B}" dt="2025-02-13T17:39:52.861" v="1145" actId="1076"/>
          <ac:spMkLst>
            <pc:docMk/>
            <pc:sldMk cId="2301298249" sldId="283"/>
            <ac:spMk id="18" creationId="{A2B3D57A-A519-9808-BA17-2D83F3D072DA}"/>
          </ac:spMkLst>
        </pc:spChg>
        <pc:spChg chg="add mod">
          <ac:chgData name="John Cattles" userId="S::jcattles@gunnisoncounty.org::c633b6bb-481f-48d7-a6e9-1676f86427c4" providerId="AD" clId="Web-{DE2DC7B2-2690-06EE-5DE2-178CB3D8A42B}" dt="2025-02-13T17:40:15.595" v="1161" actId="1076"/>
          <ac:spMkLst>
            <pc:docMk/>
            <pc:sldMk cId="2301298249" sldId="283"/>
            <ac:spMk id="19" creationId="{03EFAAD6-D95C-9372-A921-93DDDA53B8BF}"/>
          </ac:spMkLst>
        </pc:spChg>
        <pc:spChg chg="add mod">
          <ac:chgData name="John Cattles" userId="S::jcattles@gunnisoncounty.org::c633b6bb-481f-48d7-a6e9-1676f86427c4" providerId="AD" clId="Web-{DE2DC7B2-2690-06EE-5DE2-178CB3D8A42B}" dt="2025-02-13T17:40:33.486" v="1163" actId="1076"/>
          <ac:spMkLst>
            <pc:docMk/>
            <pc:sldMk cId="2301298249" sldId="283"/>
            <ac:spMk id="20" creationId="{27514307-73D3-8A99-84A5-9D5F278E81DF}"/>
          </ac:spMkLst>
        </pc:spChg>
        <pc:spChg chg="add mod">
          <ac:chgData name="John Cattles" userId="S::jcattles@gunnisoncounty.org::c633b6bb-481f-48d7-a6e9-1676f86427c4" providerId="AD" clId="Web-{DE2DC7B2-2690-06EE-5DE2-178CB3D8A42B}" dt="2025-02-13T17:40:50.799" v="1165" actId="1076"/>
          <ac:spMkLst>
            <pc:docMk/>
            <pc:sldMk cId="2301298249" sldId="283"/>
            <ac:spMk id="21" creationId="{CF2E1031-081D-3DEC-6608-EAC26BB57A1E}"/>
          </ac:spMkLst>
        </pc:spChg>
        <pc:spChg chg="add mod">
          <ac:chgData name="John Cattles" userId="S::jcattles@gunnisoncounty.org::c633b6bb-481f-48d7-a6e9-1676f86427c4" providerId="AD" clId="Web-{DE2DC7B2-2690-06EE-5DE2-178CB3D8A42B}" dt="2025-02-13T17:47:57.023" v="1364" actId="20577"/>
          <ac:spMkLst>
            <pc:docMk/>
            <pc:sldMk cId="2301298249" sldId="283"/>
            <ac:spMk id="22" creationId="{C732C158-A6D4-3D59-5DC2-A7F4DD490A0B}"/>
          </ac:spMkLst>
        </pc:spChg>
        <pc:spChg chg="add mod">
          <ac:chgData name="John Cattles" userId="S::jcattles@gunnisoncounty.org::c633b6bb-481f-48d7-a6e9-1676f86427c4" providerId="AD" clId="Web-{DE2DC7B2-2690-06EE-5DE2-178CB3D8A42B}" dt="2025-02-13T17:47:26.164" v="1363" actId="14100"/>
          <ac:spMkLst>
            <pc:docMk/>
            <pc:sldMk cId="2301298249" sldId="283"/>
            <ac:spMk id="23" creationId="{62B73D30-5E64-D215-76B1-5B06830054EF}"/>
          </ac:spMkLst>
        </pc:spChg>
        <pc:picChg chg="add del mod modCrop">
          <ac:chgData name="John Cattles" userId="S::jcattles@gunnisoncounty.org::c633b6bb-481f-48d7-a6e9-1676f86427c4" providerId="AD" clId="Web-{DE2DC7B2-2690-06EE-5DE2-178CB3D8A42B}" dt="2025-02-13T17:38:33.547" v="1138" actId="1076"/>
          <ac:picMkLst>
            <pc:docMk/>
            <pc:sldMk cId="2301298249" sldId="283"/>
            <ac:picMk id="5" creationId="{C071C9A4-FE18-8B9C-6C31-390BB2BDEE9B}"/>
          </ac:picMkLst>
        </pc:picChg>
        <pc:picChg chg="add del mod">
          <ac:chgData name="John Cattles" userId="S::jcattles@gunnisoncounty.org::c633b6bb-481f-48d7-a6e9-1676f86427c4" providerId="AD" clId="Web-{DE2DC7B2-2690-06EE-5DE2-178CB3D8A42B}" dt="2025-02-13T17:26:20.834" v="1095"/>
          <ac:picMkLst>
            <pc:docMk/>
            <pc:sldMk cId="2301298249" sldId="283"/>
            <ac:picMk id="8" creationId="{7E7CFC33-6DF9-71CB-BD08-A10CF66224AE}"/>
          </ac:picMkLst>
        </pc:picChg>
        <pc:picChg chg="add mod modCrop">
          <ac:chgData name="John Cattles" userId="S::jcattles@gunnisoncounty.org::c633b6bb-481f-48d7-a6e9-1676f86427c4" providerId="AD" clId="Web-{DE2DC7B2-2690-06EE-5DE2-178CB3D8A42B}" dt="2025-02-13T17:36:39.827" v="1121" actId="1076"/>
          <ac:picMkLst>
            <pc:docMk/>
            <pc:sldMk cId="2301298249" sldId="283"/>
            <ac:picMk id="9" creationId="{B94F84F6-095B-207B-FC1B-DA14D698F425}"/>
          </ac:picMkLst>
        </pc:picChg>
        <pc:picChg chg="add mod ord">
          <ac:chgData name="John Cattles" userId="S::jcattles@gunnisoncounty.org::c633b6bb-481f-48d7-a6e9-1676f86427c4" providerId="AD" clId="Web-{DE2DC7B2-2690-06EE-5DE2-178CB3D8A42B}" dt="2025-02-13T17:37:55.547" v="1134"/>
          <ac:picMkLst>
            <pc:docMk/>
            <pc:sldMk cId="2301298249" sldId="283"/>
            <ac:picMk id="10" creationId="{1C35CF7A-6A7E-F5BD-494E-44308C9E4262}"/>
          </ac:picMkLst>
        </pc:picChg>
        <pc:picChg chg="add mod">
          <ac:chgData name="John Cattles" userId="S::jcattles@gunnisoncounty.org::c633b6bb-481f-48d7-a6e9-1676f86427c4" providerId="AD" clId="Web-{DE2DC7B2-2690-06EE-5DE2-178CB3D8A42B}" dt="2025-02-13T17:38:08.859" v="1136" actId="1076"/>
          <ac:picMkLst>
            <pc:docMk/>
            <pc:sldMk cId="2301298249" sldId="283"/>
            <ac:picMk id="11" creationId="{EB9FFE00-FDF4-FDDF-4EC1-5233F39DC1CE}"/>
          </ac:picMkLst>
        </pc:picChg>
        <pc:picChg chg="del">
          <ac:chgData name="John Cattles" userId="S::jcattles@gunnisoncounty.org::c633b6bb-481f-48d7-a6e9-1676f86427c4" providerId="AD" clId="Web-{DE2DC7B2-2690-06EE-5DE2-178CB3D8A42B}" dt="2025-02-13T17:19:13.484" v="1034"/>
          <ac:picMkLst>
            <pc:docMk/>
            <pc:sldMk cId="2301298249" sldId="283"/>
            <ac:picMk id="15" creationId="{EC5EF885-C5AF-451D-2501-B0C916AC60BE}"/>
          </ac:picMkLst>
        </pc:picChg>
      </pc:sldChg>
      <pc:sldChg chg="modSp modNotes">
        <pc:chgData name="John Cattles" userId="S::jcattles@gunnisoncounty.org::c633b6bb-481f-48d7-a6e9-1676f86427c4" providerId="AD" clId="Web-{DE2DC7B2-2690-06EE-5DE2-178CB3D8A42B}" dt="2025-02-13T20:11:57.048" v="1854"/>
        <pc:sldMkLst>
          <pc:docMk/>
          <pc:sldMk cId="2172947488" sldId="284"/>
        </pc:sldMkLst>
        <pc:spChg chg="mod">
          <ac:chgData name="John Cattles" userId="S::jcattles@gunnisoncounty.org::c633b6bb-481f-48d7-a6e9-1676f86427c4" providerId="AD" clId="Web-{DE2DC7B2-2690-06EE-5DE2-178CB3D8A42B}" dt="2025-02-13T20:06:02.947" v="1418" actId="1076"/>
          <ac:spMkLst>
            <pc:docMk/>
            <pc:sldMk cId="2172947488" sldId="284"/>
            <ac:spMk id="11" creationId="{7C173682-FA66-B07D-E710-603A140C5227}"/>
          </ac:spMkLst>
        </pc:spChg>
        <pc:graphicFrameChg chg="mod modGraphic">
          <ac:chgData name="John Cattles" userId="S::jcattles@gunnisoncounty.org::c633b6bb-481f-48d7-a6e9-1676f86427c4" providerId="AD" clId="Web-{DE2DC7B2-2690-06EE-5DE2-178CB3D8A42B}" dt="2025-02-13T20:05:22.556" v="1415" actId="20577"/>
          <ac:graphicFrameMkLst>
            <pc:docMk/>
            <pc:sldMk cId="2172947488" sldId="284"/>
            <ac:graphicFrameMk id="15" creationId="{DAC95B77-50EA-53EB-158E-3C1DEA9AE0FC}"/>
          </ac:graphicFrameMkLst>
        </pc:graphicFrameChg>
        <pc:picChg chg="mod">
          <ac:chgData name="John Cattles" userId="S::jcattles@gunnisoncounty.org::c633b6bb-481f-48d7-a6e9-1676f86427c4" providerId="AD" clId="Web-{DE2DC7B2-2690-06EE-5DE2-178CB3D8A42B}" dt="2025-02-13T20:05:39.978" v="1417" actId="1076"/>
          <ac:picMkLst>
            <pc:docMk/>
            <pc:sldMk cId="2172947488" sldId="284"/>
            <ac:picMk id="7" creationId="{0C730747-F35D-AB20-4728-54CE37781F61}"/>
          </ac:picMkLst>
        </pc:picChg>
      </pc:sldChg>
    </pc:docChg>
  </pc:docChgLst>
  <pc:docChgLst>
    <pc:chgData name="Cathie Pagano" userId="S::cpagano@gunnisoncounty.org::3ef7a8a2-3105-4256-8b8b-76a602071094" providerId="AD" clId="Web-{03470C87-55B8-B579-822A-85B56BED756D}"/>
    <pc:docChg chg="sldOrd">
      <pc:chgData name="Cathie Pagano" userId="S::cpagano@gunnisoncounty.org::3ef7a8a2-3105-4256-8b8b-76a602071094" providerId="AD" clId="Web-{03470C87-55B8-B579-822A-85B56BED756D}" dt="2025-02-13T22:23:00.225" v="0"/>
      <pc:docMkLst>
        <pc:docMk/>
      </pc:docMkLst>
      <pc:sldChg chg="ord">
        <pc:chgData name="Cathie Pagano" userId="S::cpagano@gunnisoncounty.org::3ef7a8a2-3105-4256-8b8b-76a602071094" providerId="AD" clId="Web-{03470C87-55B8-B579-822A-85B56BED756D}" dt="2025-02-13T22:23:00.225" v="0"/>
        <pc:sldMkLst>
          <pc:docMk/>
          <pc:sldMk cId="2272397977" sldId="261"/>
        </pc:sldMkLst>
      </pc:sldChg>
    </pc:docChg>
  </pc:docChgLst>
  <pc:docChgLst>
    <pc:chgData name="Cathie Pagano" userId="3ef7a8a2-3105-4256-8b8b-76a602071094" providerId="ADAL" clId="{5E268414-54F4-4FB5-BE88-7AC25513121D}"/>
    <pc:docChg chg="undo custSel addSld delSld modSld sldOrd">
      <pc:chgData name="Cathie Pagano" userId="3ef7a8a2-3105-4256-8b8b-76a602071094" providerId="ADAL" clId="{5E268414-54F4-4FB5-BE88-7AC25513121D}" dt="2025-02-14T19:35:09.850" v="8304" actId="20577"/>
      <pc:docMkLst>
        <pc:docMk/>
      </pc:docMkLst>
      <pc:sldChg chg="modSp del mod">
        <pc:chgData name="Cathie Pagano" userId="3ef7a8a2-3105-4256-8b8b-76a602071094" providerId="ADAL" clId="{5E268414-54F4-4FB5-BE88-7AC25513121D}" dt="2025-02-12T23:30:30.928" v="2965" actId="2696"/>
        <pc:sldMkLst>
          <pc:docMk/>
          <pc:sldMk cId="3716180492" sldId="256"/>
        </pc:sldMkLst>
      </pc:sldChg>
      <pc:sldChg chg="addSp delSp modSp del mod">
        <pc:chgData name="Cathie Pagano" userId="3ef7a8a2-3105-4256-8b8b-76a602071094" providerId="ADAL" clId="{5E268414-54F4-4FB5-BE88-7AC25513121D}" dt="2025-02-13T22:28:39.609" v="5660" actId="2696"/>
        <pc:sldMkLst>
          <pc:docMk/>
          <pc:sldMk cId="873964406" sldId="260"/>
        </pc:sldMkLst>
      </pc:sldChg>
      <pc:sldChg chg="addSp modSp del mod ord setBg modShow modNotesTx">
        <pc:chgData name="Cathie Pagano" userId="3ef7a8a2-3105-4256-8b8b-76a602071094" providerId="ADAL" clId="{5E268414-54F4-4FB5-BE88-7AC25513121D}" dt="2025-02-14T19:34:37.509" v="8221" actId="2696"/>
        <pc:sldMkLst>
          <pc:docMk/>
          <pc:sldMk cId="2272397977" sldId="261"/>
        </pc:sldMkLst>
        <pc:spChg chg="mod">
          <ac:chgData name="Cathie Pagano" userId="3ef7a8a2-3105-4256-8b8b-76a602071094" providerId="ADAL" clId="{5E268414-54F4-4FB5-BE88-7AC25513121D}" dt="2025-02-13T00:28:20.189" v="5352" actId="26606"/>
          <ac:spMkLst>
            <pc:docMk/>
            <pc:sldMk cId="2272397977" sldId="261"/>
            <ac:spMk id="2" creationId="{7107AA39-9877-62FC-95B2-6C445A958120}"/>
          </ac:spMkLst>
        </pc:spChg>
        <pc:spChg chg="mod">
          <ac:chgData name="Cathie Pagano" userId="3ef7a8a2-3105-4256-8b8b-76a602071094" providerId="ADAL" clId="{5E268414-54F4-4FB5-BE88-7AC25513121D}" dt="2025-02-13T22:33:08.070" v="5775" actId="20577"/>
          <ac:spMkLst>
            <pc:docMk/>
            <pc:sldMk cId="2272397977" sldId="261"/>
            <ac:spMk id="3" creationId="{51F17B89-EFD5-29E0-5364-60C8A27A8837}"/>
          </ac:spMkLst>
        </pc:spChg>
        <pc:spChg chg="add mod">
          <ac:chgData name="Cathie Pagano" userId="3ef7a8a2-3105-4256-8b8b-76a602071094" providerId="ADAL" clId="{5E268414-54F4-4FB5-BE88-7AC25513121D}" dt="2025-02-14T18:00:41.698" v="5898"/>
          <ac:spMkLst>
            <pc:docMk/>
            <pc:sldMk cId="2272397977" sldId="261"/>
            <ac:spMk id="5" creationId="{DB27BCB8-52DF-6ECE-6EAB-F7F19CFFCBB7}"/>
          </ac:spMkLst>
        </pc:spChg>
        <pc:grpChg chg="add">
          <ac:chgData name="Cathie Pagano" userId="3ef7a8a2-3105-4256-8b8b-76a602071094" providerId="ADAL" clId="{5E268414-54F4-4FB5-BE88-7AC25513121D}" dt="2025-02-13T00:28:20.189" v="5352" actId="26606"/>
          <ac:grpSpMkLst>
            <pc:docMk/>
            <pc:sldMk cId="2272397977" sldId="261"/>
            <ac:grpSpMk id="9" creationId="{7024687B-3153-123C-0A8C-D7D007FAF1BE}"/>
          </ac:grpSpMkLst>
        </pc:grpChg>
        <pc:picChg chg="add mod">
          <ac:chgData name="Cathie Pagano" userId="3ef7a8a2-3105-4256-8b8b-76a602071094" providerId="ADAL" clId="{5E268414-54F4-4FB5-BE88-7AC25513121D}" dt="2025-02-13T00:28:20.189" v="5352" actId="26606"/>
          <ac:picMkLst>
            <pc:docMk/>
            <pc:sldMk cId="2272397977" sldId="261"/>
            <ac:picMk id="4" creationId="{B6C915A8-8FB6-23FA-D20B-27D582F70847}"/>
          </ac:picMkLst>
        </pc:picChg>
      </pc:sldChg>
      <pc:sldChg chg="modSp del mod ord">
        <pc:chgData name="Cathie Pagano" userId="3ef7a8a2-3105-4256-8b8b-76a602071094" providerId="ADAL" clId="{5E268414-54F4-4FB5-BE88-7AC25513121D}" dt="2025-02-13T22:28:30.890" v="5658" actId="2696"/>
        <pc:sldMkLst>
          <pc:docMk/>
          <pc:sldMk cId="3426032110" sldId="263"/>
        </pc:sldMkLst>
      </pc:sldChg>
      <pc:sldChg chg="del">
        <pc:chgData name="Cathie Pagano" userId="3ef7a8a2-3105-4256-8b8b-76a602071094" providerId="ADAL" clId="{5E268414-54F4-4FB5-BE88-7AC25513121D}" dt="2025-02-13T22:28:42.700" v="5661" actId="2696"/>
        <pc:sldMkLst>
          <pc:docMk/>
          <pc:sldMk cId="2330350181" sldId="264"/>
        </pc:sldMkLst>
      </pc:sldChg>
      <pc:sldChg chg="addSp delSp modSp mod">
        <pc:chgData name="Cathie Pagano" userId="3ef7a8a2-3105-4256-8b8b-76a602071094" providerId="ADAL" clId="{5E268414-54F4-4FB5-BE88-7AC25513121D}" dt="2025-02-12T23:29:57.454" v="2962" actId="20577"/>
        <pc:sldMkLst>
          <pc:docMk/>
          <pc:sldMk cId="2148702497" sldId="265"/>
        </pc:sldMkLst>
        <pc:spChg chg="mod">
          <ac:chgData name="Cathie Pagano" userId="3ef7a8a2-3105-4256-8b8b-76a602071094" providerId="ADAL" clId="{5E268414-54F4-4FB5-BE88-7AC25513121D}" dt="2025-02-12T23:29:57.454" v="2962" actId="20577"/>
          <ac:spMkLst>
            <pc:docMk/>
            <pc:sldMk cId="2148702497" sldId="265"/>
            <ac:spMk id="4" creationId="{BB5BF445-1CA4-8D98-47D0-2333A4A5B221}"/>
          </ac:spMkLst>
        </pc:spChg>
        <pc:picChg chg="add mod ord modCrop">
          <ac:chgData name="Cathie Pagano" userId="3ef7a8a2-3105-4256-8b8b-76a602071094" providerId="ADAL" clId="{5E268414-54F4-4FB5-BE88-7AC25513121D}" dt="2025-02-12T23:29:38.919" v="2958" actId="1076"/>
          <ac:picMkLst>
            <pc:docMk/>
            <pc:sldMk cId="2148702497" sldId="265"/>
            <ac:picMk id="5" creationId="{F3D6368F-21DD-0E1A-D71E-B0321DF85FCC}"/>
          </ac:picMkLst>
        </pc:picChg>
      </pc:sldChg>
      <pc:sldChg chg="addSp delSp modSp del mod modClrScheme chgLayout">
        <pc:chgData name="Cathie Pagano" userId="3ef7a8a2-3105-4256-8b8b-76a602071094" providerId="ADAL" clId="{5E268414-54F4-4FB5-BE88-7AC25513121D}" dt="2025-02-13T22:29:25.320" v="5669" actId="47"/>
        <pc:sldMkLst>
          <pc:docMk/>
          <pc:sldMk cId="1261939497" sldId="266"/>
        </pc:sldMkLst>
        <pc:spChg chg="add del mod">
          <ac:chgData name="Cathie Pagano" userId="3ef7a8a2-3105-4256-8b8b-76a602071094" providerId="ADAL" clId="{5E268414-54F4-4FB5-BE88-7AC25513121D}" dt="2025-02-13T22:28:56.175" v="5663" actId="700"/>
          <ac:spMkLst>
            <pc:docMk/>
            <pc:sldMk cId="1261939497" sldId="266"/>
            <ac:spMk id="2" creationId="{BCDA4F5E-DD6B-43F0-4270-91383CB90F92}"/>
          </ac:spMkLst>
        </pc:spChg>
        <pc:spChg chg="add del mod">
          <ac:chgData name="Cathie Pagano" userId="3ef7a8a2-3105-4256-8b8b-76a602071094" providerId="ADAL" clId="{5E268414-54F4-4FB5-BE88-7AC25513121D}" dt="2025-02-13T22:28:56.175" v="5663" actId="700"/>
          <ac:spMkLst>
            <pc:docMk/>
            <pc:sldMk cId="1261939497" sldId="266"/>
            <ac:spMk id="3" creationId="{923A0CCD-97A3-B665-6825-C41759602CDF}"/>
          </ac:spMkLst>
        </pc:spChg>
        <pc:spChg chg="add del mod ord">
          <ac:chgData name="Cathie Pagano" userId="3ef7a8a2-3105-4256-8b8b-76a602071094" providerId="ADAL" clId="{5E268414-54F4-4FB5-BE88-7AC25513121D}" dt="2025-02-13T22:29:01.070" v="5664" actId="700"/>
          <ac:spMkLst>
            <pc:docMk/>
            <pc:sldMk cId="1261939497" sldId="266"/>
            <ac:spMk id="4" creationId="{1C4DF763-FC4D-9B33-3414-DD34B9B61927}"/>
          </ac:spMkLst>
        </pc:spChg>
        <pc:spChg chg="add del mod ord">
          <ac:chgData name="Cathie Pagano" userId="3ef7a8a2-3105-4256-8b8b-76a602071094" providerId="ADAL" clId="{5E268414-54F4-4FB5-BE88-7AC25513121D}" dt="2025-02-13T22:29:01.070" v="5664" actId="700"/>
          <ac:spMkLst>
            <pc:docMk/>
            <pc:sldMk cId="1261939497" sldId="266"/>
            <ac:spMk id="5" creationId="{3297514E-85AB-77A6-E465-3D52E76BCC1E}"/>
          </ac:spMkLst>
        </pc:spChg>
        <pc:spChg chg="add del mod ord">
          <ac:chgData name="Cathie Pagano" userId="3ef7a8a2-3105-4256-8b8b-76a602071094" providerId="ADAL" clId="{5E268414-54F4-4FB5-BE88-7AC25513121D}" dt="2025-02-13T22:29:06.380" v="5665" actId="700"/>
          <ac:spMkLst>
            <pc:docMk/>
            <pc:sldMk cId="1261939497" sldId="266"/>
            <ac:spMk id="6" creationId="{EAFAC10E-5F52-A62F-69DD-8F55C175A4D3}"/>
          </ac:spMkLst>
        </pc:spChg>
        <pc:spChg chg="add del mod ord">
          <ac:chgData name="Cathie Pagano" userId="3ef7a8a2-3105-4256-8b8b-76a602071094" providerId="ADAL" clId="{5E268414-54F4-4FB5-BE88-7AC25513121D}" dt="2025-02-13T22:29:06.380" v="5665" actId="700"/>
          <ac:spMkLst>
            <pc:docMk/>
            <pc:sldMk cId="1261939497" sldId="266"/>
            <ac:spMk id="7" creationId="{31E193F4-6CFD-6415-41F3-6BF27409391A}"/>
          </ac:spMkLst>
        </pc:spChg>
        <pc:spChg chg="add mod ord">
          <ac:chgData name="Cathie Pagano" userId="3ef7a8a2-3105-4256-8b8b-76a602071094" providerId="ADAL" clId="{5E268414-54F4-4FB5-BE88-7AC25513121D}" dt="2025-02-13T22:29:06.380" v="5665" actId="700"/>
          <ac:spMkLst>
            <pc:docMk/>
            <pc:sldMk cId="1261939497" sldId="266"/>
            <ac:spMk id="8" creationId="{9E703D11-7E49-93DC-BA4F-05F6DA1E7B8E}"/>
          </ac:spMkLst>
        </pc:spChg>
        <pc:spChg chg="add mod ord">
          <ac:chgData name="Cathie Pagano" userId="3ef7a8a2-3105-4256-8b8b-76a602071094" providerId="ADAL" clId="{5E268414-54F4-4FB5-BE88-7AC25513121D}" dt="2025-02-13T22:29:06.380" v="5665" actId="700"/>
          <ac:spMkLst>
            <pc:docMk/>
            <pc:sldMk cId="1261939497" sldId="266"/>
            <ac:spMk id="9" creationId="{5F28833A-6CCF-479C-5050-4459C87AE1B4}"/>
          </ac:spMkLst>
        </pc:spChg>
      </pc:sldChg>
      <pc:sldChg chg="modSp del mod">
        <pc:chgData name="Cathie Pagano" userId="3ef7a8a2-3105-4256-8b8b-76a602071094" providerId="ADAL" clId="{5E268414-54F4-4FB5-BE88-7AC25513121D}" dt="2025-02-12T21:53:54.349" v="2758" actId="2696"/>
        <pc:sldMkLst>
          <pc:docMk/>
          <pc:sldMk cId="3164156773" sldId="267"/>
        </pc:sldMkLst>
      </pc:sldChg>
      <pc:sldChg chg="addSp delSp modSp mod modNotesTx">
        <pc:chgData name="Cathie Pagano" userId="3ef7a8a2-3105-4256-8b8b-76a602071094" providerId="ADAL" clId="{5E268414-54F4-4FB5-BE88-7AC25513121D}" dt="2025-02-14T19:35:09.850" v="8304" actId="20577"/>
        <pc:sldMkLst>
          <pc:docMk/>
          <pc:sldMk cId="3783349748" sldId="268"/>
        </pc:sldMkLst>
        <pc:spChg chg="add mod">
          <ac:chgData name="Cathie Pagano" userId="3ef7a8a2-3105-4256-8b8b-76a602071094" providerId="ADAL" clId="{5E268414-54F4-4FB5-BE88-7AC25513121D}" dt="2025-02-14T19:24:18.021" v="7112" actId="14100"/>
          <ac:spMkLst>
            <pc:docMk/>
            <pc:sldMk cId="3783349748" sldId="268"/>
            <ac:spMk id="3" creationId="{EEE17E0E-1B58-5826-EB13-A3D6744BF04D}"/>
          </ac:spMkLst>
        </pc:spChg>
        <pc:spChg chg="add del mod">
          <ac:chgData name="Cathie Pagano" userId="3ef7a8a2-3105-4256-8b8b-76a602071094" providerId="ADAL" clId="{5E268414-54F4-4FB5-BE88-7AC25513121D}" dt="2025-02-13T00:24:57.865" v="5327"/>
          <ac:spMkLst>
            <pc:docMk/>
            <pc:sldMk cId="3783349748" sldId="268"/>
            <ac:spMk id="7" creationId="{7B38C3B7-F2C6-C7CB-B3A0-06A6BB6DD2F9}"/>
          </ac:spMkLst>
        </pc:spChg>
        <pc:picChg chg="add del mod">
          <ac:chgData name="Cathie Pagano" userId="3ef7a8a2-3105-4256-8b8b-76a602071094" providerId="ADAL" clId="{5E268414-54F4-4FB5-BE88-7AC25513121D}" dt="2025-02-13T22:29:53.630" v="5670" actId="21"/>
          <ac:picMkLst>
            <pc:docMk/>
            <pc:sldMk cId="3783349748" sldId="268"/>
            <ac:picMk id="3" creationId="{CE413DE1-0983-72C4-1B2E-1FBCC385D398}"/>
          </ac:picMkLst>
        </pc:picChg>
        <pc:picChg chg="add mod">
          <ac:chgData name="Cathie Pagano" userId="3ef7a8a2-3105-4256-8b8b-76a602071094" providerId="ADAL" clId="{5E268414-54F4-4FB5-BE88-7AC25513121D}" dt="2025-02-13T00:25:04.464" v="5331" actId="1076"/>
          <ac:picMkLst>
            <pc:docMk/>
            <pc:sldMk cId="3783349748" sldId="268"/>
            <ac:picMk id="4" creationId="{46C7D4CB-AC4D-1476-780D-B7C5406D6152}"/>
          </ac:picMkLst>
        </pc:picChg>
        <pc:picChg chg="add">
          <ac:chgData name="Cathie Pagano" userId="3ef7a8a2-3105-4256-8b8b-76a602071094" providerId="ADAL" clId="{5E268414-54F4-4FB5-BE88-7AC25513121D}" dt="2025-02-13T00:24:28.440" v="5326"/>
          <ac:picMkLst>
            <pc:docMk/>
            <pc:sldMk cId="3783349748" sldId="268"/>
            <ac:picMk id="8" creationId="{09B3C46E-A4DB-A192-733B-BFAF792458FD}"/>
          </ac:picMkLst>
        </pc:picChg>
        <pc:picChg chg="add mod">
          <ac:chgData name="Cathie Pagano" userId="3ef7a8a2-3105-4256-8b8b-76a602071094" providerId="ADAL" clId="{5E268414-54F4-4FB5-BE88-7AC25513121D}" dt="2025-02-13T00:25:02.835" v="5330" actId="1076"/>
          <ac:picMkLst>
            <pc:docMk/>
            <pc:sldMk cId="3783349748" sldId="268"/>
            <ac:picMk id="11" creationId="{08619DA5-3D48-90DF-0AE6-B173E11D5336}"/>
          </ac:picMkLst>
        </pc:picChg>
        <pc:picChg chg="del">
          <ac:chgData name="Cathie Pagano" userId="3ef7a8a2-3105-4256-8b8b-76a602071094" providerId="ADAL" clId="{5E268414-54F4-4FB5-BE88-7AC25513121D}" dt="2025-02-13T00:24:02.359" v="5319" actId="21"/>
          <ac:picMkLst>
            <pc:docMk/>
            <pc:sldMk cId="3783349748" sldId="268"/>
            <ac:picMk id="14" creationId="{4309153C-76D8-8257-9291-E9282E321EA3}"/>
          </ac:picMkLst>
        </pc:picChg>
        <pc:picChg chg="mod">
          <ac:chgData name="Cathie Pagano" userId="3ef7a8a2-3105-4256-8b8b-76a602071094" providerId="ADAL" clId="{5E268414-54F4-4FB5-BE88-7AC25513121D}" dt="2025-02-13T00:25:12.915" v="5332" actId="14100"/>
          <ac:picMkLst>
            <pc:docMk/>
            <pc:sldMk cId="3783349748" sldId="268"/>
            <ac:picMk id="16" creationId="{162FB6CD-F123-E44C-D5E4-A72E1FD4E1AA}"/>
          </ac:picMkLst>
        </pc:picChg>
      </pc:sldChg>
      <pc:sldChg chg="addSp delSp modSp add mod ord modNotesTx">
        <pc:chgData name="Cathie Pagano" userId="3ef7a8a2-3105-4256-8b8b-76a602071094" providerId="ADAL" clId="{5E268414-54F4-4FB5-BE88-7AC25513121D}" dt="2025-02-13T22:31:55.381" v="5682" actId="21"/>
        <pc:sldMkLst>
          <pc:docMk/>
          <pc:sldMk cId="577545937" sldId="269"/>
        </pc:sldMkLst>
        <pc:spChg chg="mod">
          <ac:chgData name="Cathie Pagano" userId="3ef7a8a2-3105-4256-8b8b-76a602071094" providerId="ADAL" clId="{5E268414-54F4-4FB5-BE88-7AC25513121D}" dt="2025-02-13T22:31:55.381" v="5682" actId="21"/>
          <ac:spMkLst>
            <pc:docMk/>
            <pc:sldMk cId="577545937" sldId="269"/>
            <ac:spMk id="3" creationId="{AA89FDAC-FEA8-F579-9186-B658E4573A0C}"/>
          </ac:spMkLst>
        </pc:spChg>
        <pc:spChg chg="add mod">
          <ac:chgData name="Cathie Pagano" userId="3ef7a8a2-3105-4256-8b8b-76a602071094" providerId="ADAL" clId="{5E268414-54F4-4FB5-BE88-7AC25513121D}" dt="2025-02-13T22:31:16.826" v="5680" actId="21"/>
          <ac:spMkLst>
            <pc:docMk/>
            <pc:sldMk cId="577545937" sldId="269"/>
            <ac:spMk id="5" creationId="{540A0B71-5BE3-81AB-30EC-312B68D7DF32}"/>
          </ac:spMkLst>
        </pc:spChg>
      </pc:sldChg>
      <pc:sldChg chg="addSp delSp modSp add mod ord modNotesTx">
        <pc:chgData name="Cathie Pagano" userId="3ef7a8a2-3105-4256-8b8b-76a602071094" providerId="ADAL" clId="{5E268414-54F4-4FB5-BE88-7AC25513121D}" dt="2025-02-14T18:08:00.018" v="6006" actId="1076"/>
        <pc:sldMkLst>
          <pc:docMk/>
          <pc:sldMk cId="3526406601" sldId="270"/>
        </pc:sldMkLst>
        <pc:spChg chg="del mod">
          <ac:chgData name="Cathie Pagano" userId="3ef7a8a2-3105-4256-8b8b-76a602071094" providerId="ADAL" clId="{5E268414-54F4-4FB5-BE88-7AC25513121D}" dt="2025-02-14T18:07:56.301" v="6005" actId="478"/>
          <ac:spMkLst>
            <pc:docMk/>
            <pc:sldMk cId="3526406601" sldId="270"/>
            <ac:spMk id="2" creationId="{0963045D-CF24-7F06-A71F-FE837B86EEBF}"/>
          </ac:spMkLst>
        </pc:spChg>
        <pc:spChg chg="add mod">
          <ac:chgData name="Cathie Pagano" userId="3ef7a8a2-3105-4256-8b8b-76a602071094" providerId="ADAL" clId="{5E268414-54F4-4FB5-BE88-7AC25513121D}" dt="2025-02-14T18:00:28.949" v="5897" actId="207"/>
          <ac:spMkLst>
            <pc:docMk/>
            <pc:sldMk cId="3526406601" sldId="270"/>
            <ac:spMk id="3" creationId="{1CC343D5-B512-6B02-5DBD-DA888A895B35}"/>
          </ac:spMkLst>
        </pc:spChg>
        <pc:spChg chg="mod">
          <ac:chgData name="Cathie Pagano" userId="3ef7a8a2-3105-4256-8b8b-76a602071094" providerId="ADAL" clId="{5E268414-54F4-4FB5-BE88-7AC25513121D}" dt="2025-02-13T22:33:28.598" v="5777" actId="21"/>
          <ac:spMkLst>
            <pc:docMk/>
            <pc:sldMk cId="3526406601" sldId="270"/>
            <ac:spMk id="5" creationId="{8D4A0FBB-B6FA-4454-9183-81882CEC3D46}"/>
          </ac:spMkLst>
        </pc:spChg>
        <pc:picChg chg="add mod">
          <ac:chgData name="Cathie Pagano" userId="3ef7a8a2-3105-4256-8b8b-76a602071094" providerId="ADAL" clId="{5E268414-54F4-4FB5-BE88-7AC25513121D}" dt="2025-02-14T18:08:00.018" v="6006" actId="1076"/>
          <ac:picMkLst>
            <pc:docMk/>
            <pc:sldMk cId="3526406601" sldId="270"/>
            <ac:picMk id="4" creationId="{92C3F9CC-5CE1-DF32-8E96-B051E82B7988}"/>
          </ac:picMkLst>
        </pc:picChg>
      </pc:sldChg>
      <pc:sldChg chg="modSp add del mod">
        <pc:chgData name="Cathie Pagano" userId="3ef7a8a2-3105-4256-8b8b-76a602071094" providerId="ADAL" clId="{5E268414-54F4-4FB5-BE88-7AC25513121D}" dt="2025-02-12T21:56:12.363" v="2939" actId="2696"/>
        <pc:sldMkLst>
          <pc:docMk/>
          <pc:sldMk cId="1691532850" sldId="271"/>
        </pc:sldMkLst>
      </pc:sldChg>
      <pc:sldChg chg="modSp add mod modNotesTx">
        <pc:chgData name="Cathie Pagano" userId="3ef7a8a2-3105-4256-8b8b-76a602071094" providerId="ADAL" clId="{5E268414-54F4-4FB5-BE88-7AC25513121D}" dt="2025-02-14T00:05:12.988" v="5874" actId="1076"/>
        <pc:sldMkLst>
          <pc:docMk/>
          <pc:sldMk cId="23638477" sldId="272"/>
        </pc:sldMkLst>
        <pc:spChg chg="mod">
          <ac:chgData name="Cathie Pagano" userId="3ef7a8a2-3105-4256-8b8b-76a602071094" providerId="ADAL" clId="{5E268414-54F4-4FB5-BE88-7AC25513121D}" dt="2025-02-14T00:05:07.633" v="5872" actId="1076"/>
          <ac:spMkLst>
            <pc:docMk/>
            <pc:sldMk cId="23638477" sldId="272"/>
            <ac:spMk id="2" creationId="{E2FCBED4-AD7F-52B5-9375-0AD65019A0E6}"/>
          </ac:spMkLst>
        </pc:spChg>
        <pc:spChg chg="mod">
          <ac:chgData name="Cathie Pagano" userId="3ef7a8a2-3105-4256-8b8b-76a602071094" providerId="ADAL" clId="{5E268414-54F4-4FB5-BE88-7AC25513121D}" dt="2025-02-14T00:05:10.621" v="5873" actId="1076"/>
          <ac:spMkLst>
            <pc:docMk/>
            <pc:sldMk cId="23638477" sldId="272"/>
            <ac:spMk id="3" creationId="{45D28343-885A-C66F-22CE-7DF844D32883}"/>
          </ac:spMkLst>
        </pc:spChg>
        <pc:spChg chg="mod">
          <ac:chgData name="Cathie Pagano" userId="3ef7a8a2-3105-4256-8b8b-76a602071094" providerId="ADAL" clId="{5E268414-54F4-4FB5-BE88-7AC25513121D}" dt="2025-02-14T00:05:12.988" v="5874" actId="1076"/>
          <ac:spMkLst>
            <pc:docMk/>
            <pc:sldMk cId="23638477" sldId="272"/>
            <ac:spMk id="5" creationId="{F1A758EF-D581-823E-145A-D8E6B892D261}"/>
          </ac:spMkLst>
        </pc:spChg>
      </pc:sldChg>
      <pc:sldChg chg="modSp add del mod">
        <pc:chgData name="Cathie Pagano" userId="3ef7a8a2-3105-4256-8b8b-76a602071094" providerId="ADAL" clId="{5E268414-54F4-4FB5-BE88-7AC25513121D}" dt="2025-02-13T22:28:33.780" v="5659" actId="2696"/>
        <pc:sldMkLst>
          <pc:docMk/>
          <pc:sldMk cId="622044165" sldId="273"/>
        </pc:sldMkLst>
      </pc:sldChg>
      <pc:sldChg chg="addSp delSp modSp del mod modClrScheme delDesignElem chgLayout modNotesTx">
        <pc:chgData name="Cathie Pagano" userId="3ef7a8a2-3105-4256-8b8b-76a602071094" providerId="ADAL" clId="{5E268414-54F4-4FB5-BE88-7AC25513121D}" dt="2025-02-12T23:39:22.731" v="3100" actId="2696"/>
        <pc:sldMkLst>
          <pc:docMk/>
          <pc:sldMk cId="1719926674" sldId="274"/>
        </pc:sldMkLst>
      </pc:sldChg>
      <pc:sldChg chg="addSp delSp modSp mod ord setBg modNotesTx">
        <pc:chgData name="Cathie Pagano" userId="3ef7a8a2-3105-4256-8b8b-76a602071094" providerId="ADAL" clId="{5E268414-54F4-4FB5-BE88-7AC25513121D}" dt="2025-02-14T19:25:07.437" v="7127" actId="20577"/>
        <pc:sldMkLst>
          <pc:docMk/>
          <pc:sldMk cId="3368668663" sldId="275"/>
        </pc:sldMkLst>
        <pc:spChg chg="mod">
          <ac:chgData name="Cathie Pagano" userId="3ef7a8a2-3105-4256-8b8b-76a602071094" providerId="ADAL" clId="{5E268414-54F4-4FB5-BE88-7AC25513121D}" dt="2025-02-13T22:30:41.860" v="5679" actId="26606"/>
          <ac:spMkLst>
            <pc:docMk/>
            <pc:sldMk cId="3368668663" sldId="275"/>
            <ac:spMk id="2" creationId="{6F596C43-7E9B-E34B-25DD-4C4664ADADF3}"/>
          </ac:spMkLst>
        </pc:spChg>
        <pc:spChg chg="del mod">
          <ac:chgData name="Cathie Pagano" userId="3ef7a8a2-3105-4256-8b8b-76a602071094" providerId="ADAL" clId="{5E268414-54F4-4FB5-BE88-7AC25513121D}" dt="2025-02-13T22:30:41.860" v="5679" actId="26606"/>
          <ac:spMkLst>
            <pc:docMk/>
            <pc:sldMk cId="3368668663" sldId="275"/>
            <ac:spMk id="3" creationId="{13819F4E-20CF-8FD2-863F-3CD135B8A91F}"/>
          </ac:spMkLst>
        </pc:spChg>
        <pc:spChg chg="add del mod">
          <ac:chgData name="Cathie Pagano" userId="3ef7a8a2-3105-4256-8b8b-76a602071094" providerId="ADAL" clId="{5E268414-54F4-4FB5-BE88-7AC25513121D}" dt="2025-02-14T18:28:08.826" v="7069"/>
          <ac:spMkLst>
            <pc:docMk/>
            <pc:sldMk cId="3368668663" sldId="275"/>
            <ac:spMk id="3" creationId="{A1B67464-D4B7-AB12-23E0-F60B4359802D}"/>
          </ac:spMkLst>
        </pc:spChg>
        <pc:spChg chg="add mod">
          <ac:chgData name="Cathie Pagano" userId="3ef7a8a2-3105-4256-8b8b-76a602071094" providerId="ADAL" clId="{5E268414-54F4-4FB5-BE88-7AC25513121D}" dt="2025-02-14T19:25:07.437" v="7127" actId="20577"/>
          <ac:spMkLst>
            <pc:docMk/>
            <pc:sldMk cId="3368668663" sldId="275"/>
            <ac:spMk id="4" creationId="{174F3A19-5B50-C8A6-79C1-AD3EE43AC317}"/>
          </ac:spMkLst>
        </pc:spChg>
        <pc:spChg chg="add del">
          <ac:chgData name="Cathie Pagano" userId="3ef7a8a2-3105-4256-8b8b-76a602071094" providerId="ADAL" clId="{5E268414-54F4-4FB5-BE88-7AC25513121D}" dt="2025-02-13T22:30:30.210" v="5676" actId="26606"/>
          <ac:spMkLst>
            <pc:docMk/>
            <pc:sldMk cId="3368668663" sldId="275"/>
            <ac:spMk id="8" creationId="{907EF6B7-1338-4443-8C46-6A318D952DFD}"/>
          </ac:spMkLst>
        </pc:spChg>
        <pc:spChg chg="add">
          <ac:chgData name="Cathie Pagano" userId="3ef7a8a2-3105-4256-8b8b-76a602071094" providerId="ADAL" clId="{5E268414-54F4-4FB5-BE88-7AC25513121D}" dt="2025-02-13T22:30:41.860" v="5679" actId="26606"/>
          <ac:spMkLst>
            <pc:docMk/>
            <pc:sldMk cId="3368668663" sldId="275"/>
            <ac:spMk id="9" creationId="{BACC6370-2D7E-4714-9D71-7542949D7D5D}"/>
          </ac:spMkLst>
        </pc:spChg>
        <pc:spChg chg="add del">
          <ac:chgData name="Cathie Pagano" userId="3ef7a8a2-3105-4256-8b8b-76a602071094" providerId="ADAL" clId="{5E268414-54F4-4FB5-BE88-7AC25513121D}" dt="2025-02-13T22:30:30.210" v="5676" actId="26606"/>
          <ac:spMkLst>
            <pc:docMk/>
            <pc:sldMk cId="3368668663" sldId="275"/>
            <ac:spMk id="10" creationId="{DAAE4CDD-124C-4DCF-9584-B6033B545DD5}"/>
          </ac:spMkLst>
        </pc:spChg>
        <pc:spChg chg="add">
          <ac:chgData name="Cathie Pagano" userId="3ef7a8a2-3105-4256-8b8b-76a602071094" providerId="ADAL" clId="{5E268414-54F4-4FB5-BE88-7AC25513121D}" dt="2025-02-13T22:30:41.860" v="5679" actId="26606"/>
          <ac:spMkLst>
            <pc:docMk/>
            <pc:sldMk cId="3368668663" sldId="275"/>
            <ac:spMk id="11" creationId="{F68B3F68-107C-434F-AA38-110D5EA91B85}"/>
          </ac:spMkLst>
        </pc:spChg>
        <pc:spChg chg="add del">
          <ac:chgData name="Cathie Pagano" userId="3ef7a8a2-3105-4256-8b8b-76a602071094" providerId="ADAL" clId="{5E268414-54F4-4FB5-BE88-7AC25513121D}" dt="2025-02-13T22:30:30.210" v="5676" actId="26606"/>
          <ac:spMkLst>
            <pc:docMk/>
            <pc:sldMk cId="3368668663" sldId="275"/>
            <ac:spMk id="12" creationId="{081E4A58-353D-44AE-B2FC-2A74E2E400F7}"/>
          </ac:spMkLst>
        </pc:spChg>
        <pc:spChg chg="add">
          <ac:chgData name="Cathie Pagano" userId="3ef7a8a2-3105-4256-8b8b-76a602071094" providerId="ADAL" clId="{5E268414-54F4-4FB5-BE88-7AC25513121D}" dt="2025-02-13T22:30:41.860" v="5679" actId="26606"/>
          <ac:spMkLst>
            <pc:docMk/>
            <pc:sldMk cId="3368668663" sldId="275"/>
            <ac:spMk id="13" creationId="{AAD0DBB9-1A4B-4391-81D4-CB19F9AB918A}"/>
          </ac:spMkLst>
        </pc:spChg>
        <pc:spChg chg="add">
          <ac:chgData name="Cathie Pagano" userId="3ef7a8a2-3105-4256-8b8b-76a602071094" providerId="ADAL" clId="{5E268414-54F4-4FB5-BE88-7AC25513121D}" dt="2025-02-13T22:30:41.860" v="5679" actId="26606"/>
          <ac:spMkLst>
            <pc:docMk/>
            <pc:sldMk cId="3368668663" sldId="275"/>
            <ac:spMk id="15" creationId="{063BBA22-50EA-4C4D-BE05-F1CE4E63AA56}"/>
          </ac:spMkLst>
        </pc:spChg>
        <pc:graphicFrameChg chg="add mod">
          <ac:chgData name="Cathie Pagano" userId="3ef7a8a2-3105-4256-8b8b-76a602071094" providerId="ADAL" clId="{5E268414-54F4-4FB5-BE88-7AC25513121D}" dt="2025-02-14T00:03:54.748" v="5781" actId="20577"/>
          <ac:graphicFrameMkLst>
            <pc:docMk/>
            <pc:sldMk cId="3368668663" sldId="275"/>
            <ac:graphicFrameMk id="5" creationId="{98315B12-4BE7-2704-FBB9-0DD481045C7D}"/>
          </ac:graphicFrameMkLst>
        </pc:graphicFrameChg>
        <pc:cxnChg chg="add del">
          <ac:chgData name="Cathie Pagano" userId="3ef7a8a2-3105-4256-8b8b-76a602071094" providerId="ADAL" clId="{5E268414-54F4-4FB5-BE88-7AC25513121D}" dt="2025-02-13T22:30:41.821" v="5678" actId="26606"/>
          <ac:cxnSpMkLst>
            <pc:docMk/>
            <pc:sldMk cId="3368668663" sldId="275"/>
            <ac:cxnSpMk id="14" creationId="{00CD8E7C-C23B-A3B9-B18A-838AED877A40}"/>
          </ac:cxnSpMkLst>
        </pc:cxnChg>
      </pc:sldChg>
      <pc:sldChg chg="addSp modSp mod ord setBg modNotesTx">
        <pc:chgData name="Cathie Pagano" userId="3ef7a8a2-3105-4256-8b8b-76a602071094" providerId="ADAL" clId="{5E268414-54F4-4FB5-BE88-7AC25513121D}" dt="2025-02-14T19:23:28.324" v="7082" actId="1076"/>
        <pc:sldMkLst>
          <pc:docMk/>
          <pc:sldMk cId="2630627520" sldId="276"/>
        </pc:sldMkLst>
        <pc:spChg chg="mod">
          <ac:chgData name="Cathie Pagano" userId="3ef7a8a2-3105-4256-8b8b-76a602071094" providerId="ADAL" clId="{5E268414-54F4-4FB5-BE88-7AC25513121D}" dt="2025-02-13T22:30:04.390" v="5673" actId="26606"/>
          <ac:spMkLst>
            <pc:docMk/>
            <pc:sldMk cId="2630627520" sldId="276"/>
            <ac:spMk id="2" creationId="{E3D04FF7-1F81-2CBE-D461-2C9DC1A6AE70}"/>
          </ac:spMkLst>
        </pc:spChg>
        <pc:spChg chg="mod ord">
          <ac:chgData name="Cathie Pagano" userId="3ef7a8a2-3105-4256-8b8b-76a602071094" providerId="ADAL" clId="{5E268414-54F4-4FB5-BE88-7AC25513121D}" dt="2025-02-13T22:30:11.070" v="5674" actId="1076"/>
          <ac:spMkLst>
            <pc:docMk/>
            <pc:sldMk cId="2630627520" sldId="276"/>
            <ac:spMk id="3" creationId="{A7057B5C-9BD5-8329-42C9-7B3854DF1E99}"/>
          </ac:spMkLst>
        </pc:spChg>
        <pc:spChg chg="add mod">
          <ac:chgData name="Cathie Pagano" userId="3ef7a8a2-3105-4256-8b8b-76a602071094" providerId="ADAL" clId="{5E268414-54F4-4FB5-BE88-7AC25513121D}" dt="2025-02-14T19:23:28.324" v="7082" actId="1076"/>
          <ac:spMkLst>
            <pc:docMk/>
            <pc:sldMk cId="2630627520" sldId="276"/>
            <ac:spMk id="5" creationId="{5D52F3E5-8B9B-57E3-F9BC-E11F94761D32}"/>
          </ac:spMkLst>
        </pc:spChg>
        <pc:picChg chg="add mod">
          <ac:chgData name="Cathie Pagano" userId="3ef7a8a2-3105-4256-8b8b-76a602071094" providerId="ADAL" clId="{5E268414-54F4-4FB5-BE88-7AC25513121D}" dt="2025-02-13T22:30:04.390" v="5673" actId="26606"/>
          <ac:picMkLst>
            <pc:docMk/>
            <pc:sldMk cId="2630627520" sldId="276"/>
            <ac:picMk id="4" creationId="{03A383EA-B945-58A6-4B3B-CF7F6364F090}"/>
          </ac:picMkLst>
        </pc:picChg>
        <pc:cxnChg chg="add">
          <ac:chgData name="Cathie Pagano" userId="3ef7a8a2-3105-4256-8b8b-76a602071094" providerId="ADAL" clId="{5E268414-54F4-4FB5-BE88-7AC25513121D}" dt="2025-02-13T22:30:04.390" v="5673" actId="26606"/>
          <ac:cxnSpMkLst>
            <pc:docMk/>
            <pc:sldMk cId="2630627520" sldId="276"/>
            <ac:cxnSpMk id="9" creationId="{1503BFE4-729B-D9D0-C17B-501E6AF1127A}"/>
          </ac:cxnSpMkLst>
        </pc:cxnChg>
      </pc:sldChg>
      <pc:sldChg chg="addSp delSp modSp add del mod ord">
        <pc:chgData name="Cathie Pagano" userId="3ef7a8a2-3105-4256-8b8b-76a602071094" providerId="ADAL" clId="{5E268414-54F4-4FB5-BE88-7AC25513121D}" dt="2025-02-13T00:14:00.972" v="3562" actId="2696"/>
        <pc:sldMkLst>
          <pc:docMk/>
          <pc:sldMk cId="2809248023" sldId="277"/>
        </pc:sldMkLst>
        <pc:spChg chg="add mod">
          <ac:chgData name="Cathie Pagano" userId="3ef7a8a2-3105-4256-8b8b-76a602071094" providerId="ADAL" clId="{5E268414-54F4-4FB5-BE88-7AC25513121D}" dt="2025-02-13T00:13:22.764" v="3553" actId="21"/>
          <ac:spMkLst>
            <pc:docMk/>
            <pc:sldMk cId="2809248023" sldId="277"/>
            <ac:spMk id="5" creationId="{39A75B5F-1065-C8D9-5B03-52268C3969DA}"/>
          </ac:spMkLst>
        </pc:spChg>
        <pc:picChg chg="del">
          <ac:chgData name="Cathie Pagano" userId="3ef7a8a2-3105-4256-8b8b-76a602071094" providerId="ADAL" clId="{5E268414-54F4-4FB5-BE88-7AC25513121D}" dt="2025-02-13T00:13:22.764" v="3553" actId="21"/>
          <ac:picMkLst>
            <pc:docMk/>
            <pc:sldMk cId="2809248023" sldId="277"/>
            <ac:picMk id="6" creationId="{4D98CD58-73CF-4BA6-F90C-07A9309AB37F}"/>
          </ac:picMkLst>
        </pc:picChg>
        <pc:picChg chg="del">
          <ac:chgData name="Cathie Pagano" userId="3ef7a8a2-3105-4256-8b8b-76a602071094" providerId="ADAL" clId="{5E268414-54F4-4FB5-BE88-7AC25513121D}" dt="2025-02-13T00:13:48.471" v="3559" actId="21"/>
          <ac:picMkLst>
            <pc:docMk/>
            <pc:sldMk cId="2809248023" sldId="277"/>
            <ac:picMk id="8" creationId="{7FE9DCD1-755D-BB48-88D7-1DD0B9F02254}"/>
          </ac:picMkLst>
        </pc:picChg>
        <pc:picChg chg="del">
          <ac:chgData name="Cathie Pagano" userId="3ef7a8a2-3105-4256-8b8b-76a602071094" providerId="ADAL" clId="{5E268414-54F4-4FB5-BE88-7AC25513121D}" dt="2025-02-13T00:08:48.663" v="3111" actId="21"/>
          <ac:picMkLst>
            <pc:docMk/>
            <pc:sldMk cId="2809248023" sldId="277"/>
            <ac:picMk id="10" creationId="{949165BE-39C8-FC23-495B-85EEE297AD38}"/>
          </ac:picMkLst>
        </pc:picChg>
        <pc:picChg chg="del mod">
          <ac:chgData name="Cathie Pagano" userId="3ef7a8a2-3105-4256-8b8b-76a602071094" providerId="ADAL" clId="{5E268414-54F4-4FB5-BE88-7AC25513121D}" dt="2025-02-13T00:09:26.194" v="3118" actId="21"/>
          <ac:picMkLst>
            <pc:docMk/>
            <pc:sldMk cId="2809248023" sldId="277"/>
            <ac:picMk id="12" creationId="{36CF0957-AD65-5915-EA2E-9568D2CBC1BF}"/>
          </ac:picMkLst>
        </pc:picChg>
      </pc:sldChg>
      <pc:sldChg chg="addSp delSp modSp new mod setBg modNotesTx">
        <pc:chgData name="Cathie Pagano" userId="3ef7a8a2-3105-4256-8b8b-76a602071094" providerId="ADAL" clId="{5E268414-54F4-4FB5-BE88-7AC25513121D}" dt="2025-02-14T18:13:05.977" v="6210" actId="20577"/>
        <pc:sldMkLst>
          <pc:docMk/>
          <pc:sldMk cId="1377653829" sldId="278"/>
        </pc:sldMkLst>
        <pc:spChg chg="mod">
          <ac:chgData name="Cathie Pagano" userId="3ef7a8a2-3105-4256-8b8b-76a602071094" providerId="ADAL" clId="{5E268414-54F4-4FB5-BE88-7AC25513121D}" dt="2025-02-13T00:28:28.334" v="5353" actId="26606"/>
          <ac:spMkLst>
            <pc:docMk/>
            <pc:sldMk cId="1377653829" sldId="278"/>
            <ac:spMk id="2" creationId="{05A319E6-C338-22AD-B5E5-90D8984DA1B5}"/>
          </ac:spMkLst>
        </pc:spChg>
        <pc:spChg chg="del mod">
          <ac:chgData name="Cathie Pagano" userId="3ef7a8a2-3105-4256-8b8b-76a602071094" providerId="ADAL" clId="{5E268414-54F4-4FB5-BE88-7AC25513121D}" dt="2025-02-13T00:17:21.967" v="4391"/>
          <ac:spMkLst>
            <pc:docMk/>
            <pc:sldMk cId="1377653829" sldId="278"/>
            <ac:spMk id="3" creationId="{A670397D-CC6A-0570-B271-F0D0CF83E7BC}"/>
          </ac:spMkLst>
        </pc:spChg>
        <pc:spChg chg="add mod">
          <ac:chgData name="Cathie Pagano" userId="3ef7a8a2-3105-4256-8b8b-76a602071094" providerId="ADAL" clId="{5E268414-54F4-4FB5-BE88-7AC25513121D}" dt="2025-02-14T18:00:47.678" v="5899"/>
          <ac:spMkLst>
            <pc:docMk/>
            <pc:sldMk cId="1377653829" sldId="278"/>
            <ac:spMk id="3" creationId="{F2C33F80-7710-58A3-A148-DD5B180C0C1F}"/>
          </ac:spMkLst>
        </pc:spChg>
        <pc:spChg chg="add del mod">
          <ac:chgData name="Cathie Pagano" userId="3ef7a8a2-3105-4256-8b8b-76a602071094" providerId="ADAL" clId="{5E268414-54F4-4FB5-BE88-7AC25513121D}" dt="2025-02-13T00:18:29.766" v="4409"/>
          <ac:spMkLst>
            <pc:docMk/>
            <pc:sldMk cId="1377653829" sldId="278"/>
            <ac:spMk id="8" creationId="{BFE6D17C-E738-F885-12C8-7831C88760F1}"/>
          </ac:spMkLst>
        </pc:spChg>
        <pc:spChg chg="add del">
          <ac:chgData name="Cathie Pagano" userId="3ef7a8a2-3105-4256-8b8b-76a602071094" providerId="ADAL" clId="{5E268414-54F4-4FB5-BE88-7AC25513121D}" dt="2025-02-13T00:18:14.346" v="4405" actId="26606"/>
          <ac:spMkLst>
            <pc:docMk/>
            <pc:sldMk cId="1377653829" sldId="278"/>
            <ac:spMk id="9" creationId="{7B99B2E5-4A0F-5A28-0508-157977D8675B}"/>
          </ac:spMkLst>
        </pc:spChg>
        <pc:spChg chg="add mod">
          <ac:chgData name="Cathie Pagano" userId="3ef7a8a2-3105-4256-8b8b-76a602071094" providerId="ADAL" clId="{5E268414-54F4-4FB5-BE88-7AC25513121D}" dt="2025-02-13T22:25:07.631" v="5458" actId="1076"/>
          <ac:spMkLst>
            <pc:docMk/>
            <pc:sldMk cId="1377653829" sldId="278"/>
            <ac:spMk id="10" creationId="{86936B40-70F5-B16B-DEF5-E6C7FAA692E0}"/>
          </ac:spMkLst>
        </pc:spChg>
        <pc:spChg chg="add del">
          <ac:chgData name="Cathie Pagano" userId="3ef7a8a2-3105-4256-8b8b-76a602071094" providerId="ADAL" clId="{5E268414-54F4-4FB5-BE88-7AC25513121D}" dt="2025-02-13T00:18:14.346" v="4405" actId="26606"/>
          <ac:spMkLst>
            <pc:docMk/>
            <pc:sldMk cId="1377653829" sldId="278"/>
            <ac:spMk id="12" creationId="{C0763A76-9F1C-4FC5-82B7-DD475DA461B2}"/>
          </ac:spMkLst>
        </pc:spChg>
        <pc:spChg chg="add del">
          <ac:chgData name="Cathie Pagano" userId="3ef7a8a2-3105-4256-8b8b-76a602071094" providerId="ADAL" clId="{5E268414-54F4-4FB5-BE88-7AC25513121D}" dt="2025-02-13T00:18:14.346" v="4405" actId="26606"/>
          <ac:spMkLst>
            <pc:docMk/>
            <pc:sldMk cId="1377653829" sldId="278"/>
            <ac:spMk id="14" creationId="{E81BF4F6-F2CF-4984-9D14-D6966D92F99F}"/>
          </ac:spMkLst>
        </pc:spChg>
        <pc:grpChg chg="add">
          <ac:chgData name="Cathie Pagano" userId="3ef7a8a2-3105-4256-8b8b-76a602071094" providerId="ADAL" clId="{5E268414-54F4-4FB5-BE88-7AC25513121D}" dt="2025-02-13T00:28:28.334" v="5353" actId="26606"/>
          <ac:grpSpMkLst>
            <pc:docMk/>
            <pc:sldMk cId="1377653829" sldId="278"/>
            <ac:grpSpMk id="15" creationId="{7024687B-3153-123C-0A8C-D7D007FAF1BE}"/>
          </ac:grpSpMkLst>
        </pc:grpChg>
        <pc:picChg chg="add mod ord">
          <ac:chgData name="Cathie Pagano" userId="3ef7a8a2-3105-4256-8b8b-76a602071094" providerId="ADAL" clId="{5E268414-54F4-4FB5-BE88-7AC25513121D}" dt="2025-02-13T22:25:02.570" v="5457" actId="1076"/>
          <ac:picMkLst>
            <pc:docMk/>
            <pc:sldMk cId="1377653829" sldId="278"/>
            <ac:picMk id="5" creationId="{7CC525A2-9859-1632-9C68-1E74D2D0E602}"/>
          </ac:picMkLst>
        </pc:picChg>
        <pc:picChg chg="add del mod">
          <ac:chgData name="Cathie Pagano" userId="3ef7a8a2-3105-4256-8b8b-76a602071094" providerId="ADAL" clId="{5E268414-54F4-4FB5-BE88-7AC25513121D}" dt="2025-02-13T00:17:47.911" v="4402" actId="478"/>
          <ac:picMkLst>
            <pc:docMk/>
            <pc:sldMk cId="1377653829" sldId="278"/>
            <ac:picMk id="7" creationId="{068C0C09-F420-A275-C381-22561FB0EDD7}"/>
          </ac:picMkLst>
        </pc:picChg>
      </pc:sldChg>
      <pc:sldChg chg="addSp delSp modSp new mod setBg modClrScheme setClrOvrMap chgLayout modNotesTx">
        <pc:chgData name="Cathie Pagano" userId="3ef7a8a2-3105-4256-8b8b-76a602071094" providerId="ADAL" clId="{5E268414-54F4-4FB5-BE88-7AC25513121D}" dt="2025-02-14T18:13:34.216" v="6216" actId="20577"/>
        <pc:sldMkLst>
          <pc:docMk/>
          <pc:sldMk cId="1750155832" sldId="279"/>
        </pc:sldMkLst>
        <pc:spChg chg="mod ord">
          <ac:chgData name="Cathie Pagano" userId="3ef7a8a2-3105-4256-8b8b-76a602071094" providerId="ADAL" clId="{5E268414-54F4-4FB5-BE88-7AC25513121D}" dt="2025-02-13T00:27:49.554" v="5348" actId="1076"/>
          <ac:spMkLst>
            <pc:docMk/>
            <pc:sldMk cId="1750155832" sldId="279"/>
            <ac:spMk id="2" creationId="{CD02206D-D719-3826-DAA0-59448D7E2C67}"/>
          </ac:spMkLst>
        </pc:spChg>
        <pc:spChg chg="add mod">
          <ac:chgData name="Cathie Pagano" userId="3ef7a8a2-3105-4256-8b8b-76a602071094" providerId="ADAL" clId="{5E268414-54F4-4FB5-BE88-7AC25513121D}" dt="2025-02-14T18:13:34.216" v="6216" actId="20577"/>
          <ac:spMkLst>
            <pc:docMk/>
            <pc:sldMk cId="1750155832" sldId="279"/>
            <ac:spMk id="3" creationId="{39F78426-D5E4-C44B-C7E9-F3D79D353F11}"/>
          </ac:spMkLst>
        </pc:spChg>
        <pc:spChg chg="del mod ord">
          <ac:chgData name="Cathie Pagano" userId="3ef7a8a2-3105-4256-8b8b-76a602071094" providerId="ADAL" clId="{5E268414-54F4-4FB5-BE88-7AC25513121D}" dt="2025-02-13T00:08:57.010" v="3112" actId="700"/>
          <ac:spMkLst>
            <pc:docMk/>
            <pc:sldMk cId="1750155832" sldId="279"/>
            <ac:spMk id="3" creationId="{EE5D69B0-CC8A-65C8-5EF7-1C999D7124BB}"/>
          </ac:spMkLst>
        </pc:spChg>
        <pc:spChg chg="add mod ord">
          <ac:chgData name="Cathie Pagano" userId="3ef7a8a2-3105-4256-8b8b-76a602071094" providerId="ADAL" clId="{5E268414-54F4-4FB5-BE88-7AC25513121D}" dt="2025-02-13T22:27:10.710" v="5657" actId="20577"/>
          <ac:spMkLst>
            <pc:docMk/>
            <pc:sldMk cId="1750155832" sldId="279"/>
            <ac:spMk id="4" creationId="{006365FD-DA98-F054-A0B4-C743AF7B17E9}"/>
          </ac:spMkLst>
        </pc:spChg>
        <pc:spChg chg="add del mod ord">
          <ac:chgData name="Cathie Pagano" userId="3ef7a8a2-3105-4256-8b8b-76a602071094" providerId="ADAL" clId="{5E268414-54F4-4FB5-BE88-7AC25513121D}" dt="2025-02-13T00:09:05.004" v="3114"/>
          <ac:spMkLst>
            <pc:docMk/>
            <pc:sldMk cId="1750155832" sldId="279"/>
            <ac:spMk id="5" creationId="{5C727CF2-07E2-BB02-1592-3A4702AFB86B}"/>
          </ac:spMkLst>
        </pc:spChg>
        <pc:spChg chg="add del mod">
          <ac:chgData name="Cathie Pagano" userId="3ef7a8a2-3105-4256-8b8b-76a602071094" providerId="ADAL" clId="{5E268414-54F4-4FB5-BE88-7AC25513121D}" dt="2025-02-13T00:24:22.645" v="5325" actId="478"/>
          <ac:spMkLst>
            <pc:docMk/>
            <pc:sldMk cId="1750155832" sldId="279"/>
            <ac:spMk id="9" creationId="{C0736D3F-7AE3-C5C6-311A-46F828193FCA}"/>
          </ac:spMkLst>
        </pc:spChg>
        <pc:spChg chg="add del">
          <ac:chgData name="Cathie Pagano" userId="3ef7a8a2-3105-4256-8b8b-76a602071094" providerId="ADAL" clId="{5E268414-54F4-4FB5-BE88-7AC25513121D}" dt="2025-02-13T00:27:39.724" v="5346" actId="26606"/>
          <ac:spMkLst>
            <pc:docMk/>
            <pc:sldMk cId="1750155832" sldId="279"/>
            <ac:spMk id="10" creationId="{1DE7243B-5109-444B-8FAF-7437C66BC0E9}"/>
          </ac:spMkLst>
        </pc:spChg>
        <pc:spChg chg="add del">
          <ac:chgData name="Cathie Pagano" userId="3ef7a8a2-3105-4256-8b8b-76a602071094" providerId="ADAL" clId="{5E268414-54F4-4FB5-BE88-7AC25513121D}" dt="2025-02-13T00:27:39.724" v="5346" actId="26606"/>
          <ac:spMkLst>
            <pc:docMk/>
            <pc:sldMk cId="1750155832" sldId="279"/>
            <ac:spMk id="12" creationId="{4C5D6221-DA7B-4611-AA26-7D8E349FDE96}"/>
          </ac:spMkLst>
        </pc:spChg>
        <pc:spChg chg="add del">
          <ac:chgData name="Cathie Pagano" userId="3ef7a8a2-3105-4256-8b8b-76a602071094" providerId="ADAL" clId="{5E268414-54F4-4FB5-BE88-7AC25513121D}" dt="2025-02-13T00:27:39.715" v="5345" actId="26606"/>
          <ac:spMkLst>
            <pc:docMk/>
            <pc:sldMk cId="1750155832" sldId="279"/>
            <ac:spMk id="15" creationId="{E8A8EAB8-D2FF-444D-B34B-7D32F106AD0E}"/>
          </ac:spMkLst>
        </pc:spChg>
        <pc:spChg chg="add del">
          <ac:chgData name="Cathie Pagano" userId="3ef7a8a2-3105-4256-8b8b-76a602071094" providerId="ADAL" clId="{5E268414-54F4-4FB5-BE88-7AC25513121D}" dt="2025-02-13T00:26:35.465" v="5335" actId="26606"/>
          <ac:spMkLst>
            <pc:docMk/>
            <pc:sldMk cId="1750155832" sldId="279"/>
            <ac:spMk id="18" creationId="{231BF440-39FA-4087-84CC-2EEC0BBDAF29}"/>
          </ac:spMkLst>
        </pc:spChg>
        <pc:spChg chg="add del">
          <ac:chgData name="Cathie Pagano" userId="3ef7a8a2-3105-4256-8b8b-76a602071094" providerId="ADAL" clId="{5E268414-54F4-4FB5-BE88-7AC25513121D}" dt="2025-02-13T00:26:35.465" v="5335" actId="26606"/>
          <ac:spMkLst>
            <pc:docMk/>
            <pc:sldMk cId="1750155832" sldId="279"/>
            <ac:spMk id="20" creationId="{F04E4CBA-303B-48BD-8451-C2701CB0EEBF}"/>
          </ac:spMkLst>
        </pc:spChg>
        <pc:spChg chg="add del">
          <ac:chgData name="Cathie Pagano" userId="3ef7a8a2-3105-4256-8b8b-76a602071094" providerId="ADAL" clId="{5E268414-54F4-4FB5-BE88-7AC25513121D}" dt="2025-02-13T00:26:35.465" v="5335" actId="26606"/>
          <ac:spMkLst>
            <pc:docMk/>
            <pc:sldMk cId="1750155832" sldId="279"/>
            <ac:spMk id="22" creationId="{F6CA58B3-AFCC-4A40-9882-50D5080879B0}"/>
          </ac:spMkLst>
        </pc:spChg>
        <pc:spChg chg="add del">
          <ac:chgData name="Cathie Pagano" userId="3ef7a8a2-3105-4256-8b8b-76a602071094" providerId="ADAL" clId="{5E268414-54F4-4FB5-BE88-7AC25513121D}" dt="2025-02-13T00:26:35.465" v="5335" actId="26606"/>
          <ac:spMkLst>
            <pc:docMk/>
            <pc:sldMk cId="1750155832" sldId="279"/>
            <ac:spMk id="24" creationId="{75C56826-D4E5-42ED-8529-079651CB3005}"/>
          </ac:spMkLst>
        </pc:spChg>
        <pc:spChg chg="add del">
          <ac:chgData name="Cathie Pagano" userId="3ef7a8a2-3105-4256-8b8b-76a602071094" providerId="ADAL" clId="{5E268414-54F4-4FB5-BE88-7AC25513121D}" dt="2025-02-13T00:26:35.465" v="5335" actId="26606"/>
          <ac:spMkLst>
            <pc:docMk/>
            <pc:sldMk cId="1750155832" sldId="279"/>
            <ac:spMk id="26" creationId="{82095FCE-EF05-4443-B97A-85DEE3A5CA17}"/>
          </ac:spMkLst>
        </pc:spChg>
        <pc:spChg chg="add del">
          <ac:chgData name="Cathie Pagano" userId="3ef7a8a2-3105-4256-8b8b-76a602071094" providerId="ADAL" clId="{5E268414-54F4-4FB5-BE88-7AC25513121D}" dt="2025-02-13T00:26:35.465" v="5335" actId="26606"/>
          <ac:spMkLst>
            <pc:docMk/>
            <pc:sldMk cId="1750155832" sldId="279"/>
            <ac:spMk id="28" creationId="{CA00AE6B-AA30-4CF8-BA6F-339B780AD76C}"/>
          </ac:spMkLst>
        </pc:spChg>
        <pc:spChg chg="add del">
          <ac:chgData name="Cathie Pagano" userId="3ef7a8a2-3105-4256-8b8b-76a602071094" providerId="ADAL" clId="{5E268414-54F4-4FB5-BE88-7AC25513121D}" dt="2025-02-13T00:26:38.975" v="5337" actId="26606"/>
          <ac:spMkLst>
            <pc:docMk/>
            <pc:sldMk cId="1750155832" sldId="279"/>
            <ac:spMk id="30" creationId="{99F1FFA9-D672-408C-9220-ADEEC6ABDD09}"/>
          </ac:spMkLst>
        </pc:spChg>
        <pc:spChg chg="add del">
          <ac:chgData name="Cathie Pagano" userId="3ef7a8a2-3105-4256-8b8b-76a602071094" providerId="ADAL" clId="{5E268414-54F4-4FB5-BE88-7AC25513121D}" dt="2025-02-13T00:26:42.354" v="5339" actId="26606"/>
          <ac:spMkLst>
            <pc:docMk/>
            <pc:sldMk cId="1750155832" sldId="279"/>
            <ac:spMk id="32" creationId="{231BF440-39FA-4087-84CC-2EEC0BBDAF29}"/>
          </ac:spMkLst>
        </pc:spChg>
        <pc:spChg chg="add del">
          <ac:chgData name="Cathie Pagano" userId="3ef7a8a2-3105-4256-8b8b-76a602071094" providerId="ADAL" clId="{5E268414-54F4-4FB5-BE88-7AC25513121D}" dt="2025-02-13T00:26:42.354" v="5339" actId="26606"/>
          <ac:spMkLst>
            <pc:docMk/>
            <pc:sldMk cId="1750155832" sldId="279"/>
            <ac:spMk id="33" creationId="{F04E4CBA-303B-48BD-8451-C2701CB0EEBF}"/>
          </ac:spMkLst>
        </pc:spChg>
        <pc:spChg chg="add del">
          <ac:chgData name="Cathie Pagano" userId="3ef7a8a2-3105-4256-8b8b-76a602071094" providerId="ADAL" clId="{5E268414-54F4-4FB5-BE88-7AC25513121D}" dt="2025-02-13T00:26:42.354" v="5339" actId="26606"/>
          <ac:spMkLst>
            <pc:docMk/>
            <pc:sldMk cId="1750155832" sldId="279"/>
            <ac:spMk id="34" creationId="{F6CA58B3-AFCC-4A40-9882-50D5080879B0}"/>
          </ac:spMkLst>
        </pc:spChg>
        <pc:spChg chg="add del">
          <ac:chgData name="Cathie Pagano" userId="3ef7a8a2-3105-4256-8b8b-76a602071094" providerId="ADAL" clId="{5E268414-54F4-4FB5-BE88-7AC25513121D}" dt="2025-02-13T00:26:42.354" v="5339" actId="26606"/>
          <ac:spMkLst>
            <pc:docMk/>
            <pc:sldMk cId="1750155832" sldId="279"/>
            <ac:spMk id="35" creationId="{75C56826-D4E5-42ED-8529-079651CB3005}"/>
          </ac:spMkLst>
        </pc:spChg>
        <pc:spChg chg="add del">
          <ac:chgData name="Cathie Pagano" userId="3ef7a8a2-3105-4256-8b8b-76a602071094" providerId="ADAL" clId="{5E268414-54F4-4FB5-BE88-7AC25513121D}" dt="2025-02-13T00:26:42.354" v="5339" actId="26606"/>
          <ac:spMkLst>
            <pc:docMk/>
            <pc:sldMk cId="1750155832" sldId="279"/>
            <ac:spMk id="36" creationId="{82095FCE-EF05-4443-B97A-85DEE3A5CA17}"/>
          </ac:spMkLst>
        </pc:spChg>
        <pc:spChg chg="add del">
          <ac:chgData name="Cathie Pagano" userId="3ef7a8a2-3105-4256-8b8b-76a602071094" providerId="ADAL" clId="{5E268414-54F4-4FB5-BE88-7AC25513121D}" dt="2025-02-13T00:26:42.354" v="5339" actId="26606"/>
          <ac:spMkLst>
            <pc:docMk/>
            <pc:sldMk cId="1750155832" sldId="279"/>
            <ac:spMk id="37" creationId="{CA00AE6B-AA30-4CF8-BA6F-339B780AD76C}"/>
          </ac:spMkLst>
        </pc:spChg>
        <pc:spChg chg="add del">
          <ac:chgData name="Cathie Pagano" userId="3ef7a8a2-3105-4256-8b8b-76a602071094" providerId="ADAL" clId="{5E268414-54F4-4FB5-BE88-7AC25513121D}" dt="2025-02-13T00:27:25.374" v="5343" actId="26606"/>
          <ac:spMkLst>
            <pc:docMk/>
            <pc:sldMk cId="1750155832" sldId="279"/>
            <ac:spMk id="39" creationId="{AAB8EDC3-1C0D-4505-A2C7-839A5161FB53}"/>
          </ac:spMkLst>
        </pc:spChg>
        <pc:spChg chg="add del">
          <ac:chgData name="Cathie Pagano" userId="3ef7a8a2-3105-4256-8b8b-76a602071094" providerId="ADAL" clId="{5E268414-54F4-4FB5-BE88-7AC25513121D}" dt="2025-02-13T00:27:25.374" v="5343" actId="26606"/>
          <ac:spMkLst>
            <pc:docMk/>
            <pc:sldMk cId="1750155832" sldId="279"/>
            <ac:spMk id="40" creationId="{2069E294-3813-4588-9E9C-AEA08F9C4DA1}"/>
          </ac:spMkLst>
        </pc:spChg>
        <pc:grpChg chg="add">
          <ac:chgData name="Cathie Pagano" userId="3ef7a8a2-3105-4256-8b8b-76a602071094" providerId="ADAL" clId="{5E268414-54F4-4FB5-BE88-7AC25513121D}" dt="2025-02-13T00:27:39.724" v="5346" actId="26606"/>
          <ac:grpSpMkLst>
            <pc:docMk/>
            <pc:sldMk cId="1750155832" sldId="279"/>
            <ac:grpSpMk id="21" creationId="{AC8DF490-C22A-F953-E1C7-B9B4B37FDDAF}"/>
          </ac:grpSpMkLst>
        </pc:grpChg>
        <pc:picChg chg="add del mod">
          <ac:chgData name="Cathie Pagano" userId="3ef7a8a2-3105-4256-8b8b-76a602071094" providerId="ADAL" clId="{5E268414-54F4-4FB5-BE88-7AC25513121D}" dt="2025-02-13T00:23:51.741" v="5317" actId="21"/>
          <ac:picMkLst>
            <pc:docMk/>
            <pc:sldMk cId="1750155832" sldId="279"/>
            <ac:picMk id="6" creationId="{20E7050C-4285-F310-466C-6251FFEBF7E4}"/>
          </ac:picMkLst>
        </pc:picChg>
        <pc:picChg chg="add del mod modCrop">
          <ac:chgData name="Cathie Pagano" userId="3ef7a8a2-3105-4256-8b8b-76a602071094" providerId="ADAL" clId="{5E268414-54F4-4FB5-BE88-7AC25513121D}" dt="2025-02-13T00:24:19.790" v="5324" actId="21"/>
          <ac:picMkLst>
            <pc:docMk/>
            <pc:sldMk cId="1750155832" sldId="279"/>
            <ac:picMk id="7" creationId="{804664F4-356A-3757-02A7-98CDB9C7DA0A}"/>
          </ac:picMkLst>
        </pc:picChg>
        <pc:picChg chg="add mod ord">
          <ac:chgData name="Cathie Pagano" userId="3ef7a8a2-3105-4256-8b8b-76a602071094" providerId="ADAL" clId="{5E268414-54F4-4FB5-BE88-7AC25513121D}" dt="2025-02-13T00:27:39.724" v="5346" actId="26606"/>
          <ac:picMkLst>
            <pc:docMk/>
            <pc:sldMk cId="1750155832" sldId="279"/>
            <ac:picMk id="11" creationId="{7E462B62-22F0-1EA0-C03C-845C6E7A6975}"/>
          </ac:picMkLst>
        </pc:picChg>
        <pc:picChg chg="add mod ord">
          <ac:chgData name="Cathie Pagano" userId="3ef7a8a2-3105-4256-8b8b-76a602071094" providerId="ADAL" clId="{5E268414-54F4-4FB5-BE88-7AC25513121D}" dt="2025-02-13T00:27:39.724" v="5346" actId="26606"/>
          <ac:picMkLst>
            <pc:docMk/>
            <pc:sldMk cId="1750155832" sldId="279"/>
            <ac:picMk id="13" creationId="{19CFB291-7EFE-E7C2-1A15-C0584E4BCDD0}"/>
          </ac:picMkLst>
        </pc:picChg>
        <pc:cxnChg chg="add del">
          <ac:chgData name="Cathie Pagano" userId="3ef7a8a2-3105-4256-8b8b-76a602071094" providerId="ADAL" clId="{5E268414-54F4-4FB5-BE88-7AC25513121D}" dt="2025-02-13T00:27:39.715" v="5345" actId="26606"/>
          <ac:cxnSpMkLst>
            <pc:docMk/>
            <pc:sldMk cId="1750155832" sldId="279"/>
            <ac:cxnSpMk id="16" creationId="{EEA38897-7BA3-4408-8083-3235339C4A60}"/>
          </ac:cxnSpMkLst>
        </pc:cxnChg>
        <pc:cxnChg chg="add del">
          <ac:chgData name="Cathie Pagano" userId="3ef7a8a2-3105-4256-8b8b-76a602071094" providerId="ADAL" clId="{5E268414-54F4-4FB5-BE88-7AC25513121D}" dt="2025-02-13T00:27:39.715" v="5345" actId="26606"/>
          <ac:cxnSpMkLst>
            <pc:docMk/>
            <pc:sldMk cId="1750155832" sldId="279"/>
            <ac:cxnSpMk id="17" creationId="{CA240C79-242E-4918-9F28-B101847D1CC6}"/>
          </ac:cxnSpMkLst>
        </pc:cxnChg>
        <pc:cxnChg chg="add del">
          <ac:chgData name="Cathie Pagano" userId="3ef7a8a2-3105-4256-8b8b-76a602071094" providerId="ADAL" clId="{5E268414-54F4-4FB5-BE88-7AC25513121D}" dt="2025-02-13T00:27:39.715" v="5345" actId="26606"/>
          <ac:cxnSpMkLst>
            <pc:docMk/>
            <pc:sldMk cId="1750155832" sldId="279"/>
            <ac:cxnSpMk id="19" creationId="{F11AD06B-AB20-4097-8606-5DA00DBACE88}"/>
          </ac:cxnSpMkLst>
        </pc:cxnChg>
      </pc:sldChg>
      <pc:sldChg chg="addSp delSp modSp new mod setBg modNotesTx">
        <pc:chgData name="Cathie Pagano" userId="3ef7a8a2-3105-4256-8b8b-76a602071094" providerId="ADAL" clId="{5E268414-54F4-4FB5-BE88-7AC25513121D}" dt="2025-02-14T19:32:33.609" v="8081" actId="20577"/>
        <pc:sldMkLst>
          <pc:docMk/>
          <pc:sldMk cId="3048004884" sldId="280"/>
        </pc:sldMkLst>
        <pc:spChg chg="mod">
          <ac:chgData name="Cathie Pagano" userId="3ef7a8a2-3105-4256-8b8b-76a602071094" providerId="ADAL" clId="{5E268414-54F4-4FB5-BE88-7AC25513121D}" dt="2025-02-13T00:28:45.015" v="5354" actId="26606"/>
          <ac:spMkLst>
            <pc:docMk/>
            <pc:sldMk cId="3048004884" sldId="280"/>
            <ac:spMk id="2" creationId="{DBB5F9AD-A97E-6BE9-D6CF-19D9C105CE5B}"/>
          </ac:spMkLst>
        </pc:spChg>
        <pc:spChg chg="add mod">
          <ac:chgData name="Cathie Pagano" userId="3ef7a8a2-3105-4256-8b8b-76a602071094" providerId="ADAL" clId="{5E268414-54F4-4FB5-BE88-7AC25513121D}" dt="2025-02-14T18:00:56.482" v="5900"/>
          <ac:spMkLst>
            <pc:docMk/>
            <pc:sldMk cId="3048004884" sldId="280"/>
            <ac:spMk id="3" creationId="{0CDF760E-FB3A-449D-2D5F-6BBED575B115}"/>
          </ac:spMkLst>
        </pc:spChg>
        <pc:spChg chg="del">
          <ac:chgData name="Cathie Pagano" userId="3ef7a8a2-3105-4256-8b8b-76a602071094" providerId="ADAL" clId="{5E268414-54F4-4FB5-BE88-7AC25513121D}" dt="2025-02-13T00:13:53.037" v="3560"/>
          <ac:spMkLst>
            <pc:docMk/>
            <pc:sldMk cId="3048004884" sldId="280"/>
            <ac:spMk id="3" creationId="{58F2673F-B0D7-9A88-3C7C-B6B36D0174C4}"/>
          </ac:spMkLst>
        </pc:spChg>
        <pc:spChg chg="add del mod">
          <ac:chgData name="Cathie Pagano" userId="3ef7a8a2-3105-4256-8b8b-76a602071094" providerId="ADAL" clId="{5E268414-54F4-4FB5-BE88-7AC25513121D}" dt="2025-02-14T19:23:21.260" v="7080" actId="478"/>
          <ac:spMkLst>
            <pc:docMk/>
            <pc:sldMk cId="3048004884" sldId="280"/>
            <ac:spMk id="4" creationId="{84639891-4760-5475-F567-F93D8EEDCE27}"/>
          </ac:spMkLst>
        </pc:spChg>
        <pc:spChg chg="add mod">
          <ac:chgData name="Cathie Pagano" userId="3ef7a8a2-3105-4256-8b8b-76a602071094" providerId="ADAL" clId="{5E268414-54F4-4FB5-BE88-7AC25513121D}" dt="2025-02-14T19:30:40.788" v="7583" actId="20577"/>
          <ac:spMkLst>
            <pc:docMk/>
            <pc:sldMk cId="3048004884" sldId="280"/>
            <ac:spMk id="9" creationId="{965E4675-D94E-2D73-FF8E-66B322B15687}"/>
          </ac:spMkLst>
        </pc:spChg>
        <pc:grpChg chg="add del">
          <ac:chgData name="Cathie Pagano" userId="3ef7a8a2-3105-4256-8b8b-76a602071094" providerId="ADAL" clId="{5E268414-54F4-4FB5-BE88-7AC25513121D}" dt="2025-02-13T00:28:45.015" v="5354" actId="26606"/>
          <ac:grpSpMkLst>
            <pc:docMk/>
            <pc:sldMk cId="3048004884" sldId="280"/>
            <ac:grpSpMk id="12" creationId="{6258F736-B256-8039-9DC6-F4E49A5C5AD5}"/>
          </ac:grpSpMkLst>
        </pc:grpChg>
        <pc:grpChg chg="add">
          <ac:chgData name="Cathie Pagano" userId="3ef7a8a2-3105-4256-8b8b-76a602071094" providerId="ADAL" clId="{5E268414-54F4-4FB5-BE88-7AC25513121D}" dt="2025-02-13T00:28:45.015" v="5354" actId="26606"/>
          <ac:grpSpMkLst>
            <pc:docMk/>
            <pc:sldMk cId="3048004884" sldId="280"/>
            <ac:grpSpMk id="19" creationId="{114ED94A-C85D-4CD3-4205-438D21CE6B38}"/>
          </ac:grpSpMkLst>
        </pc:grpChg>
        <pc:picChg chg="add del mod modCrop">
          <ac:chgData name="Cathie Pagano" userId="3ef7a8a2-3105-4256-8b8b-76a602071094" providerId="ADAL" clId="{5E268414-54F4-4FB5-BE88-7AC25513121D}" dt="2025-02-13T00:23:13.981" v="5312" actId="21"/>
          <ac:picMkLst>
            <pc:docMk/>
            <pc:sldMk cId="3048004884" sldId="280"/>
            <ac:picMk id="4" creationId="{8429C716-75A8-2FD1-69C6-D727DF750CCC}"/>
          </ac:picMkLst>
        </pc:picChg>
        <pc:picChg chg="add mod">
          <ac:chgData name="Cathie Pagano" userId="3ef7a8a2-3105-4256-8b8b-76a602071094" providerId="ADAL" clId="{5E268414-54F4-4FB5-BE88-7AC25513121D}" dt="2025-02-13T00:28:45.015" v="5354" actId="26606"/>
          <ac:picMkLst>
            <pc:docMk/>
            <pc:sldMk cId="3048004884" sldId="280"/>
            <ac:picMk id="5" creationId="{895300B0-137D-8B70-DC06-F6EAC0E5E745}"/>
          </ac:picMkLst>
        </pc:picChg>
      </pc:sldChg>
      <pc:sldChg chg="addSp delSp modSp new del mod setBg modNotesTx">
        <pc:chgData name="Cathie Pagano" userId="3ef7a8a2-3105-4256-8b8b-76a602071094" providerId="ADAL" clId="{5E268414-54F4-4FB5-BE88-7AC25513121D}" dt="2025-02-14T18:31:01.424" v="7073" actId="2696"/>
        <pc:sldMkLst>
          <pc:docMk/>
          <pc:sldMk cId="3114442235" sldId="281"/>
        </pc:sldMkLst>
        <pc:spChg chg="mod">
          <ac:chgData name="Cathie Pagano" userId="3ef7a8a2-3105-4256-8b8b-76a602071094" providerId="ADAL" clId="{5E268414-54F4-4FB5-BE88-7AC25513121D}" dt="2025-02-13T00:29:23.859" v="5372" actId="26606"/>
          <ac:spMkLst>
            <pc:docMk/>
            <pc:sldMk cId="3114442235" sldId="281"/>
            <ac:spMk id="2" creationId="{06420D90-C515-A183-D356-8360C54426D2}"/>
          </ac:spMkLst>
        </pc:spChg>
        <pc:spChg chg="add del">
          <ac:chgData name="Cathie Pagano" userId="3ef7a8a2-3105-4256-8b8b-76a602071094" providerId="ADAL" clId="{5E268414-54F4-4FB5-BE88-7AC25513121D}" dt="2025-02-13T00:29:23.859" v="5372" actId="26606"/>
          <ac:spMkLst>
            <pc:docMk/>
            <pc:sldMk cId="3114442235" sldId="281"/>
            <ac:spMk id="3" creationId="{D8B95149-9729-D7B8-78D3-01D2BA7B8A98}"/>
          </ac:spMkLst>
        </pc:spChg>
        <pc:spChg chg="add mod">
          <ac:chgData name="Cathie Pagano" userId="3ef7a8a2-3105-4256-8b8b-76a602071094" providerId="ADAL" clId="{5E268414-54F4-4FB5-BE88-7AC25513121D}" dt="2025-02-14T18:18:31.098" v="6494" actId="20577"/>
          <ac:spMkLst>
            <pc:docMk/>
            <pc:sldMk cId="3114442235" sldId="281"/>
            <ac:spMk id="3" creationId="{FCD6FA44-A852-BAB7-6D01-C792A5468796}"/>
          </ac:spMkLst>
        </pc:spChg>
        <pc:spChg chg="add del">
          <ac:chgData name="Cathie Pagano" userId="3ef7a8a2-3105-4256-8b8b-76a602071094" providerId="ADAL" clId="{5E268414-54F4-4FB5-BE88-7AC25513121D}" dt="2025-02-13T00:29:23.845" v="5371" actId="26606"/>
          <ac:spMkLst>
            <pc:docMk/>
            <pc:sldMk cId="3114442235" sldId="281"/>
            <ac:spMk id="9" creationId="{C1DD1A8A-57D5-4A81-AD04-532B043C5611}"/>
          </ac:spMkLst>
        </pc:spChg>
        <pc:spChg chg="add del">
          <ac:chgData name="Cathie Pagano" userId="3ef7a8a2-3105-4256-8b8b-76a602071094" providerId="ADAL" clId="{5E268414-54F4-4FB5-BE88-7AC25513121D}" dt="2025-02-13T00:29:23.845" v="5371" actId="26606"/>
          <ac:spMkLst>
            <pc:docMk/>
            <pc:sldMk cId="3114442235" sldId="281"/>
            <ac:spMk id="11" creationId="{007891EC-4501-44ED-A8C8-B11B6DB767AB}"/>
          </ac:spMkLst>
        </pc:spChg>
        <pc:spChg chg="add">
          <ac:chgData name="Cathie Pagano" userId="3ef7a8a2-3105-4256-8b8b-76a602071094" providerId="ADAL" clId="{5E268414-54F4-4FB5-BE88-7AC25513121D}" dt="2025-02-13T00:29:23.859" v="5372" actId="26606"/>
          <ac:spMkLst>
            <pc:docMk/>
            <pc:sldMk cId="3114442235" sldId="281"/>
            <ac:spMk id="13" creationId="{D0300FD3-5AF1-6305-15FA-9078072672E2}"/>
          </ac:spMkLst>
        </pc:spChg>
        <pc:spChg chg="add">
          <ac:chgData name="Cathie Pagano" userId="3ef7a8a2-3105-4256-8b8b-76a602071094" providerId="ADAL" clId="{5E268414-54F4-4FB5-BE88-7AC25513121D}" dt="2025-02-13T00:29:23.859" v="5372" actId="26606"/>
          <ac:spMkLst>
            <pc:docMk/>
            <pc:sldMk cId="3114442235" sldId="281"/>
            <ac:spMk id="14" creationId="{9F7D5CDA-D291-4307-BF55-1381FED29634}"/>
          </ac:spMkLst>
        </pc:spChg>
        <pc:spChg chg="add">
          <ac:chgData name="Cathie Pagano" userId="3ef7a8a2-3105-4256-8b8b-76a602071094" providerId="ADAL" clId="{5E268414-54F4-4FB5-BE88-7AC25513121D}" dt="2025-02-13T00:29:23.859" v="5372" actId="26606"/>
          <ac:spMkLst>
            <pc:docMk/>
            <pc:sldMk cId="3114442235" sldId="281"/>
            <ac:spMk id="16" creationId="{59B296B9-C5A5-4E4F-9B60-C907B5F1466C}"/>
          </ac:spMkLst>
        </pc:spChg>
        <pc:spChg chg="add mod">
          <ac:chgData name="Cathie Pagano" userId="3ef7a8a2-3105-4256-8b8b-76a602071094" providerId="ADAL" clId="{5E268414-54F4-4FB5-BE88-7AC25513121D}" dt="2025-02-14T18:23:56.153" v="7048" actId="20577"/>
          <ac:spMkLst>
            <pc:docMk/>
            <pc:sldMk cId="3114442235" sldId="281"/>
            <ac:spMk id="17" creationId="{D8B95149-9729-D7B8-78D3-01D2BA7B8A98}"/>
          </ac:spMkLst>
        </pc:spChg>
        <pc:picChg chg="add del">
          <ac:chgData name="Cathie Pagano" userId="3ef7a8a2-3105-4256-8b8b-76a602071094" providerId="ADAL" clId="{5E268414-54F4-4FB5-BE88-7AC25513121D}" dt="2025-02-13T00:29:23.845" v="5371" actId="26606"/>
          <ac:picMkLst>
            <pc:docMk/>
            <pc:sldMk cId="3114442235" sldId="281"/>
            <ac:picMk id="5" creationId="{FBDC9687-DABF-FE8E-35E0-B9969F9C2F51}"/>
          </ac:picMkLst>
        </pc:picChg>
        <pc:picChg chg="add">
          <ac:chgData name="Cathie Pagano" userId="3ef7a8a2-3105-4256-8b8b-76a602071094" providerId="ADAL" clId="{5E268414-54F4-4FB5-BE88-7AC25513121D}" dt="2025-02-13T00:29:23.859" v="5372" actId="26606"/>
          <ac:picMkLst>
            <pc:docMk/>
            <pc:sldMk cId="3114442235" sldId="281"/>
            <ac:picMk id="15" creationId="{DA024695-41EE-7D9B-CAD7-A4308F2392EC}"/>
          </ac:picMkLst>
        </pc:picChg>
      </pc:sldChg>
      <pc:sldChg chg="addSp delSp modSp new mod setBg">
        <pc:chgData name="Cathie Pagano" userId="3ef7a8a2-3105-4256-8b8b-76a602071094" providerId="ADAL" clId="{5E268414-54F4-4FB5-BE88-7AC25513121D}" dt="2025-02-14T19:23:57.036" v="7090" actId="478"/>
        <pc:sldMkLst>
          <pc:docMk/>
          <pc:sldMk cId="538713824" sldId="282"/>
        </pc:sldMkLst>
        <pc:spChg chg="mod">
          <ac:chgData name="Cathie Pagano" userId="3ef7a8a2-3105-4256-8b8b-76a602071094" providerId="ADAL" clId="{5E268414-54F4-4FB5-BE88-7AC25513121D}" dt="2025-02-13T00:29:39.578" v="5374" actId="26606"/>
          <ac:spMkLst>
            <pc:docMk/>
            <pc:sldMk cId="538713824" sldId="282"/>
            <ac:spMk id="2" creationId="{BC0E8882-A16B-F68C-26DD-87379F5039ED}"/>
          </ac:spMkLst>
        </pc:spChg>
        <pc:spChg chg="mod">
          <ac:chgData name="Cathie Pagano" userId="3ef7a8a2-3105-4256-8b8b-76a602071094" providerId="ADAL" clId="{5E268414-54F4-4FB5-BE88-7AC25513121D}" dt="2025-02-13T00:29:39.578" v="5374" actId="26606"/>
          <ac:spMkLst>
            <pc:docMk/>
            <pc:sldMk cId="538713824" sldId="282"/>
            <ac:spMk id="3" creationId="{ACDC1AD8-3F9C-FADE-961B-33D643E1C39C}"/>
          </ac:spMkLst>
        </pc:spChg>
        <pc:spChg chg="add del mod">
          <ac:chgData name="Cathie Pagano" userId="3ef7a8a2-3105-4256-8b8b-76a602071094" providerId="ADAL" clId="{5E268414-54F4-4FB5-BE88-7AC25513121D}" dt="2025-02-14T19:23:57.036" v="7090" actId="478"/>
          <ac:spMkLst>
            <pc:docMk/>
            <pc:sldMk cId="538713824" sldId="282"/>
            <ac:spMk id="4" creationId="{8C8888A5-86CB-0D7B-C657-59CB0E2C3B92}"/>
          </ac:spMkLst>
        </pc:spChg>
        <pc:spChg chg="add mod">
          <ac:chgData name="Cathie Pagano" userId="3ef7a8a2-3105-4256-8b8b-76a602071094" providerId="ADAL" clId="{5E268414-54F4-4FB5-BE88-7AC25513121D}" dt="2025-02-14T19:23:43.547" v="7085" actId="1076"/>
          <ac:spMkLst>
            <pc:docMk/>
            <pc:sldMk cId="538713824" sldId="282"/>
            <ac:spMk id="5" creationId="{984CB6EE-9055-1650-4B5B-1273A77562E3}"/>
          </ac:spMkLst>
        </pc:spChg>
        <pc:spChg chg="add del">
          <ac:chgData name="Cathie Pagano" userId="3ef7a8a2-3105-4256-8b8b-76a602071094" providerId="ADAL" clId="{5E268414-54F4-4FB5-BE88-7AC25513121D}" dt="2025-02-13T00:29:39.578" v="5374" actId="26606"/>
          <ac:spMkLst>
            <pc:docMk/>
            <pc:sldMk cId="538713824" sldId="282"/>
            <ac:spMk id="9" creationId="{B210AC1D-4063-4C6E-9528-FA9C4C0C18E6}"/>
          </ac:spMkLst>
        </pc:spChg>
        <pc:spChg chg="add del">
          <ac:chgData name="Cathie Pagano" userId="3ef7a8a2-3105-4256-8b8b-76a602071094" providerId="ADAL" clId="{5E268414-54F4-4FB5-BE88-7AC25513121D}" dt="2025-02-13T00:29:39.578" v="5374" actId="26606"/>
          <ac:spMkLst>
            <pc:docMk/>
            <pc:sldMk cId="538713824" sldId="282"/>
            <ac:spMk id="11" creationId="{02F8C595-E68C-4306-AED8-DC7826A0A506}"/>
          </ac:spMkLst>
        </pc:spChg>
        <pc:picChg chg="add del">
          <ac:chgData name="Cathie Pagano" userId="3ef7a8a2-3105-4256-8b8b-76a602071094" providerId="ADAL" clId="{5E268414-54F4-4FB5-BE88-7AC25513121D}" dt="2025-02-13T00:29:39.578" v="5374" actId="26606"/>
          <ac:picMkLst>
            <pc:docMk/>
            <pc:sldMk cId="538713824" sldId="282"/>
            <ac:picMk id="5" creationId="{FAB0B9C6-05C4-99CF-1BBB-A1F312722B3E}"/>
          </ac:picMkLst>
        </pc:picChg>
        <pc:picChg chg="mod">
          <ac:chgData name="Cathie Pagano" userId="3ef7a8a2-3105-4256-8b8b-76a602071094" providerId="ADAL" clId="{5E268414-54F4-4FB5-BE88-7AC25513121D}" dt="2025-02-14T19:23:50.351" v="7089" actId="1076"/>
          <ac:picMkLst>
            <pc:docMk/>
            <pc:sldMk cId="538713824" sldId="282"/>
            <ac:picMk id="6" creationId="{D29BCF14-5FAF-2F20-77CF-C8C8DCB5D51A}"/>
          </ac:picMkLst>
        </pc:picChg>
      </pc:sldChg>
      <pc:sldChg chg="addSp delSp modSp new mod setBg">
        <pc:chgData name="Cathie Pagano" userId="3ef7a8a2-3105-4256-8b8b-76a602071094" providerId="ADAL" clId="{5E268414-54F4-4FB5-BE88-7AC25513121D}" dt="2025-02-14T18:25:07.799" v="7062" actId="20577"/>
        <pc:sldMkLst>
          <pc:docMk/>
          <pc:sldMk cId="2301298249" sldId="283"/>
        </pc:sldMkLst>
        <pc:spChg chg="mod">
          <ac:chgData name="Cathie Pagano" userId="3ef7a8a2-3105-4256-8b8b-76a602071094" providerId="ADAL" clId="{5E268414-54F4-4FB5-BE88-7AC25513121D}" dt="2025-02-13T00:29:57.599" v="5379" actId="26606"/>
          <ac:spMkLst>
            <pc:docMk/>
            <pc:sldMk cId="2301298249" sldId="283"/>
            <ac:spMk id="2" creationId="{E89A8374-B40D-9F2F-AE32-17FD4F7C00FF}"/>
          </ac:spMkLst>
        </pc:spChg>
        <pc:spChg chg="add del mod">
          <ac:chgData name="Cathie Pagano" userId="3ef7a8a2-3105-4256-8b8b-76a602071094" providerId="ADAL" clId="{5E268414-54F4-4FB5-BE88-7AC25513121D}" dt="2025-02-13T00:29:57.599" v="5379" actId="26606"/>
          <ac:spMkLst>
            <pc:docMk/>
            <pc:sldMk cId="2301298249" sldId="283"/>
            <ac:spMk id="3" creationId="{D2DC1E5E-BCCE-2362-3131-96A85E7C5594}"/>
          </ac:spMkLst>
        </pc:spChg>
        <pc:spChg chg="add mod">
          <ac:chgData name="Cathie Pagano" userId="3ef7a8a2-3105-4256-8b8b-76a602071094" providerId="ADAL" clId="{5E268414-54F4-4FB5-BE88-7AC25513121D}" dt="2025-02-14T18:25:07.799" v="7062" actId="20577"/>
          <ac:spMkLst>
            <pc:docMk/>
            <pc:sldMk cId="2301298249" sldId="283"/>
            <ac:spMk id="3" creationId="{E8FCAFEC-EEAB-A530-C49E-05EB3770CD8D}"/>
          </ac:spMkLst>
        </pc:spChg>
        <pc:spChg chg="add del">
          <ac:chgData name="Cathie Pagano" userId="3ef7a8a2-3105-4256-8b8b-76a602071094" providerId="ADAL" clId="{5E268414-54F4-4FB5-BE88-7AC25513121D}" dt="2025-02-13T00:29:57.590" v="5378" actId="26606"/>
          <ac:spMkLst>
            <pc:docMk/>
            <pc:sldMk cId="2301298249" sldId="283"/>
            <ac:spMk id="9" creationId="{9D768B77-8742-43A0-AF16-6AC4D378E482}"/>
          </ac:spMkLst>
        </pc:spChg>
        <pc:spChg chg="add del">
          <ac:chgData name="Cathie Pagano" userId="3ef7a8a2-3105-4256-8b8b-76a602071094" providerId="ADAL" clId="{5E268414-54F4-4FB5-BE88-7AC25513121D}" dt="2025-02-13T00:29:57.590" v="5378" actId="26606"/>
          <ac:spMkLst>
            <pc:docMk/>
            <pc:sldMk cId="2301298249" sldId="283"/>
            <ac:spMk id="11" creationId="{48B13CA8-CBEA-4805-955D-CEBE32236560}"/>
          </ac:spMkLst>
        </pc:spChg>
        <pc:spChg chg="add">
          <ac:chgData name="Cathie Pagano" userId="3ef7a8a2-3105-4256-8b8b-76a602071094" providerId="ADAL" clId="{5E268414-54F4-4FB5-BE88-7AC25513121D}" dt="2025-02-13T00:29:57.599" v="5379" actId="26606"/>
          <ac:spMkLst>
            <pc:docMk/>
            <pc:sldMk cId="2301298249" sldId="283"/>
            <ac:spMk id="13" creationId="{D0300FD3-5AF1-6305-15FA-9078072672E2}"/>
          </ac:spMkLst>
        </pc:spChg>
        <pc:spChg chg="add">
          <ac:chgData name="Cathie Pagano" userId="3ef7a8a2-3105-4256-8b8b-76a602071094" providerId="ADAL" clId="{5E268414-54F4-4FB5-BE88-7AC25513121D}" dt="2025-02-13T00:29:57.599" v="5379" actId="26606"/>
          <ac:spMkLst>
            <pc:docMk/>
            <pc:sldMk cId="2301298249" sldId="283"/>
            <ac:spMk id="14" creationId="{9F7D5CDA-D291-4307-BF55-1381FED29634}"/>
          </ac:spMkLst>
        </pc:spChg>
        <pc:spChg chg="add">
          <ac:chgData name="Cathie Pagano" userId="3ef7a8a2-3105-4256-8b8b-76a602071094" providerId="ADAL" clId="{5E268414-54F4-4FB5-BE88-7AC25513121D}" dt="2025-02-13T00:29:57.599" v="5379" actId="26606"/>
          <ac:spMkLst>
            <pc:docMk/>
            <pc:sldMk cId="2301298249" sldId="283"/>
            <ac:spMk id="16" creationId="{59B296B9-C5A5-4E4F-9B60-C907B5F1466C}"/>
          </ac:spMkLst>
        </pc:spChg>
        <pc:spChg chg="add">
          <ac:chgData name="Cathie Pagano" userId="3ef7a8a2-3105-4256-8b8b-76a602071094" providerId="ADAL" clId="{5E268414-54F4-4FB5-BE88-7AC25513121D}" dt="2025-02-13T00:29:57.599" v="5379" actId="26606"/>
          <ac:spMkLst>
            <pc:docMk/>
            <pc:sldMk cId="2301298249" sldId="283"/>
            <ac:spMk id="17" creationId="{D2DC1E5E-BCCE-2362-3131-96A85E7C5594}"/>
          </ac:spMkLst>
        </pc:spChg>
        <pc:picChg chg="add del">
          <ac:chgData name="Cathie Pagano" userId="3ef7a8a2-3105-4256-8b8b-76a602071094" providerId="ADAL" clId="{5E268414-54F4-4FB5-BE88-7AC25513121D}" dt="2025-02-13T00:29:57.590" v="5378" actId="26606"/>
          <ac:picMkLst>
            <pc:docMk/>
            <pc:sldMk cId="2301298249" sldId="283"/>
            <ac:picMk id="5" creationId="{D9724430-B323-290D-2772-E872581DF1C5}"/>
          </ac:picMkLst>
        </pc:picChg>
        <pc:picChg chg="add">
          <ac:chgData name="Cathie Pagano" userId="3ef7a8a2-3105-4256-8b8b-76a602071094" providerId="ADAL" clId="{5E268414-54F4-4FB5-BE88-7AC25513121D}" dt="2025-02-13T00:29:57.599" v="5379" actId="26606"/>
          <ac:picMkLst>
            <pc:docMk/>
            <pc:sldMk cId="2301298249" sldId="283"/>
            <ac:picMk id="15" creationId="{EC5EF885-C5AF-451D-2501-B0C916AC60BE}"/>
          </ac:picMkLst>
        </pc:picChg>
        <pc:cxnChg chg="add del">
          <ac:chgData name="Cathie Pagano" userId="3ef7a8a2-3105-4256-8b8b-76a602071094" providerId="ADAL" clId="{5E268414-54F4-4FB5-BE88-7AC25513121D}" dt="2025-02-13T00:29:54.714" v="5376" actId="26606"/>
          <ac:cxnSpMkLst>
            <pc:docMk/>
            <pc:sldMk cId="2301298249" sldId="283"/>
            <ac:cxnSpMk id="8" creationId="{D2C4353C-C927-1758-0BEF-21E9E0D81614}"/>
          </ac:cxnSpMkLst>
        </pc:cxnChg>
      </pc:sldChg>
      <pc:sldChg chg="addSp delSp modSp add mod setBg modClrScheme delDesignElem chgLayout">
        <pc:chgData name="Cathie Pagano" userId="3ef7a8a2-3105-4256-8b8b-76a602071094" providerId="ADAL" clId="{5E268414-54F4-4FB5-BE88-7AC25513121D}" dt="2025-02-14T18:08:21.386" v="6011" actId="20577"/>
        <pc:sldMkLst>
          <pc:docMk/>
          <pc:sldMk cId="2172947488" sldId="284"/>
        </pc:sldMkLst>
        <pc:spChg chg="mod ord">
          <ac:chgData name="Cathie Pagano" userId="3ef7a8a2-3105-4256-8b8b-76a602071094" providerId="ADAL" clId="{5E268414-54F4-4FB5-BE88-7AC25513121D}" dt="2025-02-12T23:35:43.695" v="3072" actId="20577"/>
          <ac:spMkLst>
            <pc:docMk/>
            <pc:sldMk cId="2172947488" sldId="284"/>
            <ac:spMk id="2" creationId="{70BEF949-8EDF-9F02-8A99-B59BC59F5AC9}"/>
          </ac:spMkLst>
        </pc:spChg>
        <pc:spChg chg="add del mod ord">
          <ac:chgData name="Cathie Pagano" userId="3ef7a8a2-3105-4256-8b8b-76a602071094" providerId="ADAL" clId="{5E268414-54F4-4FB5-BE88-7AC25513121D}" dt="2025-02-13T00:28:05.055" v="5351" actId="26606"/>
          <ac:spMkLst>
            <pc:docMk/>
            <pc:sldMk cId="2172947488" sldId="284"/>
            <ac:spMk id="3" creationId="{51A620C0-BFB7-43B8-AC4A-2FFF88DCE76B}"/>
          </ac:spMkLst>
        </pc:spChg>
        <pc:spChg chg="add mod">
          <ac:chgData name="Cathie Pagano" userId="3ef7a8a2-3105-4256-8b8b-76a602071094" providerId="ADAL" clId="{5E268414-54F4-4FB5-BE88-7AC25513121D}" dt="2025-02-14T18:08:21.386" v="6011" actId="20577"/>
          <ac:spMkLst>
            <pc:docMk/>
            <pc:sldMk cId="2172947488" sldId="284"/>
            <ac:spMk id="3" creationId="{5A87220C-1AA6-4832-AAE4-5B90FB177EEE}"/>
          </ac:spMkLst>
        </pc:spChg>
        <pc:spChg chg="add mod">
          <ac:chgData name="Cathie Pagano" userId="3ef7a8a2-3105-4256-8b8b-76a602071094" providerId="ADAL" clId="{5E268414-54F4-4FB5-BE88-7AC25513121D}" dt="2025-02-12T23:39:15.476" v="3099" actId="1076"/>
          <ac:spMkLst>
            <pc:docMk/>
            <pc:sldMk cId="2172947488" sldId="284"/>
            <ac:spMk id="11" creationId="{7C173682-FA66-B07D-E710-603A140C5227}"/>
          </ac:spMkLst>
        </pc:spChg>
        <pc:graphicFrameChg chg="add del">
          <ac:chgData name="Cathie Pagano" userId="3ef7a8a2-3105-4256-8b8b-76a602071094" providerId="ADAL" clId="{5E268414-54F4-4FB5-BE88-7AC25513121D}" dt="2025-02-13T00:28:05.049" v="5350" actId="26606"/>
          <ac:graphicFrameMkLst>
            <pc:docMk/>
            <pc:sldMk cId="2172947488" sldId="284"/>
            <ac:graphicFrameMk id="13" creationId="{657337B5-F20F-164B-F6D6-518FE56B9D80}"/>
          </ac:graphicFrameMkLst>
        </pc:graphicFrameChg>
        <pc:graphicFrameChg chg="add">
          <ac:chgData name="Cathie Pagano" userId="3ef7a8a2-3105-4256-8b8b-76a602071094" providerId="ADAL" clId="{5E268414-54F4-4FB5-BE88-7AC25513121D}" dt="2025-02-13T00:28:05.055" v="5351" actId="26606"/>
          <ac:graphicFrameMkLst>
            <pc:docMk/>
            <pc:sldMk cId="2172947488" sldId="284"/>
            <ac:graphicFrameMk id="15" creationId="{DAC95B77-50EA-53EB-158E-3C1DEA9AE0FC}"/>
          </ac:graphicFrameMkLst>
        </pc:graphicFrameChg>
        <pc:picChg chg="add mod">
          <ac:chgData name="Cathie Pagano" userId="3ef7a8a2-3105-4256-8b8b-76a602071094" providerId="ADAL" clId="{5E268414-54F4-4FB5-BE88-7AC25513121D}" dt="2025-02-12T23:39:12.147" v="3098" actId="1076"/>
          <ac:picMkLst>
            <pc:docMk/>
            <pc:sldMk cId="2172947488" sldId="284"/>
            <ac:picMk id="7" creationId="{0C730747-F35D-AB20-4728-54CE37781F61}"/>
          </ac:picMkLst>
        </pc:picChg>
      </pc:sldChg>
      <pc:sldChg chg="modSp add del mod">
        <pc:chgData name="Cathie Pagano" userId="3ef7a8a2-3105-4256-8b8b-76a602071094" providerId="ADAL" clId="{5E268414-54F4-4FB5-BE88-7AC25513121D}" dt="2025-02-12T23:31:40.434" v="2973" actId="2890"/>
        <pc:sldMkLst>
          <pc:docMk/>
          <pc:sldMk cId="3286292537" sldId="284"/>
        </pc:sldMkLst>
      </pc:sldChg>
      <pc:sldChg chg="add ord">
        <pc:chgData name="Cathie Pagano" userId="3ef7a8a2-3105-4256-8b8b-76a602071094" providerId="ADAL" clId="{5E268414-54F4-4FB5-BE88-7AC25513121D}" dt="2025-02-13T22:29:21.999" v="5668"/>
        <pc:sldMkLst>
          <pc:docMk/>
          <pc:sldMk cId="3249103840" sldId="285"/>
        </pc:sldMkLst>
      </pc:sldChg>
      <pc:sldChg chg="modSp add del mod ord modShow">
        <pc:chgData name="Cathie Pagano" userId="3ef7a8a2-3105-4256-8b8b-76a602071094" providerId="ADAL" clId="{5E268414-54F4-4FB5-BE88-7AC25513121D}" dt="2025-02-14T19:34:47.476" v="8222" actId="2696"/>
        <pc:sldMkLst>
          <pc:docMk/>
          <pc:sldMk cId="3909961688" sldId="286"/>
        </pc:sldMkLst>
        <pc:spChg chg="mod">
          <ac:chgData name="Cathie Pagano" userId="3ef7a8a2-3105-4256-8b8b-76a602071094" providerId="ADAL" clId="{5E268414-54F4-4FB5-BE88-7AC25513121D}" dt="2025-02-14T00:04:55.375" v="5869" actId="20577"/>
          <ac:spMkLst>
            <pc:docMk/>
            <pc:sldMk cId="3909961688" sldId="286"/>
            <ac:spMk id="2" creationId="{9A6FEC7E-D283-59E0-9672-3B6C36118497}"/>
          </ac:spMkLst>
        </pc:spChg>
        <pc:spChg chg="mod">
          <ac:chgData name="Cathie Pagano" userId="3ef7a8a2-3105-4256-8b8b-76a602071094" providerId="ADAL" clId="{5E268414-54F4-4FB5-BE88-7AC25513121D}" dt="2025-02-14T00:04:59.615" v="5870" actId="6549"/>
          <ac:spMkLst>
            <pc:docMk/>
            <pc:sldMk cId="3909961688" sldId="286"/>
            <ac:spMk id="3" creationId="{0C639B9D-9457-6E5B-FEFE-4EDB38BC1D71}"/>
          </ac:spMkLst>
        </pc:spChg>
        <pc:spChg chg="mod">
          <ac:chgData name="Cathie Pagano" userId="3ef7a8a2-3105-4256-8b8b-76a602071094" providerId="ADAL" clId="{5E268414-54F4-4FB5-BE88-7AC25513121D}" dt="2025-02-14T00:05:02.489" v="5871" actId="20577"/>
          <ac:spMkLst>
            <pc:docMk/>
            <pc:sldMk cId="3909961688" sldId="286"/>
            <ac:spMk id="5" creationId="{02F88901-0416-E8BD-22D0-7436D35232EF}"/>
          </ac:spMkLst>
        </pc:spChg>
      </pc:sldChg>
      <pc:sldChg chg="addSp modSp mod">
        <pc:chgData name="Cathie Pagano" userId="3ef7a8a2-3105-4256-8b8b-76a602071094" providerId="ADAL" clId="{5E268414-54F4-4FB5-BE88-7AC25513121D}" dt="2025-02-14T19:24:30.573" v="7119" actId="20577"/>
        <pc:sldMkLst>
          <pc:docMk/>
          <pc:sldMk cId="2964023659" sldId="287"/>
        </pc:sldMkLst>
        <pc:spChg chg="add mod">
          <ac:chgData name="Cathie Pagano" userId="3ef7a8a2-3105-4256-8b8b-76a602071094" providerId="ADAL" clId="{5E268414-54F4-4FB5-BE88-7AC25513121D}" dt="2025-02-14T19:24:30.573" v="7119" actId="20577"/>
          <ac:spMkLst>
            <pc:docMk/>
            <pc:sldMk cId="2964023659" sldId="287"/>
            <ac:spMk id="3" creationId="{461FAA14-A610-2BA1-A2A9-00E331DCAC34}"/>
          </ac:spMkLst>
        </pc:spChg>
      </pc:sldChg>
    </pc:docChg>
  </pc:docChgLst>
  <pc:docChgLst>
    <pc:chgData name="John Cattles" userId="S::jcattles@gunnisoncounty.org::c633b6bb-481f-48d7-a6e9-1676f86427c4" providerId="AD" clId="Web-{3173F1D5-9E73-9E71-1243-0FC4B9DFAA08}"/>
    <pc:docChg chg="addSld modSld">
      <pc:chgData name="John Cattles" userId="S::jcattles@gunnisoncounty.org::c633b6bb-481f-48d7-a6e9-1676f86427c4" providerId="AD" clId="Web-{3173F1D5-9E73-9E71-1243-0FC4B9DFAA08}" dt="2025-02-05T18:48:14.235" v="1457" actId="20577"/>
      <pc:docMkLst>
        <pc:docMk/>
      </pc:docMkLst>
      <pc:sldChg chg="modSp">
        <pc:chgData name="John Cattles" userId="S::jcattles@gunnisoncounty.org::c633b6bb-481f-48d7-a6e9-1676f86427c4" providerId="AD" clId="Web-{3173F1D5-9E73-9E71-1243-0FC4B9DFAA08}" dt="2025-02-05T18:22:15.543" v="1078" actId="14100"/>
        <pc:sldMkLst>
          <pc:docMk/>
          <pc:sldMk cId="2272397977" sldId="261"/>
        </pc:sldMkLst>
        <pc:spChg chg="mod">
          <ac:chgData name="John Cattles" userId="S::jcattles@gunnisoncounty.org::c633b6bb-481f-48d7-a6e9-1676f86427c4" providerId="AD" clId="Web-{3173F1D5-9E73-9E71-1243-0FC4B9DFAA08}" dt="2025-02-05T18:22:15.543" v="1078" actId="14100"/>
          <ac:spMkLst>
            <pc:docMk/>
            <pc:sldMk cId="2272397977" sldId="261"/>
            <ac:spMk id="3" creationId="{51F17B89-EFD5-29E0-5364-60C8A27A8837}"/>
          </ac:spMkLst>
        </pc:spChg>
      </pc:sldChg>
      <pc:sldChg chg="modSp">
        <pc:chgData name="John Cattles" userId="S::jcattles@gunnisoncounty.org::c633b6bb-481f-48d7-a6e9-1676f86427c4" providerId="AD" clId="Web-{3173F1D5-9E73-9E71-1243-0FC4B9DFAA08}" dt="2025-02-05T18:36:48.486" v="1405" actId="20577"/>
        <pc:sldMkLst>
          <pc:docMk/>
          <pc:sldMk cId="577545937" sldId="269"/>
        </pc:sldMkLst>
      </pc:sldChg>
      <pc:sldChg chg="addSp delSp modSp add mod replId setBg modShow">
        <pc:chgData name="John Cattles" userId="S::jcattles@gunnisoncounty.org::c633b6bb-481f-48d7-a6e9-1676f86427c4" providerId="AD" clId="Web-{3173F1D5-9E73-9E71-1243-0FC4B9DFAA08}" dt="2025-02-05T18:48:14.235" v="1457" actId="20577"/>
        <pc:sldMkLst>
          <pc:docMk/>
          <pc:sldMk cId="1719926674" sldId="274"/>
        </pc:sldMkLst>
      </pc:sldChg>
      <pc:sldChg chg="modSp new">
        <pc:chgData name="John Cattles" userId="S::jcattles@gunnisoncounty.org::c633b6bb-481f-48d7-a6e9-1676f86427c4" providerId="AD" clId="Web-{3173F1D5-9E73-9E71-1243-0FC4B9DFAA08}" dt="2025-02-05T18:04:08.395" v="1011" actId="14100"/>
        <pc:sldMkLst>
          <pc:docMk/>
          <pc:sldMk cId="3368668663" sldId="275"/>
        </pc:sldMkLst>
        <pc:spChg chg="mod">
          <ac:chgData name="John Cattles" userId="S::jcattles@gunnisoncounty.org::c633b6bb-481f-48d7-a6e9-1676f86427c4" providerId="AD" clId="Web-{3173F1D5-9E73-9E71-1243-0FC4B9DFAA08}" dt="2025-02-05T17:59:45.737" v="835" actId="1076"/>
          <ac:spMkLst>
            <pc:docMk/>
            <pc:sldMk cId="3368668663" sldId="275"/>
            <ac:spMk id="2" creationId="{6F596C43-7E9B-E34B-25DD-4C4664ADADF3}"/>
          </ac:spMkLst>
        </pc:spChg>
      </pc:sldChg>
      <pc:sldChg chg="modSp new">
        <pc:chgData name="John Cattles" userId="S::jcattles@gunnisoncounty.org::c633b6bb-481f-48d7-a6e9-1676f86427c4" providerId="AD" clId="Web-{3173F1D5-9E73-9E71-1243-0FC4B9DFAA08}" dt="2025-02-05T18:28:16.045" v="1387" actId="1076"/>
        <pc:sldMkLst>
          <pc:docMk/>
          <pc:sldMk cId="2630627520" sldId="276"/>
        </pc:sldMkLst>
        <pc:spChg chg="mod">
          <ac:chgData name="John Cattles" userId="S::jcattles@gunnisoncounty.org::c633b6bb-481f-48d7-a6e9-1676f86427c4" providerId="AD" clId="Web-{3173F1D5-9E73-9E71-1243-0FC4B9DFAA08}" dt="2025-02-05T18:28:13.545" v="1386" actId="1076"/>
          <ac:spMkLst>
            <pc:docMk/>
            <pc:sldMk cId="2630627520" sldId="276"/>
            <ac:spMk id="2" creationId="{E3D04FF7-1F81-2CBE-D461-2C9DC1A6AE70}"/>
          </ac:spMkLst>
        </pc:spChg>
        <pc:spChg chg="mod">
          <ac:chgData name="John Cattles" userId="S::jcattles@gunnisoncounty.org::c633b6bb-481f-48d7-a6e9-1676f86427c4" providerId="AD" clId="Web-{3173F1D5-9E73-9E71-1243-0FC4B9DFAA08}" dt="2025-02-05T18:28:16.045" v="1387" actId="1076"/>
          <ac:spMkLst>
            <pc:docMk/>
            <pc:sldMk cId="2630627520" sldId="276"/>
            <ac:spMk id="3" creationId="{A7057B5C-9BD5-8329-42C9-7B3854DF1E99}"/>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ata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657FE39B-F55D-4659-AEAD-84320327A4E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2AA919E-7851-4EAF-8425-45F48DAF3947}">
      <dgm:prSet/>
      <dgm:spPr/>
      <dgm:t>
        <a:bodyPr/>
        <a:lstStyle/>
        <a:p>
          <a:pPr>
            <a:lnSpc>
              <a:spcPct val="100000"/>
            </a:lnSpc>
          </a:pPr>
          <a:r>
            <a:rPr lang="en-US" b="0" i="0"/>
            <a:t>Does your community have issues that the community persistently brings up despite best efforts to address them? </a:t>
          </a:r>
          <a:endParaRPr lang="en-US"/>
        </a:p>
      </dgm:t>
    </dgm:pt>
    <dgm:pt modelId="{1AEAF593-5215-4BEA-A52A-462C4B2311D8}" type="parTrans" cxnId="{47CD9AB3-FF59-4A09-8696-998C2848E5C9}">
      <dgm:prSet/>
      <dgm:spPr/>
      <dgm:t>
        <a:bodyPr/>
        <a:lstStyle/>
        <a:p>
          <a:endParaRPr lang="en-US"/>
        </a:p>
      </dgm:t>
    </dgm:pt>
    <dgm:pt modelId="{57C2D4FB-CDDA-4F8A-8DA7-BF4AF93C1C22}" type="sibTrans" cxnId="{47CD9AB3-FF59-4A09-8696-998C2848E5C9}">
      <dgm:prSet/>
      <dgm:spPr/>
      <dgm:t>
        <a:bodyPr/>
        <a:lstStyle/>
        <a:p>
          <a:endParaRPr lang="en-US"/>
        </a:p>
      </dgm:t>
    </dgm:pt>
    <dgm:pt modelId="{BEF14532-BCB7-4075-A123-E83024DAE00D}">
      <dgm:prSet/>
      <dgm:spPr/>
      <dgm:t>
        <a:bodyPr/>
        <a:lstStyle/>
        <a:p>
          <a:pPr>
            <a:lnSpc>
              <a:spcPct val="100000"/>
            </a:lnSpc>
          </a:pPr>
          <a:r>
            <a:rPr lang="en-US" b="0" i="0"/>
            <a:t>Do you have plans that have never been implemented? </a:t>
          </a:r>
          <a:endParaRPr lang="en-US"/>
        </a:p>
      </dgm:t>
    </dgm:pt>
    <dgm:pt modelId="{AB1B5FB5-86A5-4EDE-BF8A-4C1A9CAE272D}" type="parTrans" cxnId="{D4FE21A6-5768-4E16-88E1-7397804FEF81}">
      <dgm:prSet/>
      <dgm:spPr/>
      <dgm:t>
        <a:bodyPr/>
        <a:lstStyle/>
        <a:p>
          <a:endParaRPr lang="en-US"/>
        </a:p>
      </dgm:t>
    </dgm:pt>
    <dgm:pt modelId="{5E0E5038-8CE6-4A9A-9755-55D6A30BAC61}" type="sibTrans" cxnId="{D4FE21A6-5768-4E16-88E1-7397804FEF81}">
      <dgm:prSet/>
      <dgm:spPr/>
      <dgm:t>
        <a:bodyPr/>
        <a:lstStyle/>
        <a:p>
          <a:endParaRPr lang="en-US"/>
        </a:p>
      </dgm:t>
    </dgm:pt>
    <dgm:pt modelId="{1CA9E698-3230-41D2-80C4-93068977CD40}">
      <dgm:prSet/>
      <dgm:spPr/>
      <dgm:t>
        <a:bodyPr/>
        <a:lstStyle/>
        <a:p>
          <a:pPr>
            <a:lnSpc>
              <a:spcPct val="100000"/>
            </a:lnSpc>
          </a:pPr>
          <a:r>
            <a:rPr lang="en-US" b="0" i="0"/>
            <a:t>Do you have goals that get recycled from year to year with little progress?</a:t>
          </a:r>
          <a:endParaRPr lang="en-US"/>
        </a:p>
      </dgm:t>
    </dgm:pt>
    <dgm:pt modelId="{ADA86E61-029D-4D56-BC6C-4BA44E7C99DF}" type="parTrans" cxnId="{19E15BBF-9750-409B-A8D9-7AE2016AA1D5}">
      <dgm:prSet/>
      <dgm:spPr/>
      <dgm:t>
        <a:bodyPr/>
        <a:lstStyle/>
        <a:p>
          <a:endParaRPr lang="en-US"/>
        </a:p>
      </dgm:t>
    </dgm:pt>
    <dgm:pt modelId="{66AF42FC-15B4-4362-9D2D-78553F6193CB}" type="sibTrans" cxnId="{19E15BBF-9750-409B-A8D9-7AE2016AA1D5}">
      <dgm:prSet/>
      <dgm:spPr/>
      <dgm:t>
        <a:bodyPr/>
        <a:lstStyle/>
        <a:p>
          <a:endParaRPr lang="en-US"/>
        </a:p>
      </dgm:t>
    </dgm:pt>
    <dgm:pt modelId="{A1ABF2DE-1801-4D06-A566-9492D0A66113}">
      <dgm:prSet/>
      <dgm:spPr/>
      <dgm:t>
        <a:bodyPr/>
        <a:lstStyle/>
        <a:p>
          <a:pPr>
            <a:lnSpc>
              <a:spcPct val="100000"/>
            </a:lnSpc>
          </a:pPr>
          <a:r>
            <a:rPr lang="en-US" b="0" i="0"/>
            <a:t>Does your community know how you plan to address pressing issues?</a:t>
          </a:r>
          <a:endParaRPr lang="en-US"/>
        </a:p>
      </dgm:t>
    </dgm:pt>
    <dgm:pt modelId="{88BC13F8-2867-437D-81B5-D09E1FF193EC}" type="parTrans" cxnId="{8C297712-BF91-41A5-B0E0-4538DAA1D945}">
      <dgm:prSet/>
      <dgm:spPr/>
      <dgm:t>
        <a:bodyPr/>
        <a:lstStyle/>
        <a:p>
          <a:endParaRPr lang="en-US"/>
        </a:p>
      </dgm:t>
    </dgm:pt>
    <dgm:pt modelId="{C4CC7E51-62F6-4B7E-A97A-3C08047511EC}" type="sibTrans" cxnId="{8C297712-BF91-41A5-B0E0-4538DAA1D945}">
      <dgm:prSet/>
      <dgm:spPr/>
      <dgm:t>
        <a:bodyPr/>
        <a:lstStyle/>
        <a:p>
          <a:endParaRPr lang="en-US"/>
        </a:p>
      </dgm:t>
    </dgm:pt>
    <dgm:pt modelId="{CACAA89A-2A27-4BF6-A0DC-08FF22FB3BB1}" type="pres">
      <dgm:prSet presAssocID="{657FE39B-F55D-4659-AEAD-84320327A4EB}" presName="root" presStyleCnt="0">
        <dgm:presLayoutVars>
          <dgm:dir/>
          <dgm:resizeHandles val="exact"/>
        </dgm:presLayoutVars>
      </dgm:prSet>
      <dgm:spPr/>
    </dgm:pt>
    <dgm:pt modelId="{27CE761F-4A01-4272-8D3D-DE2DAF5FE153}" type="pres">
      <dgm:prSet presAssocID="{D2AA919E-7851-4EAF-8425-45F48DAF3947}" presName="compNode" presStyleCnt="0"/>
      <dgm:spPr/>
    </dgm:pt>
    <dgm:pt modelId="{9B201F38-70C7-47F6-BACF-4AC0E8D8979B}" type="pres">
      <dgm:prSet presAssocID="{D2AA919E-7851-4EAF-8425-45F48DAF3947}" presName="bgRect" presStyleLbl="bgShp" presStyleIdx="0" presStyleCnt="4"/>
      <dgm:spPr/>
    </dgm:pt>
    <dgm:pt modelId="{AE016B41-4EB0-4C26-80CC-209CBA84971C}" type="pres">
      <dgm:prSet presAssocID="{D2AA919E-7851-4EAF-8425-45F48DAF394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98D07CE6-B026-4B8B-9FF5-63BFF4776153}" type="pres">
      <dgm:prSet presAssocID="{D2AA919E-7851-4EAF-8425-45F48DAF3947}" presName="spaceRect" presStyleCnt="0"/>
      <dgm:spPr/>
    </dgm:pt>
    <dgm:pt modelId="{BBFD9E45-CBF3-45F1-9BA0-2671E726A119}" type="pres">
      <dgm:prSet presAssocID="{D2AA919E-7851-4EAF-8425-45F48DAF3947}" presName="parTx" presStyleLbl="revTx" presStyleIdx="0" presStyleCnt="4">
        <dgm:presLayoutVars>
          <dgm:chMax val="0"/>
          <dgm:chPref val="0"/>
        </dgm:presLayoutVars>
      </dgm:prSet>
      <dgm:spPr/>
    </dgm:pt>
    <dgm:pt modelId="{945FB420-692F-4B39-BE35-1B9B4CCEA88A}" type="pres">
      <dgm:prSet presAssocID="{57C2D4FB-CDDA-4F8A-8DA7-BF4AF93C1C22}" presName="sibTrans" presStyleCnt="0"/>
      <dgm:spPr/>
    </dgm:pt>
    <dgm:pt modelId="{455E8479-F207-49F0-A1FB-A27047E90CC0}" type="pres">
      <dgm:prSet presAssocID="{BEF14532-BCB7-4075-A123-E83024DAE00D}" presName="compNode" presStyleCnt="0"/>
      <dgm:spPr/>
    </dgm:pt>
    <dgm:pt modelId="{3C4B79CF-5208-422E-8266-B5CE0B025B56}" type="pres">
      <dgm:prSet presAssocID="{BEF14532-BCB7-4075-A123-E83024DAE00D}" presName="bgRect" presStyleLbl="bgShp" presStyleIdx="1" presStyleCnt="4"/>
      <dgm:spPr/>
    </dgm:pt>
    <dgm:pt modelId="{6847CAEE-9155-404C-8922-2AF0F470CA02}" type="pres">
      <dgm:prSet presAssocID="{BEF14532-BCB7-4075-A123-E83024DAE00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624328BB-5D14-4AD3-98A5-744506B44D8F}" type="pres">
      <dgm:prSet presAssocID="{BEF14532-BCB7-4075-A123-E83024DAE00D}" presName="spaceRect" presStyleCnt="0"/>
      <dgm:spPr/>
    </dgm:pt>
    <dgm:pt modelId="{3C5E355C-94D0-4161-AEB5-E8CABE9E0695}" type="pres">
      <dgm:prSet presAssocID="{BEF14532-BCB7-4075-A123-E83024DAE00D}" presName="parTx" presStyleLbl="revTx" presStyleIdx="1" presStyleCnt="4">
        <dgm:presLayoutVars>
          <dgm:chMax val="0"/>
          <dgm:chPref val="0"/>
        </dgm:presLayoutVars>
      </dgm:prSet>
      <dgm:spPr/>
    </dgm:pt>
    <dgm:pt modelId="{ACC7EBFB-1CB9-4367-AC5A-06BC16F59FEC}" type="pres">
      <dgm:prSet presAssocID="{5E0E5038-8CE6-4A9A-9755-55D6A30BAC61}" presName="sibTrans" presStyleCnt="0"/>
      <dgm:spPr/>
    </dgm:pt>
    <dgm:pt modelId="{10818A56-B4F0-4103-9D64-547F87D54065}" type="pres">
      <dgm:prSet presAssocID="{1CA9E698-3230-41D2-80C4-93068977CD40}" presName="compNode" presStyleCnt="0"/>
      <dgm:spPr/>
    </dgm:pt>
    <dgm:pt modelId="{D4D63180-EA6D-415E-8FE7-15ECEDD0D957}" type="pres">
      <dgm:prSet presAssocID="{1CA9E698-3230-41D2-80C4-93068977CD40}" presName="bgRect" presStyleLbl="bgShp" presStyleIdx="2" presStyleCnt="4"/>
      <dgm:spPr/>
    </dgm:pt>
    <dgm:pt modelId="{DBAAF1FD-1A1F-4B77-BB7A-80579197D7A5}" type="pres">
      <dgm:prSet presAssocID="{1CA9E698-3230-41D2-80C4-93068977CD4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ycle"/>
        </a:ext>
      </dgm:extLst>
    </dgm:pt>
    <dgm:pt modelId="{7C14E996-A38B-44C8-92CD-6547784E94DF}" type="pres">
      <dgm:prSet presAssocID="{1CA9E698-3230-41D2-80C4-93068977CD40}" presName="spaceRect" presStyleCnt="0"/>
      <dgm:spPr/>
    </dgm:pt>
    <dgm:pt modelId="{57300576-C91E-401E-8766-945D77561131}" type="pres">
      <dgm:prSet presAssocID="{1CA9E698-3230-41D2-80C4-93068977CD40}" presName="parTx" presStyleLbl="revTx" presStyleIdx="2" presStyleCnt="4">
        <dgm:presLayoutVars>
          <dgm:chMax val="0"/>
          <dgm:chPref val="0"/>
        </dgm:presLayoutVars>
      </dgm:prSet>
      <dgm:spPr/>
    </dgm:pt>
    <dgm:pt modelId="{5265D10E-0E33-4FA1-B851-08BF8863B02A}" type="pres">
      <dgm:prSet presAssocID="{66AF42FC-15B4-4362-9D2D-78553F6193CB}" presName="sibTrans" presStyleCnt="0"/>
      <dgm:spPr/>
    </dgm:pt>
    <dgm:pt modelId="{A54E7BC5-FABC-45F0-BEB6-B96CB5892A79}" type="pres">
      <dgm:prSet presAssocID="{A1ABF2DE-1801-4D06-A566-9492D0A66113}" presName="compNode" presStyleCnt="0"/>
      <dgm:spPr/>
    </dgm:pt>
    <dgm:pt modelId="{55733C91-E51F-47FF-B324-A31BA5EF0681}" type="pres">
      <dgm:prSet presAssocID="{A1ABF2DE-1801-4D06-A566-9492D0A66113}" presName="bgRect" presStyleLbl="bgShp" presStyleIdx="3" presStyleCnt="4"/>
      <dgm:spPr/>
    </dgm:pt>
    <dgm:pt modelId="{5AC2A3B4-F2D0-46C5-95A4-C17400322349}" type="pres">
      <dgm:prSet presAssocID="{A1ABF2DE-1801-4D06-A566-9492D0A6611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7D6F3FCC-61A6-4B66-9FBE-0D14913C3035}" type="pres">
      <dgm:prSet presAssocID="{A1ABF2DE-1801-4D06-A566-9492D0A66113}" presName="spaceRect" presStyleCnt="0"/>
      <dgm:spPr/>
    </dgm:pt>
    <dgm:pt modelId="{F882D15C-FBD5-460D-91DE-4020FF68F33F}" type="pres">
      <dgm:prSet presAssocID="{A1ABF2DE-1801-4D06-A566-9492D0A66113}" presName="parTx" presStyleLbl="revTx" presStyleIdx="3" presStyleCnt="4">
        <dgm:presLayoutVars>
          <dgm:chMax val="0"/>
          <dgm:chPref val="0"/>
        </dgm:presLayoutVars>
      </dgm:prSet>
      <dgm:spPr/>
    </dgm:pt>
  </dgm:ptLst>
  <dgm:cxnLst>
    <dgm:cxn modelId="{1C3ECF06-6DC3-4463-B70B-726CE8EE7077}" type="presOf" srcId="{657FE39B-F55D-4659-AEAD-84320327A4EB}" destId="{CACAA89A-2A27-4BF6-A0DC-08FF22FB3BB1}" srcOrd="0" destOrd="0" presId="urn:microsoft.com/office/officeart/2018/2/layout/IconVerticalSolidList"/>
    <dgm:cxn modelId="{90EB1509-79E6-4247-9EA1-D8573D915232}" type="presOf" srcId="{BEF14532-BCB7-4075-A123-E83024DAE00D}" destId="{3C5E355C-94D0-4161-AEB5-E8CABE9E0695}" srcOrd="0" destOrd="0" presId="urn:microsoft.com/office/officeart/2018/2/layout/IconVerticalSolidList"/>
    <dgm:cxn modelId="{8C297712-BF91-41A5-B0E0-4538DAA1D945}" srcId="{657FE39B-F55D-4659-AEAD-84320327A4EB}" destId="{A1ABF2DE-1801-4D06-A566-9492D0A66113}" srcOrd="3" destOrd="0" parTransId="{88BC13F8-2867-437D-81B5-D09E1FF193EC}" sibTransId="{C4CC7E51-62F6-4B7E-A97A-3C08047511EC}"/>
    <dgm:cxn modelId="{B3B1F434-B5D4-40B9-AE9B-E9D9A10513FF}" type="presOf" srcId="{A1ABF2DE-1801-4D06-A566-9492D0A66113}" destId="{F882D15C-FBD5-460D-91DE-4020FF68F33F}" srcOrd="0" destOrd="0" presId="urn:microsoft.com/office/officeart/2018/2/layout/IconVerticalSolidList"/>
    <dgm:cxn modelId="{38EE1C92-D26A-4BA6-8D45-90C1A4B92F23}" type="presOf" srcId="{1CA9E698-3230-41D2-80C4-93068977CD40}" destId="{57300576-C91E-401E-8766-945D77561131}" srcOrd="0" destOrd="0" presId="urn:microsoft.com/office/officeart/2018/2/layout/IconVerticalSolidList"/>
    <dgm:cxn modelId="{D4FE21A6-5768-4E16-88E1-7397804FEF81}" srcId="{657FE39B-F55D-4659-AEAD-84320327A4EB}" destId="{BEF14532-BCB7-4075-A123-E83024DAE00D}" srcOrd="1" destOrd="0" parTransId="{AB1B5FB5-86A5-4EDE-BF8A-4C1A9CAE272D}" sibTransId="{5E0E5038-8CE6-4A9A-9755-55D6A30BAC61}"/>
    <dgm:cxn modelId="{47CD9AB3-FF59-4A09-8696-998C2848E5C9}" srcId="{657FE39B-F55D-4659-AEAD-84320327A4EB}" destId="{D2AA919E-7851-4EAF-8425-45F48DAF3947}" srcOrd="0" destOrd="0" parTransId="{1AEAF593-5215-4BEA-A52A-462C4B2311D8}" sibTransId="{57C2D4FB-CDDA-4F8A-8DA7-BF4AF93C1C22}"/>
    <dgm:cxn modelId="{19E15BBF-9750-409B-A8D9-7AE2016AA1D5}" srcId="{657FE39B-F55D-4659-AEAD-84320327A4EB}" destId="{1CA9E698-3230-41D2-80C4-93068977CD40}" srcOrd="2" destOrd="0" parTransId="{ADA86E61-029D-4D56-BC6C-4BA44E7C99DF}" sibTransId="{66AF42FC-15B4-4362-9D2D-78553F6193CB}"/>
    <dgm:cxn modelId="{DC791DE4-EC7F-42F9-B640-D0DA9CA186EC}" type="presOf" srcId="{D2AA919E-7851-4EAF-8425-45F48DAF3947}" destId="{BBFD9E45-CBF3-45F1-9BA0-2671E726A119}" srcOrd="0" destOrd="0" presId="urn:microsoft.com/office/officeart/2018/2/layout/IconVerticalSolidList"/>
    <dgm:cxn modelId="{178687C0-23BB-43FC-8128-C04796822170}" type="presParOf" srcId="{CACAA89A-2A27-4BF6-A0DC-08FF22FB3BB1}" destId="{27CE761F-4A01-4272-8D3D-DE2DAF5FE153}" srcOrd="0" destOrd="0" presId="urn:microsoft.com/office/officeart/2018/2/layout/IconVerticalSolidList"/>
    <dgm:cxn modelId="{A9C5F02E-CEE7-4698-8066-5191559489ED}" type="presParOf" srcId="{27CE761F-4A01-4272-8D3D-DE2DAF5FE153}" destId="{9B201F38-70C7-47F6-BACF-4AC0E8D8979B}" srcOrd="0" destOrd="0" presId="urn:microsoft.com/office/officeart/2018/2/layout/IconVerticalSolidList"/>
    <dgm:cxn modelId="{A3EB3347-2DC0-45D7-B323-76C6020E439E}" type="presParOf" srcId="{27CE761F-4A01-4272-8D3D-DE2DAF5FE153}" destId="{AE016B41-4EB0-4C26-80CC-209CBA84971C}" srcOrd="1" destOrd="0" presId="urn:microsoft.com/office/officeart/2018/2/layout/IconVerticalSolidList"/>
    <dgm:cxn modelId="{6E0214EC-9579-491B-8D17-DDC5A3EAEDFD}" type="presParOf" srcId="{27CE761F-4A01-4272-8D3D-DE2DAF5FE153}" destId="{98D07CE6-B026-4B8B-9FF5-63BFF4776153}" srcOrd="2" destOrd="0" presId="urn:microsoft.com/office/officeart/2018/2/layout/IconVerticalSolidList"/>
    <dgm:cxn modelId="{241A2D8A-A137-4A20-985B-F9827CB116F3}" type="presParOf" srcId="{27CE761F-4A01-4272-8D3D-DE2DAF5FE153}" destId="{BBFD9E45-CBF3-45F1-9BA0-2671E726A119}" srcOrd="3" destOrd="0" presId="urn:microsoft.com/office/officeart/2018/2/layout/IconVerticalSolidList"/>
    <dgm:cxn modelId="{8603966D-5968-4BB6-86F3-EB38B8B18AAA}" type="presParOf" srcId="{CACAA89A-2A27-4BF6-A0DC-08FF22FB3BB1}" destId="{945FB420-692F-4B39-BE35-1B9B4CCEA88A}" srcOrd="1" destOrd="0" presId="urn:microsoft.com/office/officeart/2018/2/layout/IconVerticalSolidList"/>
    <dgm:cxn modelId="{883AF3EF-767F-4C21-B3E7-008148FFAA8F}" type="presParOf" srcId="{CACAA89A-2A27-4BF6-A0DC-08FF22FB3BB1}" destId="{455E8479-F207-49F0-A1FB-A27047E90CC0}" srcOrd="2" destOrd="0" presId="urn:microsoft.com/office/officeart/2018/2/layout/IconVerticalSolidList"/>
    <dgm:cxn modelId="{0320905E-2710-46BE-AE46-4FE1A6FA4DB6}" type="presParOf" srcId="{455E8479-F207-49F0-A1FB-A27047E90CC0}" destId="{3C4B79CF-5208-422E-8266-B5CE0B025B56}" srcOrd="0" destOrd="0" presId="urn:microsoft.com/office/officeart/2018/2/layout/IconVerticalSolidList"/>
    <dgm:cxn modelId="{0B239DE7-7DBA-4A1A-91D1-A590D8386C7F}" type="presParOf" srcId="{455E8479-F207-49F0-A1FB-A27047E90CC0}" destId="{6847CAEE-9155-404C-8922-2AF0F470CA02}" srcOrd="1" destOrd="0" presId="urn:microsoft.com/office/officeart/2018/2/layout/IconVerticalSolidList"/>
    <dgm:cxn modelId="{38C9E10C-E630-4980-887F-AB469F2A5B09}" type="presParOf" srcId="{455E8479-F207-49F0-A1FB-A27047E90CC0}" destId="{624328BB-5D14-4AD3-98A5-744506B44D8F}" srcOrd="2" destOrd="0" presId="urn:microsoft.com/office/officeart/2018/2/layout/IconVerticalSolidList"/>
    <dgm:cxn modelId="{3BDBA494-26F2-47B4-80E7-048A6EB98C5D}" type="presParOf" srcId="{455E8479-F207-49F0-A1FB-A27047E90CC0}" destId="{3C5E355C-94D0-4161-AEB5-E8CABE9E0695}" srcOrd="3" destOrd="0" presId="urn:microsoft.com/office/officeart/2018/2/layout/IconVerticalSolidList"/>
    <dgm:cxn modelId="{094AEABE-0937-4700-8823-D85335D2FACF}" type="presParOf" srcId="{CACAA89A-2A27-4BF6-A0DC-08FF22FB3BB1}" destId="{ACC7EBFB-1CB9-4367-AC5A-06BC16F59FEC}" srcOrd="3" destOrd="0" presId="urn:microsoft.com/office/officeart/2018/2/layout/IconVerticalSolidList"/>
    <dgm:cxn modelId="{C6315B78-6D1A-463A-A91D-170B55E738DF}" type="presParOf" srcId="{CACAA89A-2A27-4BF6-A0DC-08FF22FB3BB1}" destId="{10818A56-B4F0-4103-9D64-547F87D54065}" srcOrd="4" destOrd="0" presId="urn:microsoft.com/office/officeart/2018/2/layout/IconVerticalSolidList"/>
    <dgm:cxn modelId="{76B8F53E-2EE8-490A-BAB1-0021C90671B9}" type="presParOf" srcId="{10818A56-B4F0-4103-9D64-547F87D54065}" destId="{D4D63180-EA6D-415E-8FE7-15ECEDD0D957}" srcOrd="0" destOrd="0" presId="urn:microsoft.com/office/officeart/2018/2/layout/IconVerticalSolidList"/>
    <dgm:cxn modelId="{EF9D8CD5-27A7-423B-97FB-AF81D15A7542}" type="presParOf" srcId="{10818A56-B4F0-4103-9D64-547F87D54065}" destId="{DBAAF1FD-1A1F-4B77-BB7A-80579197D7A5}" srcOrd="1" destOrd="0" presId="urn:microsoft.com/office/officeart/2018/2/layout/IconVerticalSolidList"/>
    <dgm:cxn modelId="{9E68350F-B0B2-4F0B-829C-9F0690BBD4AA}" type="presParOf" srcId="{10818A56-B4F0-4103-9D64-547F87D54065}" destId="{7C14E996-A38B-44C8-92CD-6547784E94DF}" srcOrd="2" destOrd="0" presId="urn:microsoft.com/office/officeart/2018/2/layout/IconVerticalSolidList"/>
    <dgm:cxn modelId="{0D4FCC2D-0A41-4536-9B06-C46C5F09157B}" type="presParOf" srcId="{10818A56-B4F0-4103-9D64-547F87D54065}" destId="{57300576-C91E-401E-8766-945D77561131}" srcOrd="3" destOrd="0" presId="urn:microsoft.com/office/officeart/2018/2/layout/IconVerticalSolidList"/>
    <dgm:cxn modelId="{F5986A7A-73A5-4AE9-B6E1-4C66E9108C27}" type="presParOf" srcId="{CACAA89A-2A27-4BF6-A0DC-08FF22FB3BB1}" destId="{5265D10E-0E33-4FA1-B851-08BF8863B02A}" srcOrd="5" destOrd="0" presId="urn:microsoft.com/office/officeart/2018/2/layout/IconVerticalSolidList"/>
    <dgm:cxn modelId="{75580A6C-6F42-443C-ADA5-4E76ADBE1BC4}" type="presParOf" srcId="{CACAA89A-2A27-4BF6-A0DC-08FF22FB3BB1}" destId="{A54E7BC5-FABC-45F0-BEB6-B96CB5892A79}" srcOrd="6" destOrd="0" presId="urn:microsoft.com/office/officeart/2018/2/layout/IconVerticalSolidList"/>
    <dgm:cxn modelId="{46556C64-16B9-49C7-A692-E6F99F6B165B}" type="presParOf" srcId="{A54E7BC5-FABC-45F0-BEB6-B96CB5892A79}" destId="{55733C91-E51F-47FF-B324-A31BA5EF0681}" srcOrd="0" destOrd="0" presId="urn:microsoft.com/office/officeart/2018/2/layout/IconVerticalSolidList"/>
    <dgm:cxn modelId="{D8D1DF90-6CEA-41E9-BD22-D8EC7CDCFBAA}" type="presParOf" srcId="{A54E7BC5-FABC-45F0-BEB6-B96CB5892A79}" destId="{5AC2A3B4-F2D0-46C5-95A4-C17400322349}" srcOrd="1" destOrd="0" presId="urn:microsoft.com/office/officeart/2018/2/layout/IconVerticalSolidList"/>
    <dgm:cxn modelId="{8BD837AE-44CD-4EA9-B13A-A455F38425AE}" type="presParOf" srcId="{A54E7BC5-FABC-45F0-BEB6-B96CB5892A79}" destId="{7D6F3FCC-61A6-4B66-9FBE-0D14913C3035}" srcOrd="2" destOrd="0" presId="urn:microsoft.com/office/officeart/2018/2/layout/IconVerticalSolidList"/>
    <dgm:cxn modelId="{319ED674-4720-4A66-9707-19C44FDE8C07}" type="presParOf" srcId="{A54E7BC5-FABC-45F0-BEB6-B96CB5892A79}" destId="{F882D15C-FBD5-460D-91DE-4020FF68F33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261552-600F-4EE8-A335-B165D99AE58B}"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EFCC42A-C89F-4018-9024-0FD204609A0C}">
      <dgm:prSet/>
      <dgm:spPr/>
      <dgm:t>
        <a:bodyPr/>
        <a:lstStyle/>
        <a:p>
          <a:pPr>
            <a:lnSpc>
              <a:spcPct val="100000"/>
            </a:lnSpc>
            <a:defRPr b="1"/>
          </a:pPr>
          <a:r>
            <a:rPr lang="en-US" b="0" i="0" dirty="0"/>
            <a:t>Why does our organization exist?</a:t>
          </a:r>
          <a:endParaRPr lang="en-US" dirty="0"/>
        </a:p>
      </dgm:t>
    </dgm:pt>
    <dgm:pt modelId="{04AF69F4-7E25-493C-B314-69A08F78557D}" type="parTrans" cxnId="{8F9468C9-91F8-42F1-B2A9-845F13A2EF66}">
      <dgm:prSet/>
      <dgm:spPr/>
      <dgm:t>
        <a:bodyPr/>
        <a:lstStyle/>
        <a:p>
          <a:endParaRPr lang="en-US"/>
        </a:p>
      </dgm:t>
    </dgm:pt>
    <dgm:pt modelId="{CD878DA2-9EC0-4DD5-9CFD-F673ED1A119A}" type="sibTrans" cxnId="{8F9468C9-91F8-42F1-B2A9-845F13A2EF66}">
      <dgm:prSet/>
      <dgm:spPr/>
      <dgm:t>
        <a:bodyPr/>
        <a:lstStyle/>
        <a:p>
          <a:endParaRPr lang="en-US"/>
        </a:p>
      </dgm:t>
    </dgm:pt>
    <dgm:pt modelId="{F70DD36C-4BDB-45F8-90B7-F292A1806FA2}">
      <dgm:prSet/>
      <dgm:spPr/>
      <dgm:t>
        <a:bodyPr/>
        <a:lstStyle/>
        <a:p>
          <a:pPr>
            <a:lnSpc>
              <a:spcPct val="100000"/>
            </a:lnSpc>
          </a:pPr>
          <a:endParaRPr lang="en-US" dirty="0"/>
        </a:p>
      </dgm:t>
    </dgm:pt>
    <dgm:pt modelId="{64903C95-6B14-4A8F-8E2D-E9EA196D0CDC}" type="parTrans" cxnId="{5EEBB666-2427-443F-9793-62749AA69615}">
      <dgm:prSet/>
      <dgm:spPr/>
      <dgm:t>
        <a:bodyPr/>
        <a:lstStyle/>
        <a:p>
          <a:endParaRPr lang="en-US"/>
        </a:p>
      </dgm:t>
    </dgm:pt>
    <dgm:pt modelId="{AD030436-391D-4693-A8B7-81DCF99C7942}" type="sibTrans" cxnId="{5EEBB666-2427-443F-9793-62749AA69615}">
      <dgm:prSet/>
      <dgm:spPr/>
      <dgm:t>
        <a:bodyPr/>
        <a:lstStyle/>
        <a:p>
          <a:endParaRPr lang="en-US"/>
        </a:p>
      </dgm:t>
    </dgm:pt>
    <dgm:pt modelId="{369C0B4E-3C1C-4581-B89C-270A70E8EAD1}">
      <dgm:prSet/>
      <dgm:spPr/>
      <dgm:t>
        <a:bodyPr/>
        <a:lstStyle/>
        <a:p>
          <a:pPr>
            <a:lnSpc>
              <a:spcPct val="100000"/>
            </a:lnSpc>
            <a:defRPr b="1"/>
          </a:pPr>
          <a:r>
            <a:rPr lang="en-US" b="0" i="0" dirty="0"/>
            <a:t>Values: set core values and high-level areas of focus</a:t>
          </a:r>
          <a:endParaRPr lang="en-US" dirty="0"/>
        </a:p>
      </dgm:t>
    </dgm:pt>
    <dgm:pt modelId="{51ABB85C-272A-418A-A125-EECA3636EA37}" type="parTrans" cxnId="{51B8A861-4768-4C3C-841C-7820765B0133}">
      <dgm:prSet/>
      <dgm:spPr/>
      <dgm:t>
        <a:bodyPr/>
        <a:lstStyle/>
        <a:p>
          <a:endParaRPr lang="en-US"/>
        </a:p>
      </dgm:t>
    </dgm:pt>
    <dgm:pt modelId="{7D1B1CCC-B62F-4077-B8C3-B46CC894E0EC}" type="sibTrans" cxnId="{51B8A861-4768-4C3C-841C-7820765B0133}">
      <dgm:prSet/>
      <dgm:spPr/>
      <dgm:t>
        <a:bodyPr/>
        <a:lstStyle/>
        <a:p>
          <a:endParaRPr lang="en-US"/>
        </a:p>
      </dgm:t>
    </dgm:pt>
    <dgm:pt modelId="{A71DEF5E-C55C-4F91-9152-44AD90699BF0}">
      <dgm:prSet/>
      <dgm:spPr/>
      <dgm:t>
        <a:bodyPr/>
        <a:lstStyle/>
        <a:p>
          <a:pPr>
            <a:lnSpc>
              <a:spcPct val="100000"/>
            </a:lnSpc>
            <a:defRPr b="1"/>
          </a:pPr>
          <a:r>
            <a:rPr lang="en-US" b="0" i="0" dirty="0"/>
            <a:t>Review what is or is not currently working</a:t>
          </a:r>
          <a:endParaRPr lang="en-US" dirty="0"/>
        </a:p>
      </dgm:t>
    </dgm:pt>
    <dgm:pt modelId="{DB438554-7B53-4361-AE51-22599E5B9CCE}" type="parTrans" cxnId="{514D358B-E834-4FEA-A666-CE3221D2919A}">
      <dgm:prSet/>
      <dgm:spPr/>
      <dgm:t>
        <a:bodyPr/>
        <a:lstStyle/>
        <a:p>
          <a:endParaRPr lang="en-US"/>
        </a:p>
      </dgm:t>
    </dgm:pt>
    <dgm:pt modelId="{1B91960E-A697-4DE4-9358-EBF7C1A0215A}" type="sibTrans" cxnId="{514D358B-E834-4FEA-A666-CE3221D2919A}">
      <dgm:prSet/>
      <dgm:spPr/>
      <dgm:t>
        <a:bodyPr/>
        <a:lstStyle/>
        <a:p>
          <a:endParaRPr lang="en-US"/>
        </a:p>
      </dgm:t>
    </dgm:pt>
    <dgm:pt modelId="{DCAB9309-B861-425E-9C08-7B1C46F1C3A7}">
      <dgm:prSet/>
      <dgm:spPr/>
      <dgm:t>
        <a:bodyPr/>
        <a:lstStyle/>
        <a:p>
          <a:pPr>
            <a:lnSpc>
              <a:spcPct val="100000"/>
            </a:lnSpc>
            <a:defRPr b="1"/>
          </a:pPr>
          <a:r>
            <a:rPr lang="en-US" b="0" i="0" dirty="0"/>
            <a:t>Develop specific, time bound, measurable goals within the above constraints. Goals should be outcome based, no tactics or policy</a:t>
          </a:r>
          <a:endParaRPr lang="en-US" dirty="0"/>
        </a:p>
      </dgm:t>
    </dgm:pt>
    <dgm:pt modelId="{1E7572D8-3F9A-4800-A659-E2569EA0ABF2}" type="parTrans" cxnId="{F67F02B4-7B89-4DD5-AEA7-E62A488623FA}">
      <dgm:prSet/>
      <dgm:spPr/>
      <dgm:t>
        <a:bodyPr/>
        <a:lstStyle/>
        <a:p>
          <a:endParaRPr lang="en-US"/>
        </a:p>
      </dgm:t>
    </dgm:pt>
    <dgm:pt modelId="{31665978-D88F-4CC6-8030-47DAA6971016}" type="sibTrans" cxnId="{F67F02B4-7B89-4DD5-AEA7-E62A488623FA}">
      <dgm:prSet/>
      <dgm:spPr/>
      <dgm:t>
        <a:bodyPr/>
        <a:lstStyle/>
        <a:p>
          <a:endParaRPr lang="en-US"/>
        </a:p>
      </dgm:t>
    </dgm:pt>
    <dgm:pt modelId="{2DF7BA34-307E-4FF8-AD27-69FAA7221420}">
      <dgm:prSet/>
      <dgm:spPr/>
      <dgm:t>
        <a:bodyPr/>
        <a:lstStyle/>
        <a:p>
          <a:pPr>
            <a:lnSpc>
              <a:spcPct val="100000"/>
            </a:lnSpc>
            <a:defRPr b="1"/>
          </a:pPr>
          <a:r>
            <a:rPr lang="en-US" b="0" i="0"/>
            <a:t>Engage staff in developing tactical approach to achieving outcomes of goals set by elected leadership</a:t>
          </a:r>
          <a:endParaRPr lang="en-US"/>
        </a:p>
      </dgm:t>
    </dgm:pt>
    <dgm:pt modelId="{8C68FC8A-D14B-419B-9C27-4F07726FE3C2}" type="parTrans" cxnId="{912ACE96-B547-4690-830E-7F1BF769ED39}">
      <dgm:prSet/>
      <dgm:spPr/>
      <dgm:t>
        <a:bodyPr/>
        <a:lstStyle/>
        <a:p>
          <a:endParaRPr lang="en-US"/>
        </a:p>
      </dgm:t>
    </dgm:pt>
    <dgm:pt modelId="{2329E3C4-EAB9-45EF-A8FE-D71B7C7D3E7D}" type="sibTrans" cxnId="{912ACE96-B547-4690-830E-7F1BF769ED39}">
      <dgm:prSet/>
      <dgm:spPr/>
      <dgm:t>
        <a:bodyPr/>
        <a:lstStyle/>
        <a:p>
          <a:endParaRPr lang="en-US"/>
        </a:p>
      </dgm:t>
    </dgm:pt>
    <dgm:pt modelId="{89B35D06-4B11-4A42-A375-E0043C98C0B5}" type="pres">
      <dgm:prSet presAssocID="{57261552-600F-4EE8-A335-B165D99AE58B}" presName="root" presStyleCnt="0">
        <dgm:presLayoutVars>
          <dgm:dir/>
          <dgm:resizeHandles val="exact"/>
        </dgm:presLayoutVars>
      </dgm:prSet>
      <dgm:spPr/>
    </dgm:pt>
    <dgm:pt modelId="{299964F0-91B9-47F7-B3D4-45853FFF0CB3}" type="pres">
      <dgm:prSet presAssocID="{1EFCC42A-C89F-4018-9024-0FD204609A0C}" presName="compNode" presStyleCnt="0"/>
      <dgm:spPr/>
    </dgm:pt>
    <dgm:pt modelId="{63BB0BF3-A44A-45AA-A639-F3A013C7F74D}" type="pres">
      <dgm:prSet presAssocID="{1EFCC42A-C89F-4018-9024-0FD204609A0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5DE5C774-4F17-4C51-982D-342DD34104E7}" type="pres">
      <dgm:prSet presAssocID="{1EFCC42A-C89F-4018-9024-0FD204609A0C}" presName="iconSpace" presStyleCnt="0"/>
      <dgm:spPr/>
    </dgm:pt>
    <dgm:pt modelId="{7FF24885-90B9-45B0-8521-9DC8B0251FD8}" type="pres">
      <dgm:prSet presAssocID="{1EFCC42A-C89F-4018-9024-0FD204609A0C}" presName="parTx" presStyleLbl="revTx" presStyleIdx="0" presStyleCnt="10">
        <dgm:presLayoutVars>
          <dgm:chMax val="0"/>
          <dgm:chPref val="0"/>
        </dgm:presLayoutVars>
      </dgm:prSet>
      <dgm:spPr/>
    </dgm:pt>
    <dgm:pt modelId="{07938653-DBD5-4B84-B1C8-68A4E3F4C980}" type="pres">
      <dgm:prSet presAssocID="{1EFCC42A-C89F-4018-9024-0FD204609A0C}" presName="txSpace" presStyleCnt="0"/>
      <dgm:spPr/>
    </dgm:pt>
    <dgm:pt modelId="{AC655495-ABFE-4F66-9436-122C387A299E}" type="pres">
      <dgm:prSet presAssocID="{1EFCC42A-C89F-4018-9024-0FD204609A0C}" presName="desTx" presStyleLbl="revTx" presStyleIdx="1" presStyleCnt="10">
        <dgm:presLayoutVars/>
      </dgm:prSet>
      <dgm:spPr/>
    </dgm:pt>
    <dgm:pt modelId="{A4D4B8CB-E820-4B15-8105-7E080A5B8473}" type="pres">
      <dgm:prSet presAssocID="{CD878DA2-9EC0-4DD5-9CFD-F673ED1A119A}" presName="sibTrans" presStyleCnt="0"/>
      <dgm:spPr/>
    </dgm:pt>
    <dgm:pt modelId="{BBBCBADB-7222-4084-9A86-C405369D27E3}" type="pres">
      <dgm:prSet presAssocID="{369C0B4E-3C1C-4581-B89C-270A70E8EAD1}" presName="compNode" presStyleCnt="0"/>
      <dgm:spPr/>
    </dgm:pt>
    <dgm:pt modelId="{32F48183-2863-438A-871B-F6853B2E7067}" type="pres">
      <dgm:prSet presAssocID="{369C0B4E-3C1C-4581-B89C-270A70E8EAD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B3A24C88-357F-4A08-A0A9-DBF579A9EF74}" type="pres">
      <dgm:prSet presAssocID="{369C0B4E-3C1C-4581-B89C-270A70E8EAD1}" presName="iconSpace" presStyleCnt="0"/>
      <dgm:spPr/>
    </dgm:pt>
    <dgm:pt modelId="{3500C68A-7E76-438F-AE8A-E65E1614A253}" type="pres">
      <dgm:prSet presAssocID="{369C0B4E-3C1C-4581-B89C-270A70E8EAD1}" presName="parTx" presStyleLbl="revTx" presStyleIdx="2" presStyleCnt="10">
        <dgm:presLayoutVars>
          <dgm:chMax val="0"/>
          <dgm:chPref val="0"/>
        </dgm:presLayoutVars>
      </dgm:prSet>
      <dgm:spPr/>
    </dgm:pt>
    <dgm:pt modelId="{16C04408-A137-4F1D-8C04-C4106FC2EFA7}" type="pres">
      <dgm:prSet presAssocID="{369C0B4E-3C1C-4581-B89C-270A70E8EAD1}" presName="txSpace" presStyleCnt="0"/>
      <dgm:spPr/>
    </dgm:pt>
    <dgm:pt modelId="{EEE1AA30-BE55-4C1C-8BC5-C1B9EB446521}" type="pres">
      <dgm:prSet presAssocID="{369C0B4E-3C1C-4581-B89C-270A70E8EAD1}" presName="desTx" presStyleLbl="revTx" presStyleIdx="3" presStyleCnt="10">
        <dgm:presLayoutVars/>
      </dgm:prSet>
      <dgm:spPr/>
    </dgm:pt>
    <dgm:pt modelId="{B43FE9E4-2B60-46D4-960A-0E0A5DD0A554}" type="pres">
      <dgm:prSet presAssocID="{7D1B1CCC-B62F-4077-B8C3-B46CC894E0EC}" presName="sibTrans" presStyleCnt="0"/>
      <dgm:spPr/>
    </dgm:pt>
    <dgm:pt modelId="{8861309D-58C6-4486-8990-D64D51A53BF8}" type="pres">
      <dgm:prSet presAssocID="{A71DEF5E-C55C-4F91-9152-44AD90699BF0}" presName="compNode" presStyleCnt="0"/>
      <dgm:spPr/>
    </dgm:pt>
    <dgm:pt modelId="{4F85ECFF-1167-40D5-A6C4-D178DA425F29}" type="pres">
      <dgm:prSet presAssocID="{A71DEF5E-C55C-4F91-9152-44AD90699BF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3396F6C-D184-4C4E-A162-246BAC97032F}" type="pres">
      <dgm:prSet presAssocID="{A71DEF5E-C55C-4F91-9152-44AD90699BF0}" presName="iconSpace" presStyleCnt="0"/>
      <dgm:spPr/>
    </dgm:pt>
    <dgm:pt modelId="{CEEC189B-00CF-4751-9F56-9CFCF36AC517}" type="pres">
      <dgm:prSet presAssocID="{A71DEF5E-C55C-4F91-9152-44AD90699BF0}" presName="parTx" presStyleLbl="revTx" presStyleIdx="4" presStyleCnt="10">
        <dgm:presLayoutVars>
          <dgm:chMax val="0"/>
          <dgm:chPref val="0"/>
        </dgm:presLayoutVars>
      </dgm:prSet>
      <dgm:spPr/>
    </dgm:pt>
    <dgm:pt modelId="{8EEB307F-48EC-496C-BE7D-FE31550FA2D8}" type="pres">
      <dgm:prSet presAssocID="{A71DEF5E-C55C-4F91-9152-44AD90699BF0}" presName="txSpace" presStyleCnt="0"/>
      <dgm:spPr/>
    </dgm:pt>
    <dgm:pt modelId="{8BF00276-71B8-43FA-B76B-70058CE692E3}" type="pres">
      <dgm:prSet presAssocID="{A71DEF5E-C55C-4F91-9152-44AD90699BF0}" presName="desTx" presStyleLbl="revTx" presStyleIdx="5" presStyleCnt="10">
        <dgm:presLayoutVars/>
      </dgm:prSet>
      <dgm:spPr/>
    </dgm:pt>
    <dgm:pt modelId="{3897C902-9EA1-4D2C-93E5-0672FB9EC927}" type="pres">
      <dgm:prSet presAssocID="{1B91960E-A697-4DE4-9358-EBF7C1A0215A}" presName="sibTrans" presStyleCnt="0"/>
      <dgm:spPr/>
    </dgm:pt>
    <dgm:pt modelId="{FE2F59C4-4C99-4A5E-BF36-F60446210ABA}" type="pres">
      <dgm:prSet presAssocID="{DCAB9309-B861-425E-9C08-7B1C46F1C3A7}" presName="compNode" presStyleCnt="0"/>
      <dgm:spPr/>
    </dgm:pt>
    <dgm:pt modelId="{425CCF3F-BC3A-4CC3-BE92-95A031FDAB56}" type="pres">
      <dgm:prSet presAssocID="{DCAB9309-B861-425E-9C08-7B1C46F1C3A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arget"/>
        </a:ext>
      </dgm:extLst>
    </dgm:pt>
    <dgm:pt modelId="{D992FFA1-8293-4C6E-8D82-D2178BDAB96B}" type="pres">
      <dgm:prSet presAssocID="{DCAB9309-B861-425E-9C08-7B1C46F1C3A7}" presName="iconSpace" presStyleCnt="0"/>
      <dgm:spPr/>
    </dgm:pt>
    <dgm:pt modelId="{7C8FFCEA-9F26-41E5-927C-3BBDDE21F63F}" type="pres">
      <dgm:prSet presAssocID="{DCAB9309-B861-425E-9C08-7B1C46F1C3A7}" presName="parTx" presStyleLbl="revTx" presStyleIdx="6" presStyleCnt="10">
        <dgm:presLayoutVars>
          <dgm:chMax val="0"/>
          <dgm:chPref val="0"/>
        </dgm:presLayoutVars>
      </dgm:prSet>
      <dgm:spPr/>
    </dgm:pt>
    <dgm:pt modelId="{238EABD8-09E2-45B1-8567-EF53798E8A83}" type="pres">
      <dgm:prSet presAssocID="{DCAB9309-B861-425E-9C08-7B1C46F1C3A7}" presName="txSpace" presStyleCnt="0"/>
      <dgm:spPr/>
    </dgm:pt>
    <dgm:pt modelId="{05BA6306-3EEF-4530-B61B-69334A96C0A2}" type="pres">
      <dgm:prSet presAssocID="{DCAB9309-B861-425E-9C08-7B1C46F1C3A7}" presName="desTx" presStyleLbl="revTx" presStyleIdx="7" presStyleCnt="10">
        <dgm:presLayoutVars/>
      </dgm:prSet>
      <dgm:spPr/>
    </dgm:pt>
    <dgm:pt modelId="{B84D8A2F-F371-4C4A-9101-F126989EEA7E}" type="pres">
      <dgm:prSet presAssocID="{31665978-D88F-4CC6-8030-47DAA6971016}" presName="sibTrans" presStyleCnt="0"/>
      <dgm:spPr/>
    </dgm:pt>
    <dgm:pt modelId="{DBE36E0E-67A9-46EF-8B03-F8844E92CB20}" type="pres">
      <dgm:prSet presAssocID="{2DF7BA34-307E-4FF8-AD27-69FAA7221420}" presName="compNode" presStyleCnt="0"/>
      <dgm:spPr/>
    </dgm:pt>
    <dgm:pt modelId="{6CD8D99D-35D6-45F3-9150-A7A404219581}" type="pres">
      <dgm:prSet presAssocID="{2DF7BA34-307E-4FF8-AD27-69FAA722142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a:ext>
      </dgm:extLst>
    </dgm:pt>
    <dgm:pt modelId="{22FAE385-AC54-4490-967F-22F571E1624F}" type="pres">
      <dgm:prSet presAssocID="{2DF7BA34-307E-4FF8-AD27-69FAA7221420}" presName="iconSpace" presStyleCnt="0"/>
      <dgm:spPr/>
    </dgm:pt>
    <dgm:pt modelId="{FDA4F34C-9014-440A-BF1B-FDB4651B62A0}" type="pres">
      <dgm:prSet presAssocID="{2DF7BA34-307E-4FF8-AD27-69FAA7221420}" presName="parTx" presStyleLbl="revTx" presStyleIdx="8" presStyleCnt="10">
        <dgm:presLayoutVars>
          <dgm:chMax val="0"/>
          <dgm:chPref val="0"/>
        </dgm:presLayoutVars>
      </dgm:prSet>
      <dgm:spPr/>
    </dgm:pt>
    <dgm:pt modelId="{EF9E7734-CF8E-41CE-BC84-5DC32C171A56}" type="pres">
      <dgm:prSet presAssocID="{2DF7BA34-307E-4FF8-AD27-69FAA7221420}" presName="txSpace" presStyleCnt="0"/>
      <dgm:spPr/>
    </dgm:pt>
    <dgm:pt modelId="{72D93F20-F5F2-4E66-BC49-4CB58B686299}" type="pres">
      <dgm:prSet presAssocID="{2DF7BA34-307E-4FF8-AD27-69FAA7221420}" presName="desTx" presStyleLbl="revTx" presStyleIdx="9" presStyleCnt="10">
        <dgm:presLayoutVars/>
      </dgm:prSet>
      <dgm:spPr/>
    </dgm:pt>
  </dgm:ptLst>
  <dgm:cxnLst>
    <dgm:cxn modelId="{AD472C2D-9D60-4679-8E6F-189D7EA44976}" type="presOf" srcId="{DCAB9309-B861-425E-9C08-7B1C46F1C3A7}" destId="{7C8FFCEA-9F26-41E5-927C-3BBDDE21F63F}" srcOrd="0" destOrd="0" presId="urn:microsoft.com/office/officeart/2018/2/layout/IconLabelDescriptionList"/>
    <dgm:cxn modelId="{1E480060-24CB-4862-A4BB-84AB69DF6529}" type="presOf" srcId="{2DF7BA34-307E-4FF8-AD27-69FAA7221420}" destId="{FDA4F34C-9014-440A-BF1B-FDB4651B62A0}" srcOrd="0" destOrd="0" presId="urn:microsoft.com/office/officeart/2018/2/layout/IconLabelDescriptionList"/>
    <dgm:cxn modelId="{51B8A861-4768-4C3C-841C-7820765B0133}" srcId="{57261552-600F-4EE8-A335-B165D99AE58B}" destId="{369C0B4E-3C1C-4581-B89C-270A70E8EAD1}" srcOrd="1" destOrd="0" parTransId="{51ABB85C-272A-418A-A125-EECA3636EA37}" sibTransId="{7D1B1CCC-B62F-4077-B8C3-B46CC894E0EC}"/>
    <dgm:cxn modelId="{9C8F3463-BDC8-46A5-AD37-1C7DC7DEEB17}" type="presOf" srcId="{F70DD36C-4BDB-45F8-90B7-F292A1806FA2}" destId="{AC655495-ABFE-4F66-9436-122C387A299E}" srcOrd="0" destOrd="0" presId="urn:microsoft.com/office/officeart/2018/2/layout/IconLabelDescriptionList"/>
    <dgm:cxn modelId="{31FBE845-6284-46E1-9137-8F8F7B5E4325}" type="presOf" srcId="{A71DEF5E-C55C-4F91-9152-44AD90699BF0}" destId="{CEEC189B-00CF-4751-9F56-9CFCF36AC517}" srcOrd="0" destOrd="0" presId="urn:microsoft.com/office/officeart/2018/2/layout/IconLabelDescriptionList"/>
    <dgm:cxn modelId="{5EEBB666-2427-443F-9793-62749AA69615}" srcId="{1EFCC42A-C89F-4018-9024-0FD204609A0C}" destId="{F70DD36C-4BDB-45F8-90B7-F292A1806FA2}" srcOrd="0" destOrd="0" parTransId="{64903C95-6B14-4A8F-8E2D-E9EA196D0CDC}" sibTransId="{AD030436-391D-4693-A8B7-81DCF99C7942}"/>
    <dgm:cxn modelId="{4E3EFD74-5F8E-4085-AE45-D506E920FCFA}" type="presOf" srcId="{1EFCC42A-C89F-4018-9024-0FD204609A0C}" destId="{7FF24885-90B9-45B0-8521-9DC8B0251FD8}" srcOrd="0" destOrd="0" presId="urn:microsoft.com/office/officeart/2018/2/layout/IconLabelDescriptionList"/>
    <dgm:cxn modelId="{916C0889-E8E0-4A70-B2C5-09479F7432F1}" type="presOf" srcId="{57261552-600F-4EE8-A335-B165D99AE58B}" destId="{89B35D06-4B11-4A42-A375-E0043C98C0B5}" srcOrd="0" destOrd="0" presId="urn:microsoft.com/office/officeart/2018/2/layout/IconLabelDescriptionList"/>
    <dgm:cxn modelId="{514D358B-E834-4FEA-A666-CE3221D2919A}" srcId="{57261552-600F-4EE8-A335-B165D99AE58B}" destId="{A71DEF5E-C55C-4F91-9152-44AD90699BF0}" srcOrd="2" destOrd="0" parTransId="{DB438554-7B53-4361-AE51-22599E5B9CCE}" sibTransId="{1B91960E-A697-4DE4-9358-EBF7C1A0215A}"/>
    <dgm:cxn modelId="{912ACE96-B547-4690-830E-7F1BF769ED39}" srcId="{57261552-600F-4EE8-A335-B165D99AE58B}" destId="{2DF7BA34-307E-4FF8-AD27-69FAA7221420}" srcOrd="4" destOrd="0" parTransId="{8C68FC8A-D14B-419B-9C27-4F07726FE3C2}" sibTransId="{2329E3C4-EAB9-45EF-A8FE-D71B7C7D3E7D}"/>
    <dgm:cxn modelId="{F67F02B4-7B89-4DD5-AEA7-E62A488623FA}" srcId="{57261552-600F-4EE8-A335-B165D99AE58B}" destId="{DCAB9309-B861-425E-9C08-7B1C46F1C3A7}" srcOrd="3" destOrd="0" parTransId="{1E7572D8-3F9A-4800-A659-E2569EA0ABF2}" sibTransId="{31665978-D88F-4CC6-8030-47DAA6971016}"/>
    <dgm:cxn modelId="{8F9468C9-91F8-42F1-B2A9-845F13A2EF66}" srcId="{57261552-600F-4EE8-A335-B165D99AE58B}" destId="{1EFCC42A-C89F-4018-9024-0FD204609A0C}" srcOrd="0" destOrd="0" parTransId="{04AF69F4-7E25-493C-B314-69A08F78557D}" sibTransId="{CD878DA2-9EC0-4DD5-9CFD-F673ED1A119A}"/>
    <dgm:cxn modelId="{6621DFE9-11AA-4D4B-BDDE-EF01392BE718}" type="presOf" srcId="{369C0B4E-3C1C-4581-B89C-270A70E8EAD1}" destId="{3500C68A-7E76-438F-AE8A-E65E1614A253}" srcOrd="0" destOrd="0" presId="urn:microsoft.com/office/officeart/2018/2/layout/IconLabelDescriptionList"/>
    <dgm:cxn modelId="{D1363618-C871-4C38-BAC1-614B944D0359}" type="presParOf" srcId="{89B35D06-4B11-4A42-A375-E0043C98C0B5}" destId="{299964F0-91B9-47F7-B3D4-45853FFF0CB3}" srcOrd="0" destOrd="0" presId="urn:microsoft.com/office/officeart/2018/2/layout/IconLabelDescriptionList"/>
    <dgm:cxn modelId="{C1EADDB6-D805-494E-981A-5B5921D7F056}" type="presParOf" srcId="{299964F0-91B9-47F7-B3D4-45853FFF0CB3}" destId="{63BB0BF3-A44A-45AA-A639-F3A013C7F74D}" srcOrd="0" destOrd="0" presId="urn:microsoft.com/office/officeart/2018/2/layout/IconLabelDescriptionList"/>
    <dgm:cxn modelId="{2BFC994D-C5EE-4722-A6D4-0062396F5D87}" type="presParOf" srcId="{299964F0-91B9-47F7-B3D4-45853FFF0CB3}" destId="{5DE5C774-4F17-4C51-982D-342DD34104E7}" srcOrd="1" destOrd="0" presId="urn:microsoft.com/office/officeart/2018/2/layout/IconLabelDescriptionList"/>
    <dgm:cxn modelId="{77FCC904-CA10-4DBE-AB38-616245E5F763}" type="presParOf" srcId="{299964F0-91B9-47F7-B3D4-45853FFF0CB3}" destId="{7FF24885-90B9-45B0-8521-9DC8B0251FD8}" srcOrd="2" destOrd="0" presId="urn:microsoft.com/office/officeart/2018/2/layout/IconLabelDescriptionList"/>
    <dgm:cxn modelId="{B944DF6B-3331-4890-82A2-5D02D8090B30}" type="presParOf" srcId="{299964F0-91B9-47F7-B3D4-45853FFF0CB3}" destId="{07938653-DBD5-4B84-B1C8-68A4E3F4C980}" srcOrd="3" destOrd="0" presId="urn:microsoft.com/office/officeart/2018/2/layout/IconLabelDescriptionList"/>
    <dgm:cxn modelId="{C4807419-D259-4A29-A6D7-0AFEA43497CC}" type="presParOf" srcId="{299964F0-91B9-47F7-B3D4-45853FFF0CB3}" destId="{AC655495-ABFE-4F66-9436-122C387A299E}" srcOrd="4" destOrd="0" presId="urn:microsoft.com/office/officeart/2018/2/layout/IconLabelDescriptionList"/>
    <dgm:cxn modelId="{EA841ECC-A04B-4799-8FB5-8D9A068F1E31}" type="presParOf" srcId="{89B35D06-4B11-4A42-A375-E0043C98C0B5}" destId="{A4D4B8CB-E820-4B15-8105-7E080A5B8473}" srcOrd="1" destOrd="0" presId="urn:microsoft.com/office/officeart/2018/2/layout/IconLabelDescriptionList"/>
    <dgm:cxn modelId="{132A7AF6-B3A6-48D4-B4C3-4174B3E35C7B}" type="presParOf" srcId="{89B35D06-4B11-4A42-A375-E0043C98C0B5}" destId="{BBBCBADB-7222-4084-9A86-C405369D27E3}" srcOrd="2" destOrd="0" presId="urn:microsoft.com/office/officeart/2018/2/layout/IconLabelDescriptionList"/>
    <dgm:cxn modelId="{7C3B45CB-15AA-4F40-9658-8E9BA791FA1A}" type="presParOf" srcId="{BBBCBADB-7222-4084-9A86-C405369D27E3}" destId="{32F48183-2863-438A-871B-F6853B2E7067}" srcOrd="0" destOrd="0" presId="urn:microsoft.com/office/officeart/2018/2/layout/IconLabelDescriptionList"/>
    <dgm:cxn modelId="{4B71774E-AF44-4E16-A2BA-F5C297F32E32}" type="presParOf" srcId="{BBBCBADB-7222-4084-9A86-C405369D27E3}" destId="{B3A24C88-357F-4A08-A0A9-DBF579A9EF74}" srcOrd="1" destOrd="0" presId="urn:microsoft.com/office/officeart/2018/2/layout/IconLabelDescriptionList"/>
    <dgm:cxn modelId="{8FFFFD54-8C42-4B07-A5F3-214DC6B22DA6}" type="presParOf" srcId="{BBBCBADB-7222-4084-9A86-C405369D27E3}" destId="{3500C68A-7E76-438F-AE8A-E65E1614A253}" srcOrd="2" destOrd="0" presId="urn:microsoft.com/office/officeart/2018/2/layout/IconLabelDescriptionList"/>
    <dgm:cxn modelId="{2A8A3F73-14E5-4A62-BD97-58EC27C3A0F5}" type="presParOf" srcId="{BBBCBADB-7222-4084-9A86-C405369D27E3}" destId="{16C04408-A137-4F1D-8C04-C4106FC2EFA7}" srcOrd="3" destOrd="0" presId="urn:microsoft.com/office/officeart/2018/2/layout/IconLabelDescriptionList"/>
    <dgm:cxn modelId="{542DFF8A-3AB5-4DDC-B63D-B17FE501F7C5}" type="presParOf" srcId="{BBBCBADB-7222-4084-9A86-C405369D27E3}" destId="{EEE1AA30-BE55-4C1C-8BC5-C1B9EB446521}" srcOrd="4" destOrd="0" presId="urn:microsoft.com/office/officeart/2018/2/layout/IconLabelDescriptionList"/>
    <dgm:cxn modelId="{D9E3AA35-D6B4-4BE1-A3AD-870772253977}" type="presParOf" srcId="{89B35D06-4B11-4A42-A375-E0043C98C0B5}" destId="{B43FE9E4-2B60-46D4-960A-0E0A5DD0A554}" srcOrd="3" destOrd="0" presId="urn:microsoft.com/office/officeart/2018/2/layout/IconLabelDescriptionList"/>
    <dgm:cxn modelId="{EF553837-03E7-47AE-8AAE-88FDEF7A34ED}" type="presParOf" srcId="{89B35D06-4B11-4A42-A375-E0043C98C0B5}" destId="{8861309D-58C6-4486-8990-D64D51A53BF8}" srcOrd="4" destOrd="0" presId="urn:microsoft.com/office/officeart/2018/2/layout/IconLabelDescriptionList"/>
    <dgm:cxn modelId="{429359FF-64FD-46ED-B04A-0A6E1C17D25B}" type="presParOf" srcId="{8861309D-58C6-4486-8990-D64D51A53BF8}" destId="{4F85ECFF-1167-40D5-A6C4-D178DA425F29}" srcOrd="0" destOrd="0" presId="urn:microsoft.com/office/officeart/2018/2/layout/IconLabelDescriptionList"/>
    <dgm:cxn modelId="{41016A14-F862-48B5-974D-E349B13C5BBD}" type="presParOf" srcId="{8861309D-58C6-4486-8990-D64D51A53BF8}" destId="{33396F6C-D184-4C4E-A162-246BAC97032F}" srcOrd="1" destOrd="0" presId="urn:microsoft.com/office/officeart/2018/2/layout/IconLabelDescriptionList"/>
    <dgm:cxn modelId="{A46F6948-49F0-4148-8EFA-8C5E79B429FF}" type="presParOf" srcId="{8861309D-58C6-4486-8990-D64D51A53BF8}" destId="{CEEC189B-00CF-4751-9F56-9CFCF36AC517}" srcOrd="2" destOrd="0" presId="urn:microsoft.com/office/officeart/2018/2/layout/IconLabelDescriptionList"/>
    <dgm:cxn modelId="{239E8BA0-C5F5-4ADC-A9A2-9CBA8D710917}" type="presParOf" srcId="{8861309D-58C6-4486-8990-D64D51A53BF8}" destId="{8EEB307F-48EC-496C-BE7D-FE31550FA2D8}" srcOrd="3" destOrd="0" presId="urn:microsoft.com/office/officeart/2018/2/layout/IconLabelDescriptionList"/>
    <dgm:cxn modelId="{D8AF377C-8EBE-4C44-8FE0-B0A57DE8D995}" type="presParOf" srcId="{8861309D-58C6-4486-8990-D64D51A53BF8}" destId="{8BF00276-71B8-43FA-B76B-70058CE692E3}" srcOrd="4" destOrd="0" presId="urn:microsoft.com/office/officeart/2018/2/layout/IconLabelDescriptionList"/>
    <dgm:cxn modelId="{CF6E8E3C-22EC-43B4-9538-41EC48DB8A21}" type="presParOf" srcId="{89B35D06-4B11-4A42-A375-E0043C98C0B5}" destId="{3897C902-9EA1-4D2C-93E5-0672FB9EC927}" srcOrd="5" destOrd="0" presId="urn:microsoft.com/office/officeart/2018/2/layout/IconLabelDescriptionList"/>
    <dgm:cxn modelId="{77633132-C74C-4798-8CB7-7646DEAF91D9}" type="presParOf" srcId="{89B35D06-4B11-4A42-A375-E0043C98C0B5}" destId="{FE2F59C4-4C99-4A5E-BF36-F60446210ABA}" srcOrd="6" destOrd="0" presId="urn:microsoft.com/office/officeart/2018/2/layout/IconLabelDescriptionList"/>
    <dgm:cxn modelId="{AAE68C10-AA2E-4EFE-86BB-C280B42405C7}" type="presParOf" srcId="{FE2F59C4-4C99-4A5E-BF36-F60446210ABA}" destId="{425CCF3F-BC3A-4CC3-BE92-95A031FDAB56}" srcOrd="0" destOrd="0" presId="urn:microsoft.com/office/officeart/2018/2/layout/IconLabelDescriptionList"/>
    <dgm:cxn modelId="{89D84C04-95F0-4B11-958E-74B6EB44AD30}" type="presParOf" srcId="{FE2F59C4-4C99-4A5E-BF36-F60446210ABA}" destId="{D992FFA1-8293-4C6E-8D82-D2178BDAB96B}" srcOrd="1" destOrd="0" presId="urn:microsoft.com/office/officeart/2018/2/layout/IconLabelDescriptionList"/>
    <dgm:cxn modelId="{13363BC6-AC65-4C52-920F-29A3027DF75C}" type="presParOf" srcId="{FE2F59C4-4C99-4A5E-BF36-F60446210ABA}" destId="{7C8FFCEA-9F26-41E5-927C-3BBDDE21F63F}" srcOrd="2" destOrd="0" presId="urn:microsoft.com/office/officeart/2018/2/layout/IconLabelDescriptionList"/>
    <dgm:cxn modelId="{8C384C5F-DF99-4DFE-82AE-98C2743BCB80}" type="presParOf" srcId="{FE2F59C4-4C99-4A5E-BF36-F60446210ABA}" destId="{238EABD8-09E2-45B1-8567-EF53798E8A83}" srcOrd="3" destOrd="0" presId="urn:microsoft.com/office/officeart/2018/2/layout/IconLabelDescriptionList"/>
    <dgm:cxn modelId="{8B7FEB2B-65A4-4343-ADB4-869B690330D6}" type="presParOf" srcId="{FE2F59C4-4C99-4A5E-BF36-F60446210ABA}" destId="{05BA6306-3EEF-4530-B61B-69334A96C0A2}" srcOrd="4" destOrd="0" presId="urn:microsoft.com/office/officeart/2018/2/layout/IconLabelDescriptionList"/>
    <dgm:cxn modelId="{3409E6F1-C133-4143-BA80-E7A1D262418C}" type="presParOf" srcId="{89B35D06-4B11-4A42-A375-E0043C98C0B5}" destId="{B84D8A2F-F371-4C4A-9101-F126989EEA7E}" srcOrd="7" destOrd="0" presId="urn:microsoft.com/office/officeart/2018/2/layout/IconLabelDescriptionList"/>
    <dgm:cxn modelId="{D4350B19-C5BA-4243-BCD1-A5B5D1C78507}" type="presParOf" srcId="{89B35D06-4B11-4A42-A375-E0043C98C0B5}" destId="{DBE36E0E-67A9-46EF-8B03-F8844E92CB20}" srcOrd="8" destOrd="0" presId="urn:microsoft.com/office/officeart/2018/2/layout/IconLabelDescriptionList"/>
    <dgm:cxn modelId="{B2BC5616-6396-42E6-91DE-B5EA6AEA6150}" type="presParOf" srcId="{DBE36E0E-67A9-46EF-8B03-F8844E92CB20}" destId="{6CD8D99D-35D6-45F3-9150-A7A404219581}" srcOrd="0" destOrd="0" presId="urn:microsoft.com/office/officeart/2018/2/layout/IconLabelDescriptionList"/>
    <dgm:cxn modelId="{37C8BFF3-9627-4F12-86AB-FDD55D16ADE7}" type="presParOf" srcId="{DBE36E0E-67A9-46EF-8B03-F8844E92CB20}" destId="{22FAE385-AC54-4490-967F-22F571E1624F}" srcOrd="1" destOrd="0" presId="urn:microsoft.com/office/officeart/2018/2/layout/IconLabelDescriptionList"/>
    <dgm:cxn modelId="{CE56880C-412E-4408-9335-DAE0F8CD917D}" type="presParOf" srcId="{DBE36E0E-67A9-46EF-8B03-F8844E92CB20}" destId="{FDA4F34C-9014-440A-BF1B-FDB4651B62A0}" srcOrd="2" destOrd="0" presId="urn:microsoft.com/office/officeart/2018/2/layout/IconLabelDescriptionList"/>
    <dgm:cxn modelId="{7DA7C0F3-BD16-4677-94CC-29E44D1749AE}" type="presParOf" srcId="{DBE36E0E-67A9-46EF-8B03-F8844E92CB20}" destId="{EF9E7734-CF8E-41CE-BC84-5DC32C171A56}" srcOrd="3" destOrd="0" presId="urn:microsoft.com/office/officeart/2018/2/layout/IconLabelDescriptionList"/>
    <dgm:cxn modelId="{7AA26D25-6717-4B04-B001-80DEC06F6860}" type="presParOf" srcId="{DBE36E0E-67A9-46EF-8B03-F8844E92CB20}" destId="{72D93F20-F5F2-4E66-BC49-4CB58B686299}"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EEFB2E-466E-451C-870B-47D2AB475C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A742C2-BB6C-4B21-A394-538F76CD72AA}">
      <dgm:prSet/>
      <dgm:spPr/>
      <dgm:t>
        <a:bodyPr/>
        <a:lstStyle/>
        <a:p>
          <a:pPr rtl="0"/>
          <a:r>
            <a:rPr lang="en-US" b="1" dirty="0"/>
            <a:t>Agenda</a:t>
          </a:r>
          <a:r>
            <a:rPr lang="en-US" dirty="0"/>
            <a:t> = public and political attention</a:t>
          </a:r>
          <a:endParaRPr lang="en-US" i="0" dirty="0">
            <a:latin typeface="Calibri Light" panose="020F0302020204030204"/>
          </a:endParaRPr>
        </a:p>
      </dgm:t>
    </dgm:pt>
    <dgm:pt modelId="{AFAD3CDE-5250-4703-BB0F-249FE5F2A42E}" type="parTrans" cxnId="{05A22355-8AAA-40F0-814C-BEB7F1B7B82B}">
      <dgm:prSet/>
      <dgm:spPr/>
      <dgm:t>
        <a:bodyPr/>
        <a:lstStyle/>
        <a:p>
          <a:endParaRPr lang="en-US"/>
        </a:p>
      </dgm:t>
    </dgm:pt>
    <dgm:pt modelId="{E6DB307E-8F94-4570-AA6B-DB2663DC2E12}" type="sibTrans" cxnId="{05A22355-8AAA-40F0-814C-BEB7F1B7B82B}">
      <dgm:prSet/>
      <dgm:spPr/>
      <dgm:t>
        <a:bodyPr/>
        <a:lstStyle/>
        <a:p>
          <a:endParaRPr lang="en-US"/>
        </a:p>
      </dgm:t>
    </dgm:pt>
    <dgm:pt modelId="{6302F268-FEC2-457D-9BBF-D138014A75FE}">
      <dgm:prSet/>
      <dgm:spPr/>
      <dgm:t>
        <a:bodyPr/>
        <a:lstStyle/>
        <a:p>
          <a:pPr rtl="0"/>
          <a:r>
            <a:rPr lang="en-US" b="1" dirty="0"/>
            <a:t>Formulation</a:t>
          </a:r>
          <a:r>
            <a:rPr lang="en-US" dirty="0"/>
            <a:t> = consolidate political desires into strategic goals</a:t>
          </a:r>
          <a:endParaRPr lang="en-US" i="1" dirty="0"/>
        </a:p>
      </dgm:t>
    </dgm:pt>
    <dgm:pt modelId="{AF83EC88-125D-4411-8A25-17784AB0E24C}" type="parTrans" cxnId="{ABA5A243-26EE-4849-9ABE-3984801F0AB8}">
      <dgm:prSet/>
      <dgm:spPr/>
      <dgm:t>
        <a:bodyPr/>
        <a:lstStyle/>
        <a:p>
          <a:endParaRPr lang="en-US"/>
        </a:p>
      </dgm:t>
    </dgm:pt>
    <dgm:pt modelId="{F9D6D0AC-D042-42E4-84F4-E216A65A798F}" type="sibTrans" cxnId="{ABA5A243-26EE-4849-9ABE-3984801F0AB8}">
      <dgm:prSet/>
      <dgm:spPr/>
      <dgm:t>
        <a:bodyPr/>
        <a:lstStyle/>
        <a:p>
          <a:endParaRPr lang="en-US"/>
        </a:p>
      </dgm:t>
    </dgm:pt>
    <dgm:pt modelId="{7C69AFFD-A8FF-4974-B16B-736E013E2237}">
      <dgm:prSet/>
      <dgm:spPr/>
      <dgm:t>
        <a:bodyPr/>
        <a:lstStyle/>
        <a:p>
          <a:pPr rtl="0"/>
          <a:r>
            <a:rPr lang="en-US" b="1" dirty="0"/>
            <a:t>Development</a:t>
          </a:r>
          <a:r>
            <a:rPr lang="en-US" dirty="0"/>
            <a:t> = policy development</a:t>
          </a:r>
          <a:endParaRPr lang="en-US" i="1" dirty="0"/>
        </a:p>
      </dgm:t>
    </dgm:pt>
    <dgm:pt modelId="{3E4C82D1-DCB5-43D1-89B5-90DB2FDBAC70}" type="parTrans" cxnId="{6D09EC1A-5A14-42F2-AF6A-3E59E6F7B052}">
      <dgm:prSet/>
      <dgm:spPr/>
      <dgm:t>
        <a:bodyPr/>
        <a:lstStyle/>
        <a:p>
          <a:endParaRPr lang="en-US"/>
        </a:p>
      </dgm:t>
    </dgm:pt>
    <dgm:pt modelId="{667B6206-5F0E-4275-BA84-9F0F85FE0047}" type="sibTrans" cxnId="{6D09EC1A-5A14-42F2-AF6A-3E59E6F7B052}">
      <dgm:prSet/>
      <dgm:spPr/>
      <dgm:t>
        <a:bodyPr/>
        <a:lstStyle/>
        <a:p>
          <a:endParaRPr lang="en-US"/>
        </a:p>
      </dgm:t>
    </dgm:pt>
    <dgm:pt modelId="{DC47E9E2-8ADA-48A5-BC83-93C52D361C0E}">
      <dgm:prSet/>
      <dgm:spPr/>
      <dgm:t>
        <a:bodyPr/>
        <a:lstStyle/>
        <a:p>
          <a:pPr rtl="0"/>
          <a:r>
            <a:rPr lang="en-US" b="1" dirty="0"/>
            <a:t>Implement/Capacity </a:t>
          </a:r>
          <a:r>
            <a:rPr lang="en-US" dirty="0"/>
            <a:t>= assign responsibility at staff level and budget accordingly</a:t>
          </a:r>
          <a:endParaRPr lang="en-US" i="0" dirty="0"/>
        </a:p>
      </dgm:t>
    </dgm:pt>
    <dgm:pt modelId="{BD7F081B-E7BE-4BAE-A02D-7AF080ED8039}" type="parTrans" cxnId="{1D5101D0-40BE-4A60-A427-745B2A0DDBEA}">
      <dgm:prSet/>
      <dgm:spPr/>
      <dgm:t>
        <a:bodyPr/>
        <a:lstStyle/>
        <a:p>
          <a:endParaRPr lang="en-US"/>
        </a:p>
      </dgm:t>
    </dgm:pt>
    <dgm:pt modelId="{10CC306B-5C4D-4E94-A56F-7192A127B4B9}" type="sibTrans" cxnId="{1D5101D0-40BE-4A60-A427-745B2A0DDBEA}">
      <dgm:prSet/>
      <dgm:spPr/>
      <dgm:t>
        <a:bodyPr/>
        <a:lstStyle/>
        <a:p>
          <a:endParaRPr lang="en-US"/>
        </a:p>
      </dgm:t>
    </dgm:pt>
    <dgm:pt modelId="{0657C957-E218-460A-AC5A-A8E3082A3200}">
      <dgm:prSet/>
      <dgm:spPr/>
      <dgm:t>
        <a:bodyPr/>
        <a:lstStyle/>
        <a:p>
          <a:pPr rtl="0"/>
          <a:r>
            <a:rPr lang="en-US" b="1" dirty="0"/>
            <a:t>Measure, evaluate, and communicate</a:t>
          </a:r>
          <a:endParaRPr lang="en-US" i="1" dirty="0"/>
        </a:p>
      </dgm:t>
    </dgm:pt>
    <dgm:pt modelId="{2826BBE7-11F7-41FC-B2A6-A443CA9094F3}" type="parTrans" cxnId="{8BC1D101-D6B8-43A0-9E42-86014ACC05C1}">
      <dgm:prSet/>
      <dgm:spPr/>
      <dgm:t>
        <a:bodyPr/>
        <a:lstStyle/>
        <a:p>
          <a:endParaRPr lang="en-US"/>
        </a:p>
      </dgm:t>
    </dgm:pt>
    <dgm:pt modelId="{2F2B55DE-5060-42BC-90C8-60E0219D1550}" type="sibTrans" cxnId="{8BC1D101-D6B8-43A0-9E42-86014ACC05C1}">
      <dgm:prSet/>
      <dgm:spPr/>
      <dgm:t>
        <a:bodyPr/>
        <a:lstStyle/>
        <a:p>
          <a:endParaRPr lang="en-US"/>
        </a:p>
      </dgm:t>
    </dgm:pt>
    <dgm:pt modelId="{9EEDE811-CEEE-4F98-9DE3-4A3BF5D8B2A1}">
      <dgm:prSet/>
      <dgm:spPr/>
      <dgm:t>
        <a:bodyPr/>
        <a:lstStyle/>
        <a:p>
          <a:pPr rtl="0"/>
          <a:r>
            <a:rPr lang="en-US" b="1" dirty="0"/>
            <a:t>Adapt and repeat</a:t>
          </a:r>
          <a:endParaRPr lang="en-US" i="1" dirty="0"/>
        </a:p>
      </dgm:t>
    </dgm:pt>
    <dgm:pt modelId="{6271533D-A42C-4AE1-82D5-8A181873EA5A}" type="parTrans" cxnId="{B592B81D-0182-4E83-B673-A33097D1DB0E}">
      <dgm:prSet/>
      <dgm:spPr/>
      <dgm:t>
        <a:bodyPr/>
        <a:lstStyle/>
        <a:p>
          <a:endParaRPr lang="en-US"/>
        </a:p>
      </dgm:t>
    </dgm:pt>
    <dgm:pt modelId="{75235FF1-2C47-4EAA-AF24-513A2BD21C91}" type="sibTrans" cxnId="{B592B81D-0182-4E83-B673-A33097D1DB0E}">
      <dgm:prSet/>
      <dgm:spPr/>
      <dgm:t>
        <a:bodyPr/>
        <a:lstStyle/>
        <a:p>
          <a:endParaRPr lang="en-US"/>
        </a:p>
      </dgm:t>
    </dgm:pt>
    <dgm:pt modelId="{93E5F6D2-82D6-446A-9796-A07A106D6DB8}" type="pres">
      <dgm:prSet presAssocID="{3BEEFB2E-466E-451C-870B-47D2AB475CD7}" presName="linear" presStyleCnt="0">
        <dgm:presLayoutVars>
          <dgm:animLvl val="lvl"/>
          <dgm:resizeHandles val="exact"/>
        </dgm:presLayoutVars>
      </dgm:prSet>
      <dgm:spPr/>
    </dgm:pt>
    <dgm:pt modelId="{7A23BFE7-5533-4F36-87E6-2A8D76847A5F}" type="pres">
      <dgm:prSet presAssocID="{40A742C2-BB6C-4B21-A394-538F76CD72AA}" presName="parentText" presStyleLbl="node1" presStyleIdx="0" presStyleCnt="6">
        <dgm:presLayoutVars>
          <dgm:chMax val="0"/>
          <dgm:bulletEnabled val="1"/>
        </dgm:presLayoutVars>
      </dgm:prSet>
      <dgm:spPr/>
    </dgm:pt>
    <dgm:pt modelId="{2FF83045-A44D-4A9E-8374-00E85B14A49D}" type="pres">
      <dgm:prSet presAssocID="{E6DB307E-8F94-4570-AA6B-DB2663DC2E12}" presName="spacer" presStyleCnt="0"/>
      <dgm:spPr/>
    </dgm:pt>
    <dgm:pt modelId="{4792B4AD-C2AE-4BA2-ACBF-9982E25D8CEA}" type="pres">
      <dgm:prSet presAssocID="{6302F268-FEC2-457D-9BBF-D138014A75FE}" presName="parentText" presStyleLbl="node1" presStyleIdx="1" presStyleCnt="6">
        <dgm:presLayoutVars>
          <dgm:chMax val="0"/>
          <dgm:bulletEnabled val="1"/>
        </dgm:presLayoutVars>
      </dgm:prSet>
      <dgm:spPr/>
    </dgm:pt>
    <dgm:pt modelId="{A456D6A4-DF17-4C0F-8B27-3796D8D7D3E3}" type="pres">
      <dgm:prSet presAssocID="{F9D6D0AC-D042-42E4-84F4-E216A65A798F}" presName="spacer" presStyleCnt="0"/>
      <dgm:spPr/>
    </dgm:pt>
    <dgm:pt modelId="{E18F49EA-3D45-4016-B1CF-20F78F81B903}" type="pres">
      <dgm:prSet presAssocID="{7C69AFFD-A8FF-4974-B16B-736E013E2237}" presName="parentText" presStyleLbl="node1" presStyleIdx="2" presStyleCnt="6">
        <dgm:presLayoutVars>
          <dgm:chMax val="0"/>
          <dgm:bulletEnabled val="1"/>
        </dgm:presLayoutVars>
      </dgm:prSet>
      <dgm:spPr/>
    </dgm:pt>
    <dgm:pt modelId="{5440E56E-FE32-4E1B-A211-E409EE2C91C6}" type="pres">
      <dgm:prSet presAssocID="{667B6206-5F0E-4275-BA84-9F0F85FE0047}" presName="spacer" presStyleCnt="0"/>
      <dgm:spPr/>
    </dgm:pt>
    <dgm:pt modelId="{879F021D-7363-424B-9E1C-B09FE63FCC98}" type="pres">
      <dgm:prSet presAssocID="{DC47E9E2-8ADA-48A5-BC83-93C52D361C0E}" presName="parentText" presStyleLbl="node1" presStyleIdx="3" presStyleCnt="6">
        <dgm:presLayoutVars>
          <dgm:chMax val="0"/>
          <dgm:bulletEnabled val="1"/>
        </dgm:presLayoutVars>
      </dgm:prSet>
      <dgm:spPr/>
    </dgm:pt>
    <dgm:pt modelId="{8FA2A6F1-23BC-4EE5-8339-D74284F32E5A}" type="pres">
      <dgm:prSet presAssocID="{10CC306B-5C4D-4E94-A56F-7192A127B4B9}" presName="spacer" presStyleCnt="0"/>
      <dgm:spPr/>
    </dgm:pt>
    <dgm:pt modelId="{8A7E7B0C-A1BB-4373-B8C9-1AEECB26DF44}" type="pres">
      <dgm:prSet presAssocID="{0657C957-E218-460A-AC5A-A8E3082A3200}" presName="parentText" presStyleLbl="node1" presStyleIdx="4" presStyleCnt="6">
        <dgm:presLayoutVars>
          <dgm:chMax val="0"/>
          <dgm:bulletEnabled val="1"/>
        </dgm:presLayoutVars>
      </dgm:prSet>
      <dgm:spPr/>
    </dgm:pt>
    <dgm:pt modelId="{F6EABFD0-8B19-4F34-885D-72D1E5C26DA0}" type="pres">
      <dgm:prSet presAssocID="{2F2B55DE-5060-42BC-90C8-60E0219D1550}" presName="spacer" presStyleCnt="0"/>
      <dgm:spPr/>
    </dgm:pt>
    <dgm:pt modelId="{9602C6DE-34F1-4436-A49B-A50FC1BA0572}" type="pres">
      <dgm:prSet presAssocID="{9EEDE811-CEEE-4F98-9DE3-4A3BF5D8B2A1}" presName="parentText" presStyleLbl="node1" presStyleIdx="5" presStyleCnt="6">
        <dgm:presLayoutVars>
          <dgm:chMax val="0"/>
          <dgm:bulletEnabled val="1"/>
        </dgm:presLayoutVars>
      </dgm:prSet>
      <dgm:spPr/>
    </dgm:pt>
  </dgm:ptLst>
  <dgm:cxnLst>
    <dgm:cxn modelId="{76AC8F00-6AA9-45E5-BDF2-0C2ED1D9E3FF}" type="presOf" srcId="{3BEEFB2E-466E-451C-870B-47D2AB475CD7}" destId="{93E5F6D2-82D6-446A-9796-A07A106D6DB8}" srcOrd="0" destOrd="0" presId="urn:microsoft.com/office/officeart/2005/8/layout/vList2"/>
    <dgm:cxn modelId="{8BC1D101-D6B8-43A0-9E42-86014ACC05C1}" srcId="{3BEEFB2E-466E-451C-870B-47D2AB475CD7}" destId="{0657C957-E218-460A-AC5A-A8E3082A3200}" srcOrd="4" destOrd="0" parTransId="{2826BBE7-11F7-41FC-B2A6-A443CA9094F3}" sibTransId="{2F2B55DE-5060-42BC-90C8-60E0219D1550}"/>
    <dgm:cxn modelId="{C6663414-1E66-4CBB-9AD1-B92A3503DD71}" type="presOf" srcId="{9EEDE811-CEEE-4F98-9DE3-4A3BF5D8B2A1}" destId="{9602C6DE-34F1-4436-A49B-A50FC1BA0572}" srcOrd="0" destOrd="0" presId="urn:microsoft.com/office/officeart/2005/8/layout/vList2"/>
    <dgm:cxn modelId="{6D09EC1A-5A14-42F2-AF6A-3E59E6F7B052}" srcId="{3BEEFB2E-466E-451C-870B-47D2AB475CD7}" destId="{7C69AFFD-A8FF-4974-B16B-736E013E2237}" srcOrd="2" destOrd="0" parTransId="{3E4C82D1-DCB5-43D1-89B5-90DB2FDBAC70}" sibTransId="{667B6206-5F0E-4275-BA84-9F0F85FE0047}"/>
    <dgm:cxn modelId="{B592B81D-0182-4E83-B673-A33097D1DB0E}" srcId="{3BEEFB2E-466E-451C-870B-47D2AB475CD7}" destId="{9EEDE811-CEEE-4F98-9DE3-4A3BF5D8B2A1}" srcOrd="5" destOrd="0" parTransId="{6271533D-A42C-4AE1-82D5-8A181873EA5A}" sibTransId="{75235FF1-2C47-4EAA-AF24-513A2BD21C91}"/>
    <dgm:cxn modelId="{F35E5828-B30A-4660-91E5-CC30AFCA6286}" type="presOf" srcId="{40A742C2-BB6C-4B21-A394-538F76CD72AA}" destId="{7A23BFE7-5533-4F36-87E6-2A8D76847A5F}" srcOrd="0" destOrd="0" presId="urn:microsoft.com/office/officeart/2005/8/layout/vList2"/>
    <dgm:cxn modelId="{ABA5A243-26EE-4849-9ABE-3984801F0AB8}" srcId="{3BEEFB2E-466E-451C-870B-47D2AB475CD7}" destId="{6302F268-FEC2-457D-9BBF-D138014A75FE}" srcOrd="1" destOrd="0" parTransId="{AF83EC88-125D-4411-8A25-17784AB0E24C}" sibTransId="{F9D6D0AC-D042-42E4-84F4-E216A65A798F}"/>
    <dgm:cxn modelId="{05A22355-8AAA-40F0-814C-BEB7F1B7B82B}" srcId="{3BEEFB2E-466E-451C-870B-47D2AB475CD7}" destId="{40A742C2-BB6C-4B21-A394-538F76CD72AA}" srcOrd="0" destOrd="0" parTransId="{AFAD3CDE-5250-4703-BB0F-249FE5F2A42E}" sibTransId="{E6DB307E-8F94-4570-AA6B-DB2663DC2E12}"/>
    <dgm:cxn modelId="{9FE7A078-E048-4A69-8BB7-6046B6EE0778}" type="presOf" srcId="{DC47E9E2-8ADA-48A5-BC83-93C52D361C0E}" destId="{879F021D-7363-424B-9E1C-B09FE63FCC98}" srcOrd="0" destOrd="0" presId="urn:microsoft.com/office/officeart/2005/8/layout/vList2"/>
    <dgm:cxn modelId="{FA27FE78-4072-46FD-899C-DC16135D9703}" type="presOf" srcId="{0657C957-E218-460A-AC5A-A8E3082A3200}" destId="{8A7E7B0C-A1BB-4373-B8C9-1AEECB26DF44}" srcOrd="0" destOrd="0" presId="urn:microsoft.com/office/officeart/2005/8/layout/vList2"/>
    <dgm:cxn modelId="{1D5101D0-40BE-4A60-A427-745B2A0DDBEA}" srcId="{3BEEFB2E-466E-451C-870B-47D2AB475CD7}" destId="{DC47E9E2-8ADA-48A5-BC83-93C52D361C0E}" srcOrd="3" destOrd="0" parTransId="{BD7F081B-E7BE-4BAE-A02D-7AF080ED8039}" sibTransId="{10CC306B-5C4D-4E94-A56F-7192A127B4B9}"/>
    <dgm:cxn modelId="{891027D5-20AF-4909-8403-A47DC75E55CD}" type="presOf" srcId="{7C69AFFD-A8FF-4974-B16B-736E013E2237}" destId="{E18F49EA-3D45-4016-B1CF-20F78F81B903}" srcOrd="0" destOrd="0" presId="urn:microsoft.com/office/officeart/2005/8/layout/vList2"/>
    <dgm:cxn modelId="{0FC69CD6-AEF9-45CA-9165-1158FB6BCD79}" type="presOf" srcId="{6302F268-FEC2-457D-9BBF-D138014A75FE}" destId="{4792B4AD-C2AE-4BA2-ACBF-9982E25D8CEA}" srcOrd="0" destOrd="0" presId="urn:microsoft.com/office/officeart/2005/8/layout/vList2"/>
    <dgm:cxn modelId="{C9582B8E-0A10-4542-888B-15C5A6A244B2}" type="presParOf" srcId="{93E5F6D2-82D6-446A-9796-A07A106D6DB8}" destId="{7A23BFE7-5533-4F36-87E6-2A8D76847A5F}" srcOrd="0" destOrd="0" presId="urn:microsoft.com/office/officeart/2005/8/layout/vList2"/>
    <dgm:cxn modelId="{0886CAD0-4AB0-4100-9B50-F8E68F52457F}" type="presParOf" srcId="{93E5F6D2-82D6-446A-9796-A07A106D6DB8}" destId="{2FF83045-A44D-4A9E-8374-00E85B14A49D}" srcOrd="1" destOrd="0" presId="urn:microsoft.com/office/officeart/2005/8/layout/vList2"/>
    <dgm:cxn modelId="{A2232943-6FD3-4DE4-9F85-0B393D885E91}" type="presParOf" srcId="{93E5F6D2-82D6-446A-9796-A07A106D6DB8}" destId="{4792B4AD-C2AE-4BA2-ACBF-9982E25D8CEA}" srcOrd="2" destOrd="0" presId="urn:microsoft.com/office/officeart/2005/8/layout/vList2"/>
    <dgm:cxn modelId="{572D2AA8-3E1C-4132-B86F-505F2ED361B4}" type="presParOf" srcId="{93E5F6D2-82D6-446A-9796-A07A106D6DB8}" destId="{A456D6A4-DF17-4C0F-8B27-3796D8D7D3E3}" srcOrd="3" destOrd="0" presId="urn:microsoft.com/office/officeart/2005/8/layout/vList2"/>
    <dgm:cxn modelId="{28371C4A-D6BD-4C63-AB84-39688AEEC67A}" type="presParOf" srcId="{93E5F6D2-82D6-446A-9796-A07A106D6DB8}" destId="{E18F49EA-3D45-4016-B1CF-20F78F81B903}" srcOrd="4" destOrd="0" presId="urn:microsoft.com/office/officeart/2005/8/layout/vList2"/>
    <dgm:cxn modelId="{EEBA41D2-D40A-46C7-A4F4-FB9D305F4383}" type="presParOf" srcId="{93E5F6D2-82D6-446A-9796-A07A106D6DB8}" destId="{5440E56E-FE32-4E1B-A211-E409EE2C91C6}" srcOrd="5" destOrd="0" presId="urn:microsoft.com/office/officeart/2005/8/layout/vList2"/>
    <dgm:cxn modelId="{8E3EC536-9711-4055-9B9F-55A2997E8A4D}" type="presParOf" srcId="{93E5F6D2-82D6-446A-9796-A07A106D6DB8}" destId="{879F021D-7363-424B-9E1C-B09FE63FCC98}" srcOrd="6" destOrd="0" presId="urn:microsoft.com/office/officeart/2005/8/layout/vList2"/>
    <dgm:cxn modelId="{3144C2E8-9AB3-411A-8204-3FCA3A5A0228}" type="presParOf" srcId="{93E5F6D2-82D6-446A-9796-A07A106D6DB8}" destId="{8FA2A6F1-23BC-4EE5-8339-D74284F32E5A}" srcOrd="7" destOrd="0" presId="urn:microsoft.com/office/officeart/2005/8/layout/vList2"/>
    <dgm:cxn modelId="{9B99EFE3-D98A-4AC7-AE76-22E834642D8C}" type="presParOf" srcId="{93E5F6D2-82D6-446A-9796-A07A106D6DB8}" destId="{8A7E7B0C-A1BB-4373-B8C9-1AEECB26DF44}" srcOrd="8" destOrd="0" presId="urn:microsoft.com/office/officeart/2005/8/layout/vList2"/>
    <dgm:cxn modelId="{3D977DB4-7477-4B03-B769-CCF18E9471DC}" type="presParOf" srcId="{93E5F6D2-82D6-446A-9796-A07A106D6DB8}" destId="{F6EABFD0-8B19-4F34-885D-72D1E5C26DA0}" srcOrd="9" destOrd="0" presId="urn:microsoft.com/office/officeart/2005/8/layout/vList2"/>
    <dgm:cxn modelId="{9ACF456F-C5A6-45BE-9F1B-9F8A4C56B40B}" type="presParOf" srcId="{93E5F6D2-82D6-446A-9796-A07A106D6DB8}" destId="{9602C6DE-34F1-4436-A49B-A50FC1BA057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C2B8CC-252B-4D94-A281-45399DF4C62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6554320-6929-4ABC-8A30-A284DF565A3F}">
      <dgm:prSet/>
      <dgm:spPr/>
      <dgm:t>
        <a:bodyPr/>
        <a:lstStyle/>
        <a:p>
          <a:r>
            <a:rPr lang="en-US"/>
            <a:t>Listen to your community, identify values and set the agenda</a:t>
          </a:r>
        </a:p>
      </dgm:t>
    </dgm:pt>
    <dgm:pt modelId="{C1DD637E-FECA-485E-A48D-0530E494AB71}" type="parTrans" cxnId="{0EB16254-B119-4DF1-BB99-9F9AE1102B1F}">
      <dgm:prSet/>
      <dgm:spPr/>
      <dgm:t>
        <a:bodyPr/>
        <a:lstStyle/>
        <a:p>
          <a:endParaRPr lang="en-US"/>
        </a:p>
      </dgm:t>
    </dgm:pt>
    <dgm:pt modelId="{DA34AE01-8877-459F-AB44-FD3D62129C2C}" type="sibTrans" cxnId="{0EB16254-B119-4DF1-BB99-9F9AE1102B1F}">
      <dgm:prSet/>
      <dgm:spPr/>
      <dgm:t>
        <a:bodyPr/>
        <a:lstStyle/>
        <a:p>
          <a:endParaRPr lang="en-US"/>
        </a:p>
      </dgm:t>
    </dgm:pt>
    <dgm:pt modelId="{4C205334-361A-4463-B579-37E6E989A257}">
      <dgm:prSet/>
      <dgm:spPr/>
      <dgm:t>
        <a:bodyPr/>
        <a:lstStyle/>
        <a:p>
          <a:r>
            <a:rPr lang="en-US"/>
            <a:t>Consolidate the hopes and dreams into strategic goals (by X date we will do Y)</a:t>
          </a:r>
        </a:p>
      </dgm:t>
    </dgm:pt>
    <dgm:pt modelId="{F36DC3D2-BAF3-4CAC-8B5F-1DBE6394E186}" type="parTrans" cxnId="{8165FDA3-6AA2-4435-A6CF-38AA9E1259D7}">
      <dgm:prSet/>
      <dgm:spPr/>
      <dgm:t>
        <a:bodyPr/>
        <a:lstStyle/>
        <a:p>
          <a:endParaRPr lang="en-US"/>
        </a:p>
      </dgm:t>
    </dgm:pt>
    <dgm:pt modelId="{4A98507B-49F7-45AB-96E2-20E2AEBB7226}" type="sibTrans" cxnId="{8165FDA3-6AA2-4435-A6CF-38AA9E1259D7}">
      <dgm:prSet/>
      <dgm:spPr/>
      <dgm:t>
        <a:bodyPr/>
        <a:lstStyle/>
        <a:p>
          <a:endParaRPr lang="en-US"/>
        </a:p>
      </dgm:t>
    </dgm:pt>
    <dgm:pt modelId="{CCB14AEB-6CD9-4EDB-BCBA-4DDE63C010E0}">
      <dgm:prSet/>
      <dgm:spPr/>
      <dgm:t>
        <a:bodyPr/>
        <a:lstStyle/>
        <a:p>
          <a:r>
            <a:rPr lang="en-US"/>
            <a:t>Develop policies that will help achieve your goals</a:t>
          </a:r>
        </a:p>
      </dgm:t>
    </dgm:pt>
    <dgm:pt modelId="{43FD9D48-313A-4492-B8F4-3127ED6F6816}" type="parTrans" cxnId="{8C29DF7E-CEC7-41D2-9729-0609BD1DDE70}">
      <dgm:prSet/>
      <dgm:spPr/>
      <dgm:t>
        <a:bodyPr/>
        <a:lstStyle/>
        <a:p>
          <a:endParaRPr lang="en-US"/>
        </a:p>
      </dgm:t>
    </dgm:pt>
    <dgm:pt modelId="{D93836B7-5914-447B-AF17-7C38751C60CA}" type="sibTrans" cxnId="{8C29DF7E-CEC7-41D2-9729-0609BD1DDE70}">
      <dgm:prSet/>
      <dgm:spPr/>
      <dgm:t>
        <a:bodyPr/>
        <a:lstStyle/>
        <a:p>
          <a:endParaRPr lang="en-US"/>
        </a:p>
      </dgm:t>
    </dgm:pt>
    <dgm:pt modelId="{4F3C1997-8DFB-43CC-B48F-7565EC42A121}">
      <dgm:prSet/>
      <dgm:spPr/>
      <dgm:t>
        <a:bodyPr/>
        <a:lstStyle/>
        <a:p>
          <a:r>
            <a:rPr lang="en-US"/>
            <a:t>Implementation/Capacity-assign goals and tasks to departments and staff, fund the work!</a:t>
          </a:r>
        </a:p>
      </dgm:t>
    </dgm:pt>
    <dgm:pt modelId="{18F631DE-EF65-4CBC-9CE5-0E1C5DE89748}" type="parTrans" cxnId="{9C51D7A2-D58A-4EDC-A3FD-38CBD653DD1C}">
      <dgm:prSet/>
      <dgm:spPr/>
      <dgm:t>
        <a:bodyPr/>
        <a:lstStyle/>
        <a:p>
          <a:endParaRPr lang="en-US"/>
        </a:p>
      </dgm:t>
    </dgm:pt>
    <dgm:pt modelId="{26D365B8-9048-439E-889F-D072889EF638}" type="sibTrans" cxnId="{9C51D7A2-D58A-4EDC-A3FD-38CBD653DD1C}">
      <dgm:prSet/>
      <dgm:spPr/>
      <dgm:t>
        <a:bodyPr/>
        <a:lstStyle/>
        <a:p>
          <a:endParaRPr lang="en-US"/>
        </a:p>
      </dgm:t>
    </dgm:pt>
    <dgm:pt modelId="{C324DDC3-AD27-4844-B6E4-BDE14DB031D6}">
      <dgm:prSet/>
      <dgm:spPr/>
      <dgm:t>
        <a:bodyPr/>
        <a:lstStyle/>
        <a:p>
          <a:r>
            <a:rPr lang="en-US"/>
            <a:t>Measure, evaluate, communicate. Track your progress, report it, and identify where you need to adjust. Do you need more time, more staff, different policies?</a:t>
          </a:r>
        </a:p>
      </dgm:t>
    </dgm:pt>
    <dgm:pt modelId="{23F43C6F-A955-4CD5-B499-34871B4AD2EF}" type="parTrans" cxnId="{C26C4B00-5A46-45EF-96F0-177326A45C5D}">
      <dgm:prSet/>
      <dgm:spPr/>
      <dgm:t>
        <a:bodyPr/>
        <a:lstStyle/>
        <a:p>
          <a:endParaRPr lang="en-US"/>
        </a:p>
      </dgm:t>
    </dgm:pt>
    <dgm:pt modelId="{37C8A9CF-E4BB-4524-8AF4-DEB8C8B89189}" type="sibTrans" cxnId="{C26C4B00-5A46-45EF-96F0-177326A45C5D}">
      <dgm:prSet/>
      <dgm:spPr/>
      <dgm:t>
        <a:bodyPr/>
        <a:lstStyle/>
        <a:p>
          <a:endParaRPr lang="en-US"/>
        </a:p>
      </dgm:t>
    </dgm:pt>
    <dgm:pt modelId="{93A1D915-6FE8-415D-94C8-28E44EAD1DF0}">
      <dgm:prSet/>
      <dgm:spPr/>
      <dgm:t>
        <a:bodyPr/>
        <a:lstStyle/>
        <a:p>
          <a:r>
            <a:rPr lang="en-US"/>
            <a:t>Adapt and repeat. Did you succeed? Great! Now go do it again!</a:t>
          </a:r>
        </a:p>
      </dgm:t>
    </dgm:pt>
    <dgm:pt modelId="{59AC6194-38E1-40C8-8258-F1BBF3478427}" type="parTrans" cxnId="{95739167-0D5C-47C6-A804-2912F2655173}">
      <dgm:prSet/>
      <dgm:spPr/>
      <dgm:t>
        <a:bodyPr/>
        <a:lstStyle/>
        <a:p>
          <a:endParaRPr lang="en-US"/>
        </a:p>
      </dgm:t>
    </dgm:pt>
    <dgm:pt modelId="{DF79407A-9C38-4B2C-B959-D4CF82310CCB}" type="sibTrans" cxnId="{95739167-0D5C-47C6-A804-2912F2655173}">
      <dgm:prSet/>
      <dgm:spPr/>
      <dgm:t>
        <a:bodyPr/>
        <a:lstStyle/>
        <a:p>
          <a:endParaRPr lang="en-US"/>
        </a:p>
      </dgm:t>
    </dgm:pt>
    <dgm:pt modelId="{29741D21-C6A0-495A-8245-C8E6DB1F11E7}" type="pres">
      <dgm:prSet presAssocID="{90C2B8CC-252B-4D94-A281-45399DF4C62E}" presName="root" presStyleCnt="0">
        <dgm:presLayoutVars>
          <dgm:dir/>
          <dgm:resizeHandles val="exact"/>
        </dgm:presLayoutVars>
      </dgm:prSet>
      <dgm:spPr/>
    </dgm:pt>
    <dgm:pt modelId="{EF9266D1-7405-4ABB-B34C-EBE6D1D4D014}" type="pres">
      <dgm:prSet presAssocID="{E6554320-6929-4ABC-8A30-A284DF565A3F}" presName="compNode" presStyleCnt="0"/>
      <dgm:spPr/>
    </dgm:pt>
    <dgm:pt modelId="{636F7319-F027-4250-B0FF-319EFAA46429}" type="pres">
      <dgm:prSet presAssocID="{E6554320-6929-4ABC-8A30-A284DF565A3F}" presName="bgRect" presStyleLbl="bgShp" presStyleIdx="0" presStyleCnt="6"/>
      <dgm:spPr/>
    </dgm:pt>
    <dgm:pt modelId="{3CC91D8E-BA51-41D1-81B5-353DD846A2F5}" type="pres">
      <dgm:prSet presAssocID="{E6554320-6929-4ABC-8A30-A284DF565A3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CABF38AE-18B0-4C6A-BC94-380B3FDF8857}" type="pres">
      <dgm:prSet presAssocID="{E6554320-6929-4ABC-8A30-A284DF565A3F}" presName="spaceRect" presStyleCnt="0"/>
      <dgm:spPr/>
    </dgm:pt>
    <dgm:pt modelId="{EF7A03E4-BBF1-4BFA-9FE8-2E09C32A7962}" type="pres">
      <dgm:prSet presAssocID="{E6554320-6929-4ABC-8A30-A284DF565A3F}" presName="parTx" presStyleLbl="revTx" presStyleIdx="0" presStyleCnt="6">
        <dgm:presLayoutVars>
          <dgm:chMax val="0"/>
          <dgm:chPref val="0"/>
        </dgm:presLayoutVars>
      </dgm:prSet>
      <dgm:spPr/>
    </dgm:pt>
    <dgm:pt modelId="{7E8D020F-A251-4391-9063-7F8910D843BD}" type="pres">
      <dgm:prSet presAssocID="{DA34AE01-8877-459F-AB44-FD3D62129C2C}" presName="sibTrans" presStyleCnt="0"/>
      <dgm:spPr/>
    </dgm:pt>
    <dgm:pt modelId="{DE10BB13-E020-46A9-9AE6-5BA7A2A07EE2}" type="pres">
      <dgm:prSet presAssocID="{4C205334-361A-4463-B579-37E6E989A257}" presName="compNode" presStyleCnt="0"/>
      <dgm:spPr/>
    </dgm:pt>
    <dgm:pt modelId="{33BF7848-6940-4E06-824D-30358A09FF9B}" type="pres">
      <dgm:prSet presAssocID="{4C205334-361A-4463-B579-37E6E989A257}" presName="bgRect" presStyleLbl="bgShp" presStyleIdx="1" presStyleCnt="6"/>
      <dgm:spPr/>
    </dgm:pt>
    <dgm:pt modelId="{EF426F3B-7F2D-443C-A83E-3A508E4A1F27}" type="pres">
      <dgm:prSet presAssocID="{4C205334-361A-4463-B579-37E6E989A25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ought bubble"/>
        </a:ext>
      </dgm:extLst>
    </dgm:pt>
    <dgm:pt modelId="{33411083-AEB7-4028-B0EE-BB70E5781781}" type="pres">
      <dgm:prSet presAssocID="{4C205334-361A-4463-B579-37E6E989A257}" presName="spaceRect" presStyleCnt="0"/>
      <dgm:spPr/>
    </dgm:pt>
    <dgm:pt modelId="{F9FAAC34-B033-49D3-934E-9E19EE721419}" type="pres">
      <dgm:prSet presAssocID="{4C205334-361A-4463-B579-37E6E989A257}" presName="parTx" presStyleLbl="revTx" presStyleIdx="1" presStyleCnt="6">
        <dgm:presLayoutVars>
          <dgm:chMax val="0"/>
          <dgm:chPref val="0"/>
        </dgm:presLayoutVars>
      </dgm:prSet>
      <dgm:spPr/>
    </dgm:pt>
    <dgm:pt modelId="{5F423179-63E1-44BB-A543-746F77BE9210}" type="pres">
      <dgm:prSet presAssocID="{4A98507B-49F7-45AB-96E2-20E2AEBB7226}" presName="sibTrans" presStyleCnt="0"/>
      <dgm:spPr/>
    </dgm:pt>
    <dgm:pt modelId="{1BD20530-0314-464E-8698-6E7A2C0FF772}" type="pres">
      <dgm:prSet presAssocID="{CCB14AEB-6CD9-4EDB-BCBA-4DDE63C010E0}" presName="compNode" presStyleCnt="0"/>
      <dgm:spPr/>
    </dgm:pt>
    <dgm:pt modelId="{ED90C552-4A30-4070-B4BC-C5E5F79F8EDD}" type="pres">
      <dgm:prSet presAssocID="{CCB14AEB-6CD9-4EDB-BCBA-4DDE63C010E0}" presName="bgRect" presStyleLbl="bgShp" presStyleIdx="2" presStyleCnt="6"/>
      <dgm:spPr/>
    </dgm:pt>
    <dgm:pt modelId="{35FE198A-BC4B-43F7-9DB5-3527B3ED5030}" type="pres">
      <dgm:prSet presAssocID="{CCB14AEB-6CD9-4EDB-BCBA-4DDE63C010E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BAF2B660-6652-4DDB-B19B-379448CB2756}" type="pres">
      <dgm:prSet presAssocID="{CCB14AEB-6CD9-4EDB-BCBA-4DDE63C010E0}" presName="spaceRect" presStyleCnt="0"/>
      <dgm:spPr/>
    </dgm:pt>
    <dgm:pt modelId="{E77FA352-190B-4765-9472-7A040503F947}" type="pres">
      <dgm:prSet presAssocID="{CCB14AEB-6CD9-4EDB-BCBA-4DDE63C010E0}" presName="parTx" presStyleLbl="revTx" presStyleIdx="2" presStyleCnt="6">
        <dgm:presLayoutVars>
          <dgm:chMax val="0"/>
          <dgm:chPref val="0"/>
        </dgm:presLayoutVars>
      </dgm:prSet>
      <dgm:spPr/>
    </dgm:pt>
    <dgm:pt modelId="{6DF6DDEF-2757-44F4-81A0-423524C73961}" type="pres">
      <dgm:prSet presAssocID="{D93836B7-5914-447B-AF17-7C38751C60CA}" presName="sibTrans" presStyleCnt="0"/>
      <dgm:spPr/>
    </dgm:pt>
    <dgm:pt modelId="{114C8928-38BA-426D-AC1B-AA72202A7D14}" type="pres">
      <dgm:prSet presAssocID="{4F3C1997-8DFB-43CC-B48F-7565EC42A121}" presName="compNode" presStyleCnt="0"/>
      <dgm:spPr/>
    </dgm:pt>
    <dgm:pt modelId="{64D71575-14D8-4133-82DF-9F6A70A54ED6}" type="pres">
      <dgm:prSet presAssocID="{4F3C1997-8DFB-43CC-B48F-7565EC42A121}" presName="bgRect" presStyleLbl="bgShp" presStyleIdx="3" presStyleCnt="6"/>
      <dgm:spPr/>
    </dgm:pt>
    <dgm:pt modelId="{B36DC408-0AB5-4A41-86A4-F1AA9A27AC30}" type="pres">
      <dgm:prSet presAssocID="{4F3C1997-8DFB-43CC-B48F-7565EC42A12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uble"/>
        </a:ext>
      </dgm:extLst>
    </dgm:pt>
    <dgm:pt modelId="{CD03A18F-D783-47C5-BC10-66F6A35358EA}" type="pres">
      <dgm:prSet presAssocID="{4F3C1997-8DFB-43CC-B48F-7565EC42A121}" presName="spaceRect" presStyleCnt="0"/>
      <dgm:spPr/>
    </dgm:pt>
    <dgm:pt modelId="{ADA6EB96-8DAB-4CF3-8199-4C664354FFAA}" type="pres">
      <dgm:prSet presAssocID="{4F3C1997-8DFB-43CC-B48F-7565EC42A121}" presName="parTx" presStyleLbl="revTx" presStyleIdx="3" presStyleCnt="6">
        <dgm:presLayoutVars>
          <dgm:chMax val="0"/>
          <dgm:chPref val="0"/>
        </dgm:presLayoutVars>
      </dgm:prSet>
      <dgm:spPr/>
    </dgm:pt>
    <dgm:pt modelId="{D226D445-F1A7-4F84-A4A7-03BFA11037D9}" type="pres">
      <dgm:prSet presAssocID="{26D365B8-9048-439E-889F-D072889EF638}" presName="sibTrans" presStyleCnt="0"/>
      <dgm:spPr/>
    </dgm:pt>
    <dgm:pt modelId="{23AA9CBF-BF0F-473C-ABAC-C1C826AFB7C6}" type="pres">
      <dgm:prSet presAssocID="{C324DDC3-AD27-4844-B6E4-BDE14DB031D6}" presName="compNode" presStyleCnt="0"/>
      <dgm:spPr/>
    </dgm:pt>
    <dgm:pt modelId="{8CC1C183-CFE9-405B-B8E5-90EC88FDEF92}" type="pres">
      <dgm:prSet presAssocID="{C324DDC3-AD27-4844-B6E4-BDE14DB031D6}" presName="bgRect" presStyleLbl="bgShp" presStyleIdx="4" presStyleCnt="6"/>
      <dgm:spPr/>
    </dgm:pt>
    <dgm:pt modelId="{97D78A7A-0F8B-4F6F-B583-B0C84A835AD3}" type="pres">
      <dgm:prSet presAssocID="{C324DDC3-AD27-4844-B6E4-BDE14DB031D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auge"/>
        </a:ext>
      </dgm:extLst>
    </dgm:pt>
    <dgm:pt modelId="{5327DC15-B41D-4595-A561-B28C9F837769}" type="pres">
      <dgm:prSet presAssocID="{C324DDC3-AD27-4844-B6E4-BDE14DB031D6}" presName="spaceRect" presStyleCnt="0"/>
      <dgm:spPr/>
    </dgm:pt>
    <dgm:pt modelId="{133FF240-D2B0-4686-A8F5-B3462CE3C6A0}" type="pres">
      <dgm:prSet presAssocID="{C324DDC3-AD27-4844-B6E4-BDE14DB031D6}" presName="parTx" presStyleLbl="revTx" presStyleIdx="4" presStyleCnt="6">
        <dgm:presLayoutVars>
          <dgm:chMax val="0"/>
          <dgm:chPref val="0"/>
        </dgm:presLayoutVars>
      </dgm:prSet>
      <dgm:spPr/>
    </dgm:pt>
    <dgm:pt modelId="{57E6E5D6-B4D0-4FCD-8336-9F921A40D807}" type="pres">
      <dgm:prSet presAssocID="{37C8A9CF-E4BB-4524-8AF4-DEB8C8B89189}" presName="sibTrans" presStyleCnt="0"/>
      <dgm:spPr/>
    </dgm:pt>
    <dgm:pt modelId="{05680A15-16B9-48F6-9E97-1DB4D27E223D}" type="pres">
      <dgm:prSet presAssocID="{93A1D915-6FE8-415D-94C8-28E44EAD1DF0}" presName="compNode" presStyleCnt="0"/>
      <dgm:spPr/>
    </dgm:pt>
    <dgm:pt modelId="{888BE1B6-1DD7-4016-800D-0688A3285D96}" type="pres">
      <dgm:prSet presAssocID="{93A1D915-6FE8-415D-94C8-28E44EAD1DF0}" presName="bgRect" presStyleLbl="bgShp" presStyleIdx="5" presStyleCnt="6"/>
      <dgm:spPr/>
    </dgm:pt>
    <dgm:pt modelId="{890C325B-560E-4A67-A751-6A7E491D27F0}" type="pres">
      <dgm:prSet presAssocID="{93A1D915-6FE8-415D-94C8-28E44EAD1DF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orkflow"/>
        </a:ext>
      </dgm:extLst>
    </dgm:pt>
    <dgm:pt modelId="{48AF0782-124A-4B6D-B20A-1013733F75B3}" type="pres">
      <dgm:prSet presAssocID="{93A1D915-6FE8-415D-94C8-28E44EAD1DF0}" presName="spaceRect" presStyleCnt="0"/>
      <dgm:spPr/>
    </dgm:pt>
    <dgm:pt modelId="{1DC00631-20E4-4D37-A4D5-C93B929140DA}" type="pres">
      <dgm:prSet presAssocID="{93A1D915-6FE8-415D-94C8-28E44EAD1DF0}" presName="parTx" presStyleLbl="revTx" presStyleIdx="5" presStyleCnt="6">
        <dgm:presLayoutVars>
          <dgm:chMax val="0"/>
          <dgm:chPref val="0"/>
        </dgm:presLayoutVars>
      </dgm:prSet>
      <dgm:spPr/>
    </dgm:pt>
  </dgm:ptLst>
  <dgm:cxnLst>
    <dgm:cxn modelId="{C26C4B00-5A46-45EF-96F0-177326A45C5D}" srcId="{90C2B8CC-252B-4D94-A281-45399DF4C62E}" destId="{C324DDC3-AD27-4844-B6E4-BDE14DB031D6}" srcOrd="4" destOrd="0" parTransId="{23F43C6F-A955-4CD5-B499-34871B4AD2EF}" sibTransId="{37C8A9CF-E4BB-4524-8AF4-DEB8C8B89189}"/>
    <dgm:cxn modelId="{95739167-0D5C-47C6-A804-2912F2655173}" srcId="{90C2B8CC-252B-4D94-A281-45399DF4C62E}" destId="{93A1D915-6FE8-415D-94C8-28E44EAD1DF0}" srcOrd="5" destOrd="0" parTransId="{59AC6194-38E1-40C8-8258-F1BBF3478427}" sibTransId="{DF79407A-9C38-4B2C-B959-D4CF82310CCB}"/>
    <dgm:cxn modelId="{5E7DE56D-A1C2-420A-80B1-AD284259DD04}" type="presOf" srcId="{CCB14AEB-6CD9-4EDB-BCBA-4DDE63C010E0}" destId="{E77FA352-190B-4765-9472-7A040503F947}" srcOrd="0" destOrd="0" presId="urn:microsoft.com/office/officeart/2018/2/layout/IconVerticalSolidList"/>
    <dgm:cxn modelId="{0EB16254-B119-4DF1-BB99-9F9AE1102B1F}" srcId="{90C2B8CC-252B-4D94-A281-45399DF4C62E}" destId="{E6554320-6929-4ABC-8A30-A284DF565A3F}" srcOrd="0" destOrd="0" parTransId="{C1DD637E-FECA-485E-A48D-0530E494AB71}" sibTransId="{DA34AE01-8877-459F-AB44-FD3D62129C2C}"/>
    <dgm:cxn modelId="{8C29DF7E-CEC7-41D2-9729-0609BD1DDE70}" srcId="{90C2B8CC-252B-4D94-A281-45399DF4C62E}" destId="{CCB14AEB-6CD9-4EDB-BCBA-4DDE63C010E0}" srcOrd="2" destOrd="0" parTransId="{43FD9D48-313A-4492-B8F4-3127ED6F6816}" sibTransId="{D93836B7-5914-447B-AF17-7C38751C60CA}"/>
    <dgm:cxn modelId="{90045D83-0C31-46D3-85F4-5F69B2783C55}" type="presOf" srcId="{C324DDC3-AD27-4844-B6E4-BDE14DB031D6}" destId="{133FF240-D2B0-4686-A8F5-B3462CE3C6A0}" srcOrd="0" destOrd="0" presId="urn:microsoft.com/office/officeart/2018/2/layout/IconVerticalSolidList"/>
    <dgm:cxn modelId="{E5219183-4877-4431-8DD7-25461CFD9683}" type="presOf" srcId="{90C2B8CC-252B-4D94-A281-45399DF4C62E}" destId="{29741D21-C6A0-495A-8245-C8E6DB1F11E7}" srcOrd="0" destOrd="0" presId="urn:microsoft.com/office/officeart/2018/2/layout/IconVerticalSolidList"/>
    <dgm:cxn modelId="{161C2D96-E4BF-4857-9A70-ED6294DB11AB}" type="presOf" srcId="{4C205334-361A-4463-B579-37E6E989A257}" destId="{F9FAAC34-B033-49D3-934E-9E19EE721419}" srcOrd="0" destOrd="0" presId="urn:microsoft.com/office/officeart/2018/2/layout/IconVerticalSolidList"/>
    <dgm:cxn modelId="{9C51D7A2-D58A-4EDC-A3FD-38CBD653DD1C}" srcId="{90C2B8CC-252B-4D94-A281-45399DF4C62E}" destId="{4F3C1997-8DFB-43CC-B48F-7565EC42A121}" srcOrd="3" destOrd="0" parTransId="{18F631DE-EF65-4CBC-9CE5-0E1C5DE89748}" sibTransId="{26D365B8-9048-439E-889F-D072889EF638}"/>
    <dgm:cxn modelId="{8165FDA3-6AA2-4435-A6CF-38AA9E1259D7}" srcId="{90C2B8CC-252B-4D94-A281-45399DF4C62E}" destId="{4C205334-361A-4463-B579-37E6E989A257}" srcOrd="1" destOrd="0" parTransId="{F36DC3D2-BAF3-4CAC-8B5F-1DBE6394E186}" sibTransId="{4A98507B-49F7-45AB-96E2-20E2AEBB7226}"/>
    <dgm:cxn modelId="{4D0EBAD1-D423-4E61-826C-A4541EA5A46C}" type="presOf" srcId="{4F3C1997-8DFB-43CC-B48F-7565EC42A121}" destId="{ADA6EB96-8DAB-4CF3-8199-4C664354FFAA}" srcOrd="0" destOrd="0" presId="urn:microsoft.com/office/officeart/2018/2/layout/IconVerticalSolidList"/>
    <dgm:cxn modelId="{2DD38DF5-3B24-44F2-9C46-22931189EF7A}" type="presOf" srcId="{93A1D915-6FE8-415D-94C8-28E44EAD1DF0}" destId="{1DC00631-20E4-4D37-A4D5-C93B929140DA}" srcOrd="0" destOrd="0" presId="urn:microsoft.com/office/officeart/2018/2/layout/IconVerticalSolidList"/>
    <dgm:cxn modelId="{7FA33EFE-5EB0-472E-9786-1C11361CFEF9}" type="presOf" srcId="{E6554320-6929-4ABC-8A30-A284DF565A3F}" destId="{EF7A03E4-BBF1-4BFA-9FE8-2E09C32A7962}" srcOrd="0" destOrd="0" presId="urn:microsoft.com/office/officeart/2018/2/layout/IconVerticalSolidList"/>
    <dgm:cxn modelId="{B29E0089-CFB1-4793-A14E-32C6BE7FF875}" type="presParOf" srcId="{29741D21-C6A0-495A-8245-C8E6DB1F11E7}" destId="{EF9266D1-7405-4ABB-B34C-EBE6D1D4D014}" srcOrd="0" destOrd="0" presId="urn:microsoft.com/office/officeart/2018/2/layout/IconVerticalSolidList"/>
    <dgm:cxn modelId="{2FC87F0B-1FA4-4BB3-85C5-FCA495B74CC5}" type="presParOf" srcId="{EF9266D1-7405-4ABB-B34C-EBE6D1D4D014}" destId="{636F7319-F027-4250-B0FF-319EFAA46429}" srcOrd="0" destOrd="0" presId="urn:microsoft.com/office/officeart/2018/2/layout/IconVerticalSolidList"/>
    <dgm:cxn modelId="{7DABD010-8C15-459A-9153-BB27EEF7E017}" type="presParOf" srcId="{EF9266D1-7405-4ABB-B34C-EBE6D1D4D014}" destId="{3CC91D8E-BA51-41D1-81B5-353DD846A2F5}" srcOrd="1" destOrd="0" presId="urn:microsoft.com/office/officeart/2018/2/layout/IconVerticalSolidList"/>
    <dgm:cxn modelId="{3430A540-71E6-4E12-A8CF-663FDF3260C4}" type="presParOf" srcId="{EF9266D1-7405-4ABB-B34C-EBE6D1D4D014}" destId="{CABF38AE-18B0-4C6A-BC94-380B3FDF8857}" srcOrd="2" destOrd="0" presId="urn:microsoft.com/office/officeart/2018/2/layout/IconVerticalSolidList"/>
    <dgm:cxn modelId="{10C18473-2A63-4F01-831F-B24046FF49C4}" type="presParOf" srcId="{EF9266D1-7405-4ABB-B34C-EBE6D1D4D014}" destId="{EF7A03E4-BBF1-4BFA-9FE8-2E09C32A7962}" srcOrd="3" destOrd="0" presId="urn:microsoft.com/office/officeart/2018/2/layout/IconVerticalSolidList"/>
    <dgm:cxn modelId="{A64078DA-1783-4BE3-8F46-DA48516FA685}" type="presParOf" srcId="{29741D21-C6A0-495A-8245-C8E6DB1F11E7}" destId="{7E8D020F-A251-4391-9063-7F8910D843BD}" srcOrd="1" destOrd="0" presId="urn:microsoft.com/office/officeart/2018/2/layout/IconVerticalSolidList"/>
    <dgm:cxn modelId="{1FE4067F-881B-4A52-8703-CB306C253854}" type="presParOf" srcId="{29741D21-C6A0-495A-8245-C8E6DB1F11E7}" destId="{DE10BB13-E020-46A9-9AE6-5BA7A2A07EE2}" srcOrd="2" destOrd="0" presId="urn:microsoft.com/office/officeart/2018/2/layout/IconVerticalSolidList"/>
    <dgm:cxn modelId="{26E53267-94D5-453C-BF7D-7D2342E493A3}" type="presParOf" srcId="{DE10BB13-E020-46A9-9AE6-5BA7A2A07EE2}" destId="{33BF7848-6940-4E06-824D-30358A09FF9B}" srcOrd="0" destOrd="0" presId="urn:microsoft.com/office/officeart/2018/2/layout/IconVerticalSolidList"/>
    <dgm:cxn modelId="{B1717922-7D14-4F8A-9531-5EAF712BE87A}" type="presParOf" srcId="{DE10BB13-E020-46A9-9AE6-5BA7A2A07EE2}" destId="{EF426F3B-7F2D-443C-A83E-3A508E4A1F27}" srcOrd="1" destOrd="0" presId="urn:microsoft.com/office/officeart/2018/2/layout/IconVerticalSolidList"/>
    <dgm:cxn modelId="{9A948A06-B578-40C2-9285-B292C13C7EB8}" type="presParOf" srcId="{DE10BB13-E020-46A9-9AE6-5BA7A2A07EE2}" destId="{33411083-AEB7-4028-B0EE-BB70E5781781}" srcOrd="2" destOrd="0" presId="urn:microsoft.com/office/officeart/2018/2/layout/IconVerticalSolidList"/>
    <dgm:cxn modelId="{F66792FB-BBFF-4FB6-B2BD-D753E8D71A88}" type="presParOf" srcId="{DE10BB13-E020-46A9-9AE6-5BA7A2A07EE2}" destId="{F9FAAC34-B033-49D3-934E-9E19EE721419}" srcOrd="3" destOrd="0" presId="urn:microsoft.com/office/officeart/2018/2/layout/IconVerticalSolidList"/>
    <dgm:cxn modelId="{31604EF5-547A-4E22-B2A6-8731C5D416FD}" type="presParOf" srcId="{29741D21-C6A0-495A-8245-C8E6DB1F11E7}" destId="{5F423179-63E1-44BB-A543-746F77BE9210}" srcOrd="3" destOrd="0" presId="urn:microsoft.com/office/officeart/2018/2/layout/IconVerticalSolidList"/>
    <dgm:cxn modelId="{46D36EB8-5C0A-4C5B-88E9-EFE172931829}" type="presParOf" srcId="{29741D21-C6A0-495A-8245-C8E6DB1F11E7}" destId="{1BD20530-0314-464E-8698-6E7A2C0FF772}" srcOrd="4" destOrd="0" presId="urn:microsoft.com/office/officeart/2018/2/layout/IconVerticalSolidList"/>
    <dgm:cxn modelId="{7819FD36-8A14-4D09-8A83-993497700C08}" type="presParOf" srcId="{1BD20530-0314-464E-8698-6E7A2C0FF772}" destId="{ED90C552-4A30-4070-B4BC-C5E5F79F8EDD}" srcOrd="0" destOrd="0" presId="urn:microsoft.com/office/officeart/2018/2/layout/IconVerticalSolidList"/>
    <dgm:cxn modelId="{088ED5E6-1991-401C-A19A-C780F27ADBE5}" type="presParOf" srcId="{1BD20530-0314-464E-8698-6E7A2C0FF772}" destId="{35FE198A-BC4B-43F7-9DB5-3527B3ED5030}" srcOrd="1" destOrd="0" presId="urn:microsoft.com/office/officeart/2018/2/layout/IconVerticalSolidList"/>
    <dgm:cxn modelId="{82C9BEB3-50DE-43AE-8753-347323CB5386}" type="presParOf" srcId="{1BD20530-0314-464E-8698-6E7A2C0FF772}" destId="{BAF2B660-6652-4DDB-B19B-379448CB2756}" srcOrd="2" destOrd="0" presId="urn:microsoft.com/office/officeart/2018/2/layout/IconVerticalSolidList"/>
    <dgm:cxn modelId="{AB2CFE18-CE44-4BE0-B712-75E8BEFF1398}" type="presParOf" srcId="{1BD20530-0314-464E-8698-6E7A2C0FF772}" destId="{E77FA352-190B-4765-9472-7A040503F947}" srcOrd="3" destOrd="0" presId="urn:microsoft.com/office/officeart/2018/2/layout/IconVerticalSolidList"/>
    <dgm:cxn modelId="{00A684DA-84D4-40DC-8066-2055D333A74D}" type="presParOf" srcId="{29741D21-C6A0-495A-8245-C8E6DB1F11E7}" destId="{6DF6DDEF-2757-44F4-81A0-423524C73961}" srcOrd="5" destOrd="0" presId="urn:microsoft.com/office/officeart/2018/2/layout/IconVerticalSolidList"/>
    <dgm:cxn modelId="{2B45CBAE-4FA7-4AF7-8553-D47BECD98C9D}" type="presParOf" srcId="{29741D21-C6A0-495A-8245-C8E6DB1F11E7}" destId="{114C8928-38BA-426D-AC1B-AA72202A7D14}" srcOrd="6" destOrd="0" presId="urn:microsoft.com/office/officeart/2018/2/layout/IconVerticalSolidList"/>
    <dgm:cxn modelId="{BE9CE6DB-889F-41E0-BCA5-0A0C142F2F40}" type="presParOf" srcId="{114C8928-38BA-426D-AC1B-AA72202A7D14}" destId="{64D71575-14D8-4133-82DF-9F6A70A54ED6}" srcOrd="0" destOrd="0" presId="urn:microsoft.com/office/officeart/2018/2/layout/IconVerticalSolidList"/>
    <dgm:cxn modelId="{E3C7A1C6-6021-4CFF-AFF5-F165DFCE2A4B}" type="presParOf" srcId="{114C8928-38BA-426D-AC1B-AA72202A7D14}" destId="{B36DC408-0AB5-4A41-86A4-F1AA9A27AC30}" srcOrd="1" destOrd="0" presId="urn:microsoft.com/office/officeart/2018/2/layout/IconVerticalSolidList"/>
    <dgm:cxn modelId="{C649C8B1-CA54-4AA7-994E-AC8677AE85E7}" type="presParOf" srcId="{114C8928-38BA-426D-AC1B-AA72202A7D14}" destId="{CD03A18F-D783-47C5-BC10-66F6A35358EA}" srcOrd="2" destOrd="0" presId="urn:microsoft.com/office/officeart/2018/2/layout/IconVerticalSolidList"/>
    <dgm:cxn modelId="{B1534FD1-12AD-4118-82AF-1D4127C28D38}" type="presParOf" srcId="{114C8928-38BA-426D-AC1B-AA72202A7D14}" destId="{ADA6EB96-8DAB-4CF3-8199-4C664354FFAA}" srcOrd="3" destOrd="0" presId="urn:microsoft.com/office/officeart/2018/2/layout/IconVerticalSolidList"/>
    <dgm:cxn modelId="{2A1BCE4C-2366-4570-9F67-139D14814971}" type="presParOf" srcId="{29741D21-C6A0-495A-8245-C8E6DB1F11E7}" destId="{D226D445-F1A7-4F84-A4A7-03BFA11037D9}" srcOrd="7" destOrd="0" presId="urn:microsoft.com/office/officeart/2018/2/layout/IconVerticalSolidList"/>
    <dgm:cxn modelId="{629BEB01-6227-4A46-BE23-CF764FC3A864}" type="presParOf" srcId="{29741D21-C6A0-495A-8245-C8E6DB1F11E7}" destId="{23AA9CBF-BF0F-473C-ABAC-C1C826AFB7C6}" srcOrd="8" destOrd="0" presId="urn:microsoft.com/office/officeart/2018/2/layout/IconVerticalSolidList"/>
    <dgm:cxn modelId="{7842F3B3-0C1F-4F24-A8F3-7389EAEF9AF2}" type="presParOf" srcId="{23AA9CBF-BF0F-473C-ABAC-C1C826AFB7C6}" destId="{8CC1C183-CFE9-405B-B8E5-90EC88FDEF92}" srcOrd="0" destOrd="0" presId="urn:microsoft.com/office/officeart/2018/2/layout/IconVerticalSolidList"/>
    <dgm:cxn modelId="{1B0809AE-CB32-4804-98FC-E11FA4A7DDCB}" type="presParOf" srcId="{23AA9CBF-BF0F-473C-ABAC-C1C826AFB7C6}" destId="{97D78A7A-0F8B-4F6F-B583-B0C84A835AD3}" srcOrd="1" destOrd="0" presId="urn:microsoft.com/office/officeart/2018/2/layout/IconVerticalSolidList"/>
    <dgm:cxn modelId="{1CA51621-24BD-4FED-AAE0-375DC7B2AA1F}" type="presParOf" srcId="{23AA9CBF-BF0F-473C-ABAC-C1C826AFB7C6}" destId="{5327DC15-B41D-4595-A561-B28C9F837769}" srcOrd="2" destOrd="0" presId="urn:microsoft.com/office/officeart/2018/2/layout/IconVerticalSolidList"/>
    <dgm:cxn modelId="{C24D27CC-1558-4F04-89FD-424960844182}" type="presParOf" srcId="{23AA9CBF-BF0F-473C-ABAC-C1C826AFB7C6}" destId="{133FF240-D2B0-4686-A8F5-B3462CE3C6A0}" srcOrd="3" destOrd="0" presId="urn:microsoft.com/office/officeart/2018/2/layout/IconVerticalSolidList"/>
    <dgm:cxn modelId="{B3FF2B3B-2ADB-477F-AB5E-3F1788872044}" type="presParOf" srcId="{29741D21-C6A0-495A-8245-C8E6DB1F11E7}" destId="{57E6E5D6-B4D0-4FCD-8336-9F921A40D807}" srcOrd="9" destOrd="0" presId="urn:microsoft.com/office/officeart/2018/2/layout/IconVerticalSolidList"/>
    <dgm:cxn modelId="{474A0B08-36A4-4453-B19D-4BA0765166D3}" type="presParOf" srcId="{29741D21-C6A0-495A-8245-C8E6DB1F11E7}" destId="{05680A15-16B9-48F6-9E97-1DB4D27E223D}" srcOrd="10" destOrd="0" presId="urn:microsoft.com/office/officeart/2018/2/layout/IconVerticalSolidList"/>
    <dgm:cxn modelId="{1AEC0FAA-0948-49A3-8F73-588E1519C3E8}" type="presParOf" srcId="{05680A15-16B9-48F6-9E97-1DB4D27E223D}" destId="{888BE1B6-1DD7-4016-800D-0688A3285D96}" srcOrd="0" destOrd="0" presId="urn:microsoft.com/office/officeart/2018/2/layout/IconVerticalSolidList"/>
    <dgm:cxn modelId="{A63469A9-D071-4DC9-AEC9-D86A6EB1F79A}" type="presParOf" srcId="{05680A15-16B9-48F6-9E97-1DB4D27E223D}" destId="{890C325B-560E-4A67-A751-6A7E491D27F0}" srcOrd="1" destOrd="0" presId="urn:microsoft.com/office/officeart/2018/2/layout/IconVerticalSolidList"/>
    <dgm:cxn modelId="{C611D3DD-365F-41C6-B5A1-A6824CC56CA3}" type="presParOf" srcId="{05680A15-16B9-48F6-9E97-1DB4D27E223D}" destId="{48AF0782-124A-4B6D-B20A-1013733F75B3}" srcOrd="2" destOrd="0" presId="urn:microsoft.com/office/officeart/2018/2/layout/IconVerticalSolidList"/>
    <dgm:cxn modelId="{CC7B19C7-43FA-4DE8-86E1-CA8A0D257DAC}" type="presParOf" srcId="{05680A15-16B9-48F6-9E97-1DB4D27E223D}" destId="{1DC00631-20E4-4D37-A4D5-C93B929140D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01F38-70C7-47F6-BACF-4AC0E8D8979B}">
      <dsp:nvSpPr>
        <dsp:cNvPr id="0" name=""/>
        <dsp:cNvSpPr/>
      </dsp:nvSpPr>
      <dsp:spPr>
        <a:xfrm>
          <a:off x="0" y="231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016B41-4EB0-4C26-80CC-209CBA84971C}">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FD9E45-CBF3-45F1-9BA0-2671E726A119}">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US" sz="1900" b="0" i="0" kern="1200"/>
            <a:t>Does your community have issues that the community persistently brings up despite best efforts to address them? </a:t>
          </a:r>
          <a:endParaRPr lang="en-US" sz="1900" kern="1200"/>
        </a:p>
      </dsp:txBody>
      <dsp:txXfrm>
        <a:off x="1357965" y="2319"/>
        <a:ext cx="4887299" cy="1175727"/>
      </dsp:txXfrm>
    </dsp:sp>
    <dsp:sp modelId="{3C4B79CF-5208-422E-8266-B5CE0B025B56}">
      <dsp:nvSpPr>
        <dsp:cNvPr id="0" name=""/>
        <dsp:cNvSpPr/>
      </dsp:nvSpPr>
      <dsp:spPr>
        <a:xfrm>
          <a:off x="0" y="147197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47CAEE-9155-404C-8922-2AF0F470CA02}">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5E355C-94D0-4161-AEB5-E8CABE9E0695}">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US" sz="1900" b="0" i="0" kern="1200"/>
            <a:t>Do you have plans that have never been implemented? </a:t>
          </a:r>
          <a:endParaRPr lang="en-US" sz="1900" kern="1200"/>
        </a:p>
      </dsp:txBody>
      <dsp:txXfrm>
        <a:off x="1357965" y="1471979"/>
        <a:ext cx="4887299" cy="1175727"/>
      </dsp:txXfrm>
    </dsp:sp>
    <dsp:sp modelId="{D4D63180-EA6D-415E-8FE7-15ECEDD0D957}">
      <dsp:nvSpPr>
        <dsp:cNvPr id="0" name=""/>
        <dsp:cNvSpPr/>
      </dsp:nvSpPr>
      <dsp:spPr>
        <a:xfrm>
          <a:off x="0" y="294163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AAF1FD-1A1F-4B77-BB7A-80579197D7A5}">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300576-C91E-401E-8766-945D77561131}">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US" sz="1900" b="0" i="0" kern="1200"/>
            <a:t>Do you have goals that get recycled from year to year with little progress?</a:t>
          </a:r>
          <a:endParaRPr lang="en-US" sz="1900" kern="1200"/>
        </a:p>
      </dsp:txBody>
      <dsp:txXfrm>
        <a:off x="1357965" y="2941639"/>
        <a:ext cx="4887299" cy="1175727"/>
      </dsp:txXfrm>
    </dsp:sp>
    <dsp:sp modelId="{55733C91-E51F-47FF-B324-A31BA5EF0681}">
      <dsp:nvSpPr>
        <dsp:cNvPr id="0" name=""/>
        <dsp:cNvSpPr/>
      </dsp:nvSpPr>
      <dsp:spPr>
        <a:xfrm>
          <a:off x="0" y="441129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C2A3B4-F2D0-46C5-95A4-C17400322349}">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82D15C-FBD5-460D-91DE-4020FF68F33F}">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US" sz="1900" b="0" i="0" kern="1200"/>
            <a:t>Does your community know how you plan to address pressing issues?</a:t>
          </a:r>
          <a:endParaRPr lang="en-US" sz="1900" kern="1200"/>
        </a:p>
      </dsp:txBody>
      <dsp:txXfrm>
        <a:off x="1357965" y="4411299"/>
        <a:ext cx="4887299" cy="1175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B0BF3-A44A-45AA-A639-F3A013C7F74D}">
      <dsp:nvSpPr>
        <dsp:cNvPr id="0" name=""/>
        <dsp:cNvSpPr/>
      </dsp:nvSpPr>
      <dsp:spPr>
        <a:xfrm>
          <a:off x="5273" y="919939"/>
          <a:ext cx="670359" cy="6703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F24885-90B9-45B0-8521-9DC8B0251FD8}">
      <dsp:nvSpPr>
        <dsp:cNvPr id="0" name=""/>
        <dsp:cNvSpPr/>
      </dsp:nvSpPr>
      <dsp:spPr>
        <a:xfrm>
          <a:off x="5273" y="1691475"/>
          <a:ext cx="1915312" cy="1315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0" i="0" kern="1200" dirty="0"/>
            <a:t>Why does our organization exist?</a:t>
          </a:r>
          <a:endParaRPr lang="en-US" sz="1400" kern="1200" dirty="0"/>
        </a:p>
      </dsp:txBody>
      <dsp:txXfrm>
        <a:off x="5273" y="1691475"/>
        <a:ext cx="1915312" cy="1315617"/>
      </dsp:txXfrm>
    </dsp:sp>
    <dsp:sp modelId="{AC655495-ABFE-4F66-9436-122C387A299E}">
      <dsp:nvSpPr>
        <dsp:cNvPr id="0" name=""/>
        <dsp:cNvSpPr/>
      </dsp:nvSpPr>
      <dsp:spPr>
        <a:xfrm>
          <a:off x="5273" y="3054150"/>
          <a:ext cx="1915312" cy="218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endParaRPr lang="en-US" sz="1100" kern="1200" dirty="0"/>
        </a:p>
      </dsp:txBody>
      <dsp:txXfrm>
        <a:off x="5273" y="3054150"/>
        <a:ext cx="1915312" cy="218714"/>
      </dsp:txXfrm>
    </dsp:sp>
    <dsp:sp modelId="{32F48183-2863-438A-871B-F6853B2E7067}">
      <dsp:nvSpPr>
        <dsp:cNvPr id="0" name=""/>
        <dsp:cNvSpPr/>
      </dsp:nvSpPr>
      <dsp:spPr>
        <a:xfrm>
          <a:off x="2255766" y="919939"/>
          <a:ext cx="670359" cy="6703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00C68A-7E76-438F-AE8A-E65E1614A253}">
      <dsp:nvSpPr>
        <dsp:cNvPr id="0" name=""/>
        <dsp:cNvSpPr/>
      </dsp:nvSpPr>
      <dsp:spPr>
        <a:xfrm>
          <a:off x="2255766" y="1691475"/>
          <a:ext cx="1915312" cy="1315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0" i="0" kern="1200" dirty="0"/>
            <a:t>Values: set core values and high-level areas of focus</a:t>
          </a:r>
          <a:endParaRPr lang="en-US" sz="1400" kern="1200" dirty="0"/>
        </a:p>
      </dsp:txBody>
      <dsp:txXfrm>
        <a:off x="2255766" y="1691475"/>
        <a:ext cx="1915312" cy="1315617"/>
      </dsp:txXfrm>
    </dsp:sp>
    <dsp:sp modelId="{EEE1AA30-BE55-4C1C-8BC5-C1B9EB446521}">
      <dsp:nvSpPr>
        <dsp:cNvPr id="0" name=""/>
        <dsp:cNvSpPr/>
      </dsp:nvSpPr>
      <dsp:spPr>
        <a:xfrm>
          <a:off x="2255766" y="3054150"/>
          <a:ext cx="1915312" cy="218714"/>
        </a:xfrm>
        <a:prstGeom prst="rect">
          <a:avLst/>
        </a:prstGeom>
        <a:noFill/>
        <a:ln>
          <a:noFill/>
        </a:ln>
        <a:effectLst/>
      </dsp:spPr>
      <dsp:style>
        <a:lnRef idx="0">
          <a:scrgbClr r="0" g="0" b="0"/>
        </a:lnRef>
        <a:fillRef idx="0">
          <a:scrgbClr r="0" g="0" b="0"/>
        </a:fillRef>
        <a:effectRef idx="0">
          <a:scrgbClr r="0" g="0" b="0"/>
        </a:effectRef>
        <a:fontRef idx="minor"/>
      </dsp:style>
    </dsp:sp>
    <dsp:sp modelId="{4F85ECFF-1167-40D5-A6C4-D178DA425F29}">
      <dsp:nvSpPr>
        <dsp:cNvPr id="0" name=""/>
        <dsp:cNvSpPr/>
      </dsp:nvSpPr>
      <dsp:spPr>
        <a:xfrm>
          <a:off x="4506258" y="919939"/>
          <a:ext cx="670359" cy="6703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EC189B-00CF-4751-9F56-9CFCF36AC517}">
      <dsp:nvSpPr>
        <dsp:cNvPr id="0" name=""/>
        <dsp:cNvSpPr/>
      </dsp:nvSpPr>
      <dsp:spPr>
        <a:xfrm>
          <a:off x="4506258" y="1691475"/>
          <a:ext cx="1915312" cy="1315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0" i="0" kern="1200" dirty="0"/>
            <a:t>Review what is or is not currently working</a:t>
          </a:r>
          <a:endParaRPr lang="en-US" sz="1400" kern="1200" dirty="0"/>
        </a:p>
      </dsp:txBody>
      <dsp:txXfrm>
        <a:off x="4506258" y="1691475"/>
        <a:ext cx="1915312" cy="1315617"/>
      </dsp:txXfrm>
    </dsp:sp>
    <dsp:sp modelId="{8BF00276-71B8-43FA-B76B-70058CE692E3}">
      <dsp:nvSpPr>
        <dsp:cNvPr id="0" name=""/>
        <dsp:cNvSpPr/>
      </dsp:nvSpPr>
      <dsp:spPr>
        <a:xfrm>
          <a:off x="4506258" y="3054150"/>
          <a:ext cx="1915312" cy="218714"/>
        </a:xfrm>
        <a:prstGeom prst="rect">
          <a:avLst/>
        </a:prstGeom>
        <a:noFill/>
        <a:ln>
          <a:noFill/>
        </a:ln>
        <a:effectLst/>
      </dsp:spPr>
      <dsp:style>
        <a:lnRef idx="0">
          <a:scrgbClr r="0" g="0" b="0"/>
        </a:lnRef>
        <a:fillRef idx="0">
          <a:scrgbClr r="0" g="0" b="0"/>
        </a:fillRef>
        <a:effectRef idx="0">
          <a:scrgbClr r="0" g="0" b="0"/>
        </a:effectRef>
        <a:fontRef idx="minor"/>
      </dsp:style>
    </dsp:sp>
    <dsp:sp modelId="{425CCF3F-BC3A-4CC3-BE92-95A031FDAB56}">
      <dsp:nvSpPr>
        <dsp:cNvPr id="0" name=""/>
        <dsp:cNvSpPr/>
      </dsp:nvSpPr>
      <dsp:spPr>
        <a:xfrm>
          <a:off x="6756750" y="919939"/>
          <a:ext cx="670359" cy="6703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8FFCEA-9F26-41E5-927C-3BBDDE21F63F}">
      <dsp:nvSpPr>
        <dsp:cNvPr id="0" name=""/>
        <dsp:cNvSpPr/>
      </dsp:nvSpPr>
      <dsp:spPr>
        <a:xfrm>
          <a:off x="6756750" y="1691475"/>
          <a:ext cx="1915312" cy="1315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0" i="0" kern="1200" dirty="0"/>
            <a:t>Develop specific, time bound, measurable goals within the above constraints. Goals should be outcome based, no tactics or policy</a:t>
          </a:r>
          <a:endParaRPr lang="en-US" sz="1400" kern="1200" dirty="0"/>
        </a:p>
      </dsp:txBody>
      <dsp:txXfrm>
        <a:off x="6756750" y="1691475"/>
        <a:ext cx="1915312" cy="1315617"/>
      </dsp:txXfrm>
    </dsp:sp>
    <dsp:sp modelId="{05BA6306-3EEF-4530-B61B-69334A96C0A2}">
      <dsp:nvSpPr>
        <dsp:cNvPr id="0" name=""/>
        <dsp:cNvSpPr/>
      </dsp:nvSpPr>
      <dsp:spPr>
        <a:xfrm>
          <a:off x="6756750" y="3054150"/>
          <a:ext cx="1915312" cy="218714"/>
        </a:xfrm>
        <a:prstGeom prst="rect">
          <a:avLst/>
        </a:prstGeom>
        <a:noFill/>
        <a:ln>
          <a:noFill/>
        </a:ln>
        <a:effectLst/>
      </dsp:spPr>
      <dsp:style>
        <a:lnRef idx="0">
          <a:scrgbClr r="0" g="0" b="0"/>
        </a:lnRef>
        <a:fillRef idx="0">
          <a:scrgbClr r="0" g="0" b="0"/>
        </a:fillRef>
        <a:effectRef idx="0">
          <a:scrgbClr r="0" g="0" b="0"/>
        </a:effectRef>
        <a:fontRef idx="minor"/>
      </dsp:style>
    </dsp:sp>
    <dsp:sp modelId="{6CD8D99D-35D6-45F3-9150-A7A404219581}">
      <dsp:nvSpPr>
        <dsp:cNvPr id="0" name=""/>
        <dsp:cNvSpPr/>
      </dsp:nvSpPr>
      <dsp:spPr>
        <a:xfrm>
          <a:off x="9007242" y="919939"/>
          <a:ext cx="670359" cy="67035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A4F34C-9014-440A-BF1B-FDB4651B62A0}">
      <dsp:nvSpPr>
        <dsp:cNvPr id="0" name=""/>
        <dsp:cNvSpPr/>
      </dsp:nvSpPr>
      <dsp:spPr>
        <a:xfrm>
          <a:off x="9007242" y="1691475"/>
          <a:ext cx="1915312" cy="1315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0" i="0" kern="1200"/>
            <a:t>Engage staff in developing tactical approach to achieving outcomes of goals set by elected leadership</a:t>
          </a:r>
          <a:endParaRPr lang="en-US" sz="1400" kern="1200"/>
        </a:p>
      </dsp:txBody>
      <dsp:txXfrm>
        <a:off x="9007242" y="1691475"/>
        <a:ext cx="1915312" cy="1315617"/>
      </dsp:txXfrm>
    </dsp:sp>
    <dsp:sp modelId="{72D93F20-F5F2-4E66-BC49-4CB58B686299}">
      <dsp:nvSpPr>
        <dsp:cNvPr id="0" name=""/>
        <dsp:cNvSpPr/>
      </dsp:nvSpPr>
      <dsp:spPr>
        <a:xfrm>
          <a:off x="9007242" y="3054150"/>
          <a:ext cx="1915312" cy="21871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3BFE7-5533-4F36-87E6-2A8D76847A5F}">
      <dsp:nvSpPr>
        <dsp:cNvPr id="0" name=""/>
        <dsp:cNvSpPr/>
      </dsp:nvSpPr>
      <dsp:spPr>
        <a:xfrm>
          <a:off x="0" y="125939"/>
          <a:ext cx="5184755" cy="6356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t>Agenda</a:t>
          </a:r>
          <a:r>
            <a:rPr lang="en-US" sz="1600" kern="1200" dirty="0"/>
            <a:t> = public and political attention</a:t>
          </a:r>
          <a:endParaRPr lang="en-US" sz="1600" i="0" kern="1200" dirty="0">
            <a:latin typeface="Calibri Light" panose="020F0302020204030204"/>
          </a:endParaRPr>
        </a:p>
      </dsp:txBody>
      <dsp:txXfrm>
        <a:off x="31028" y="156967"/>
        <a:ext cx="5122699" cy="573546"/>
      </dsp:txXfrm>
    </dsp:sp>
    <dsp:sp modelId="{4792B4AD-C2AE-4BA2-ACBF-9982E25D8CEA}">
      <dsp:nvSpPr>
        <dsp:cNvPr id="0" name=""/>
        <dsp:cNvSpPr/>
      </dsp:nvSpPr>
      <dsp:spPr>
        <a:xfrm>
          <a:off x="0" y="807622"/>
          <a:ext cx="5184755" cy="6356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t>Formulation</a:t>
          </a:r>
          <a:r>
            <a:rPr lang="en-US" sz="1600" kern="1200" dirty="0"/>
            <a:t> = consolidate political desires into strategic goals</a:t>
          </a:r>
          <a:endParaRPr lang="en-US" sz="1600" i="1" kern="1200" dirty="0"/>
        </a:p>
      </dsp:txBody>
      <dsp:txXfrm>
        <a:off x="31028" y="838650"/>
        <a:ext cx="5122699" cy="573546"/>
      </dsp:txXfrm>
    </dsp:sp>
    <dsp:sp modelId="{E18F49EA-3D45-4016-B1CF-20F78F81B903}">
      <dsp:nvSpPr>
        <dsp:cNvPr id="0" name=""/>
        <dsp:cNvSpPr/>
      </dsp:nvSpPr>
      <dsp:spPr>
        <a:xfrm>
          <a:off x="0" y="1489305"/>
          <a:ext cx="5184755" cy="6356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t>Development</a:t>
          </a:r>
          <a:r>
            <a:rPr lang="en-US" sz="1600" kern="1200" dirty="0"/>
            <a:t> = policy development</a:t>
          </a:r>
          <a:endParaRPr lang="en-US" sz="1600" i="1" kern="1200" dirty="0"/>
        </a:p>
      </dsp:txBody>
      <dsp:txXfrm>
        <a:off x="31028" y="1520333"/>
        <a:ext cx="5122699" cy="573546"/>
      </dsp:txXfrm>
    </dsp:sp>
    <dsp:sp modelId="{879F021D-7363-424B-9E1C-B09FE63FCC98}">
      <dsp:nvSpPr>
        <dsp:cNvPr id="0" name=""/>
        <dsp:cNvSpPr/>
      </dsp:nvSpPr>
      <dsp:spPr>
        <a:xfrm>
          <a:off x="0" y="2170987"/>
          <a:ext cx="5184755" cy="6356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t>Implement/Capacity </a:t>
          </a:r>
          <a:r>
            <a:rPr lang="en-US" sz="1600" kern="1200" dirty="0"/>
            <a:t>= assign responsibility at staff level and budget accordingly</a:t>
          </a:r>
          <a:endParaRPr lang="en-US" sz="1600" i="0" kern="1200" dirty="0"/>
        </a:p>
      </dsp:txBody>
      <dsp:txXfrm>
        <a:off x="31028" y="2202015"/>
        <a:ext cx="5122699" cy="573546"/>
      </dsp:txXfrm>
    </dsp:sp>
    <dsp:sp modelId="{8A7E7B0C-A1BB-4373-B8C9-1AEECB26DF44}">
      <dsp:nvSpPr>
        <dsp:cNvPr id="0" name=""/>
        <dsp:cNvSpPr/>
      </dsp:nvSpPr>
      <dsp:spPr>
        <a:xfrm>
          <a:off x="0" y="2852670"/>
          <a:ext cx="5184755" cy="6356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t>Measure, evaluate, and communicate</a:t>
          </a:r>
          <a:endParaRPr lang="en-US" sz="1600" i="1" kern="1200" dirty="0"/>
        </a:p>
      </dsp:txBody>
      <dsp:txXfrm>
        <a:off x="31028" y="2883698"/>
        <a:ext cx="5122699" cy="573546"/>
      </dsp:txXfrm>
    </dsp:sp>
    <dsp:sp modelId="{9602C6DE-34F1-4436-A49B-A50FC1BA0572}">
      <dsp:nvSpPr>
        <dsp:cNvPr id="0" name=""/>
        <dsp:cNvSpPr/>
      </dsp:nvSpPr>
      <dsp:spPr>
        <a:xfrm>
          <a:off x="0" y="3534352"/>
          <a:ext cx="5184755" cy="6356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t>Adapt and repeat</a:t>
          </a:r>
          <a:endParaRPr lang="en-US" sz="1600" i="1" kern="1200" dirty="0"/>
        </a:p>
      </dsp:txBody>
      <dsp:txXfrm>
        <a:off x="31028" y="3565380"/>
        <a:ext cx="5122699" cy="5735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F7319-F027-4250-B0FF-319EFAA46429}">
      <dsp:nvSpPr>
        <dsp:cNvPr id="0" name=""/>
        <dsp:cNvSpPr/>
      </dsp:nvSpPr>
      <dsp:spPr>
        <a:xfrm>
          <a:off x="0" y="1808"/>
          <a:ext cx="6245265" cy="77044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C91D8E-BA51-41D1-81B5-353DD846A2F5}">
      <dsp:nvSpPr>
        <dsp:cNvPr id="0" name=""/>
        <dsp:cNvSpPr/>
      </dsp:nvSpPr>
      <dsp:spPr>
        <a:xfrm>
          <a:off x="233059" y="175158"/>
          <a:ext cx="423745" cy="4237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7A03E4-BBF1-4BFA-9FE8-2E09C32A7962}">
      <dsp:nvSpPr>
        <dsp:cNvPr id="0" name=""/>
        <dsp:cNvSpPr/>
      </dsp:nvSpPr>
      <dsp:spPr>
        <a:xfrm>
          <a:off x="889864" y="1808"/>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622300">
            <a:lnSpc>
              <a:spcPct val="90000"/>
            </a:lnSpc>
            <a:spcBef>
              <a:spcPct val="0"/>
            </a:spcBef>
            <a:spcAft>
              <a:spcPct val="35000"/>
            </a:spcAft>
            <a:buNone/>
          </a:pPr>
          <a:r>
            <a:rPr lang="en-US" sz="1400" kern="1200"/>
            <a:t>Listen to your community, identify values and set the agenda</a:t>
          </a:r>
        </a:p>
      </dsp:txBody>
      <dsp:txXfrm>
        <a:off x="889864" y="1808"/>
        <a:ext cx="5355400" cy="770445"/>
      </dsp:txXfrm>
    </dsp:sp>
    <dsp:sp modelId="{33BF7848-6940-4E06-824D-30358A09FF9B}">
      <dsp:nvSpPr>
        <dsp:cNvPr id="0" name=""/>
        <dsp:cNvSpPr/>
      </dsp:nvSpPr>
      <dsp:spPr>
        <a:xfrm>
          <a:off x="0" y="964865"/>
          <a:ext cx="6245265" cy="77044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426F3B-7F2D-443C-A83E-3A508E4A1F27}">
      <dsp:nvSpPr>
        <dsp:cNvPr id="0" name=""/>
        <dsp:cNvSpPr/>
      </dsp:nvSpPr>
      <dsp:spPr>
        <a:xfrm>
          <a:off x="233059" y="1138215"/>
          <a:ext cx="423745" cy="4237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FAAC34-B033-49D3-934E-9E19EE721419}">
      <dsp:nvSpPr>
        <dsp:cNvPr id="0" name=""/>
        <dsp:cNvSpPr/>
      </dsp:nvSpPr>
      <dsp:spPr>
        <a:xfrm>
          <a:off x="889864" y="964865"/>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622300">
            <a:lnSpc>
              <a:spcPct val="90000"/>
            </a:lnSpc>
            <a:spcBef>
              <a:spcPct val="0"/>
            </a:spcBef>
            <a:spcAft>
              <a:spcPct val="35000"/>
            </a:spcAft>
            <a:buNone/>
          </a:pPr>
          <a:r>
            <a:rPr lang="en-US" sz="1400" kern="1200"/>
            <a:t>Consolidate the hopes and dreams into strategic goals (by X date we will do Y)</a:t>
          </a:r>
        </a:p>
      </dsp:txBody>
      <dsp:txXfrm>
        <a:off x="889864" y="964865"/>
        <a:ext cx="5355400" cy="770445"/>
      </dsp:txXfrm>
    </dsp:sp>
    <dsp:sp modelId="{ED90C552-4A30-4070-B4BC-C5E5F79F8EDD}">
      <dsp:nvSpPr>
        <dsp:cNvPr id="0" name=""/>
        <dsp:cNvSpPr/>
      </dsp:nvSpPr>
      <dsp:spPr>
        <a:xfrm>
          <a:off x="0" y="1927922"/>
          <a:ext cx="6245265" cy="77044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FE198A-BC4B-43F7-9DB5-3527B3ED5030}">
      <dsp:nvSpPr>
        <dsp:cNvPr id="0" name=""/>
        <dsp:cNvSpPr/>
      </dsp:nvSpPr>
      <dsp:spPr>
        <a:xfrm>
          <a:off x="233059" y="2101272"/>
          <a:ext cx="423745" cy="4237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7FA352-190B-4765-9472-7A040503F947}">
      <dsp:nvSpPr>
        <dsp:cNvPr id="0" name=""/>
        <dsp:cNvSpPr/>
      </dsp:nvSpPr>
      <dsp:spPr>
        <a:xfrm>
          <a:off x="889864" y="1927922"/>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622300">
            <a:lnSpc>
              <a:spcPct val="90000"/>
            </a:lnSpc>
            <a:spcBef>
              <a:spcPct val="0"/>
            </a:spcBef>
            <a:spcAft>
              <a:spcPct val="35000"/>
            </a:spcAft>
            <a:buNone/>
          </a:pPr>
          <a:r>
            <a:rPr lang="en-US" sz="1400" kern="1200"/>
            <a:t>Develop policies that will help achieve your goals</a:t>
          </a:r>
        </a:p>
      </dsp:txBody>
      <dsp:txXfrm>
        <a:off x="889864" y="1927922"/>
        <a:ext cx="5355400" cy="770445"/>
      </dsp:txXfrm>
    </dsp:sp>
    <dsp:sp modelId="{64D71575-14D8-4133-82DF-9F6A70A54ED6}">
      <dsp:nvSpPr>
        <dsp:cNvPr id="0" name=""/>
        <dsp:cNvSpPr/>
      </dsp:nvSpPr>
      <dsp:spPr>
        <a:xfrm>
          <a:off x="0" y="2890979"/>
          <a:ext cx="6245265" cy="77044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6DC408-0AB5-4A41-86A4-F1AA9A27AC30}">
      <dsp:nvSpPr>
        <dsp:cNvPr id="0" name=""/>
        <dsp:cNvSpPr/>
      </dsp:nvSpPr>
      <dsp:spPr>
        <a:xfrm>
          <a:off x="233059" y="3064329"/>
          <a:ext cx="423745" cy="4237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A6EB96-8DAB-4CF3-8199-4C664354FFAA}">
      <dsp:nvSpPr>
        <dsp:cNvPr id="0" name=""/>
        <dsp:cNvSpPr/>
      </dsp:nvSpPr>
      <dsp:spPr>
        <a:xfrm>
          <a:off x="889864" y="2890979"/>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622300">
            <a:lnSpc>
              <a:spcPct val="90000"/>
            </a:lnSpc>
            <a:spcBef>
              <a:spcPct val="0"/>
            </a:spcBef>
            <a:spcAft>
              <a:spcPct val="35000"/>
            </a:spcAft>
            <a:buNone/>
          </a:pPr>
          <a:r>
            <a:rPr lang="en-US" sz="1400" kern="1200"/>
            <a:t>Implementation/Capacity-assign goals and tasks to departments and staff, fund the work!</a:t>
          </a:r>
        </a:p>
      </dsp:txBody>
      <dsp:txXfrm>
        <a:off x="889864" y="2890979"/>
        <a:ext cx="5355400" cy="770445"/>
      </dsp:txXfrm>
    </dsp:sp>
    <dsp:sp modelId="{8CC1C183-CFE9-405B-B8E5-90EC88FDEF92}">
      <dsp:nvSpPr>
        <dsp:cNvPr id="0" name=""/>
        <dsp:cNvSpPr/>
      </dsp:nvSpPr>
      <dsp:spPr>
        <a:xfrm>
          <a:off x="0" y="3854036"/>
          <a:ext cx="6245265" cy="770445"/>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D78A7A-0F8B-4F6F-B583-B0C84A835AD3}">
      <dsp:nvSpPr>
        <dsp:cNvPr id="0" name=""/>
        <dsp:cNvSpPr/>
      </dsp:nvSpPr>
      <dsp:spPr>
        <a:xfrm>
          <a:off x="233059" y="4027386"/>
          <a:ext cx="423745" cy="4237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3FF240-D2B0-4686-A8F5-B3462CE3C6A0}">
      <dsp:nvSpPr>
        <dsp:cNvPr id="0" name=""/>
        <dsp:cNvSpPr/>
      </dsp:nvSpPr>
      <dsp:spPr>
        <a:xfrm>
          <a:off x="889864" y="3854036"/>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622300">
            <a:lnSpc>
              <a:spcPct val="90000"/>
            </a:lnSpc>
            <a:spcBef>
              <a:spcPct val="0"/>
            </a:spcBef>
            <a:spcAft>
              <a:spcPct val="35000"/>
            </a:spcAft>
            <a:buNone/>
          </a:pPr>
          <a:r>
            <a:rPr lang="en-US" sz="1400" kern="1200"/>
            <a:t>Measure, evaluate, communicate. Track your progress, report it, and identify where you need to adjust. Do you need more time, more staff, different policies?</a:t>
          </a:r>
        </a:p>
      </dsp:txBody>
      <dsp:txXfrm>
        <a:off x="889864" y="3854036"/>
        <a:ext cx="5355400" cy="770445"/>
      </dsp:txXfrm>
    </dsp:sp>
    <dsp:sp modelId="{888BE1B6-1DD7-4016-800D-0688A3285D96}">
      <dsp:nvSpPr>
        <dsp:cNvPr id="0" name=""/>
        <dsp:cNvSpPr/>
      </dsp:nvSpPr>
      <dsp:spPr>
        <a:xfrm>
          <a:off x="0" y="4817093"/>
          <a:ext cx="6245265" cy="77044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0C325B-560E-4A67-A751-6A7E491D27F0}">
      <dsp:nvSpPr>
        <dsp:cNvPr id="0" name=""/>
        <dsp:cNvSpPr/>
      </dsp:nvSpPr>
      <dsp:spPr>
        <a:xfrm>
          <a:off x="233059" y="4990443"/>
          <a:ext cx="423745" cy="42374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C00631-20E4-4D37-A4D5-C93B929140DA}">
      <dsp:nvSpPr>
        <dsp:cNvPr id="0" name=""/>
        <dsp:cNvSpPr/>
      </dsp:nvSpPr>
      <dsp:spPr>
        <a:xfrm>
          <a:off x="889864" y="4817093"/>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622300">
            <a:lnSpc>
              <a:spcPct val="90000"/>
            </a:lnSpc>
            <a:spcBef>
              <a:spcPct val="0"/>
            </a:spcBef>
            <a:spcAft>
              <a:spcPct val="35000"/>
            </a:spcAft>
            <a:buNone/>
          </a:pPr>
          <a:r>
            <a:rPr lang="en-US" sz="1400" kern="1200"/>
            <a:t>Adapt and repeat. Did you succeed? Great! Now go do it again!</a:t>
          </a:r>
        </a:p>
      </dsp:txBody>
      <dsp:txXfrm>
        <a:off x="889864" y="4817093"/>
        <a:ext cx="5355400" cy="77044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B8ED43-FE85-4A96-851A-3D1C6710CC7F}"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285EEB-CC04-4408-A39C-34DAB466B682}" type="slidenum">
              <a:rPr lang="en-US" smtClean="0"/>
              <a:t>‹#›</a:t>
            </a:fld>
            <a:endParaRPr lang="en-US"/>
          </a:p>
        </p:txBody>
      </p:sp>
    </p:spTree>
    <p:extLst>
      <p:ext uri="{BB962C8B-B14F-4D97-AF65-F5344CB8AC3E}">
        <p14:creationId xmlns:p14="http://schemas.microsoft.com/office/powerpoint/2010/main" val="3288800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goals are you working on or have had difficulty accomplishing in your community? </a:t>
            </a:r>
          </a:p>
        </p:txBody>
      </p:sp>
      <p:sp>
        <p:nvSpPr>
          <p:cNvPr id="4" name="Slide Number Placeholder 3"/>
          <p:cNvSpPr>
            <a:spLocks noGrp="1"/>
          </p:cNvSpPr>
          <p:nvPr>
            <p:ph type="sldNum" sz="quarter" idx="5"/>
          </p:nvPr>
        </p:nvSpPr>
        <p:spPr/>
        <p:txBody>
          <a:bodyPr/>
          <a:lstStyle/>
          <a:p>
            <a:fld id="{17285EEB-CC04-4408-A39C-34DAB466B682}" type="slidenum">
              <a:rPr lang="en-US" smtClean="0"/>
              <a:t>3</a:t>
            </a:fld>
            <a:endParaRPr lang="en-US"/>
          </a:p>
        </p:txBody>
      </p:sp>
    </p:spTree>
    <p:extLst>
      <p:ext uri="{BB962C8B-B14F-4D97-AF65-F5344CB8AC3E}">
        <p14:creationId xmlns:p14="http://schemas.microsoft.com/office/powerpoint/2010/main" val="1571101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DISCIPLINE</a:t>
            </a:r>
          </a:p>
        </p:txBody>
      </p:sp>
      <p:sp>
        <p:nvSpPr>
          <p:cNvPr id="4" name="Slide Number Placeholder 3"/>
          <p:cNvSpPr>
            <a:spLocks noGrp="1"/>
          </p:cNvSpPr>
          <p:nvPr>
            <p:ph type="sldNum" sz="quarter" idx="5"/>
          </p:nvPr>
        </p:nvSpPr>
        <p:spPr/>
        <p:txBody>
          <a:bodyPr/>
          <a:lstStyle/>
          <a:p>
            <a:fld id="{17285EEB-CC04-4408-A39C-34DAB466B682}" type="slidenum">
              <a:rPr lang="en-US" smtClean="0"/>
              <a:t>13</a:t>
            </a:fld>
            <a:endParaRPr lang="en-US"/>
          </a:p>
        </p:txBody>
      </p:sp>
    </p:spTree>
    <p:extLst>
      <p:ext uri="{BB962C8B-B14F-4D97-AF65-F5344CB8AC3E}">
        <p14:creationId xmlns:p14="http://schemas.microsoft.com/office/powerpoint/2010/main" val="85730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story of our approach to strategic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Real and perceived power and limitations</a:t>
            </a:r>
            <a:endParaRPr lang="en-US" dirty="0"/>
          </a:p>
          <a:p>
            <a:endParaRPr lang="en-US" dirty="0"/>
          </a:p>
        </p:txBody>
      </p:sp>
      <p:sp>
        <p:nvSpPr>
          <p:cNvPr id="4" name="Slide Number Placeholder 3"/>
          <p:cNvSpPr>
            <a:spLocks noGrp="1"/>
          </p:cNvSpPr>
          <p:nvPr>
            <p:ph type="sldNum" sz="quarter" idx="5"/>
          </p:nvPr>
        </p:nvSpPr>
        <p:spPr/>
        <p:txBody>
          <a:bodyPr/>
          <a:lstStyle/>
          <a:p>
            <a:fld id="{17285EEB-CC04-4408-A39C-34DAB466B682}" type="slidenum">
              <a:rPr lang="en-US" smtClean="0"/>
              <a:t>4</a:t>
            </a:fld>
            <a:endParaRPr lang="en-US"/>
          </a:p>
        </p:txBody>
      </p:sp>
    </p:spTree>
    <p:extLst>
      <p:ext uri="{BB962C8B-B14F-4D97-AF65-F5344CB8AC3E}">
        <p14:creationId xmlns:p14="http://schemas.microsoft.com/office/powerpoint/2010/main" val="2880770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The policy process should not skip steps. For example: it can be tempting to skip the formulation step and short-circuit development and move in a reactionary way from agenda to implementing tactics that may not be appropriate. </a:t>
            </a:r>
            <a:endParaRPr lang="en-US" dirty="0"/>
          </a:p>
          <a:p>
            <a:r>
              <a:rPr lang="en-US" dirty="0">
                <a:latin typeface="Calibri"/>
                <a:ea typeface="Calibri"/>
                <a:cs typeface="Calibri"/>
              </a:rPr>
              <a:t>It is also important to complete the cycle; it may be tempting to adopt a plan or policy and not invest in implementation. If the public doesn't see/ feel the effect of our work in their lives then the issue will become a zombie issue at the agenda (public attention) level that keeps coming back. </a:t>
            </a:r>
            <a:endParaRPr lang="en-US" dirty="0"/>
          </a:p>
        </p:txBody>
      </p:sp>
      <p:sp>
        <p:nvSpPr>
          <p:cNvPr id="4" name="Slide Number Placeholder 3"/>
          <p:cNvSpPr>
            <a:spLocks noGrp="1"/>
          </p:cNvSpPr>
          <p:nvPr>
            <p:ph type="sldNum" sz="quarter" idx="5"/>
          </p:nvPr>
        </p:nvSpPr>
        <p:spPr/>
        <p:txBody>
          <a:bodyPr/>
          <a:lstStyle/>
          <a:p>
            <a:fld id="{17285EEB-CC04-4408-A39C-34DAB466B682}" type="slidenum">
              <a:rPr lang="en-US" smtClean="0"/>
              <a:t>5</a:t>
            </a:fld>
            <a:endParaRPr lang="en-US"/>
          </a:p>
        </p:txBody>
      </p:sp>
    </p:spTree>
    <p:extLst>
      <p:ext uri="{BB962C8B-B14F-4D97-AF65-F5344CB8AC3E}">
        <p14:creationId xmlns:p14="http://schemas.microsoft.com/office/powerpoint/2010/main" val="1645396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STOR created strategic plan, partnered with National Forest Foundation to create a stewardship fund, received grant awards, and implemented on the ground projects (designated camping, trail maintenance, installation of bathrooms, beaver habitat restoration). Took disparate concerns from community and consolidated concerns to deal with them holistically rather than one issue at a time, so that we managed and planned for issues rather than reacting. </a:t>
            </a:r>
          </a:p>
          <a:p>
            <a:endParaRPr lang="en-US" dirty="0"/>
          </a:p>
        </p:txBody>
      </p:sp>
      <p:sp>
        <p:nvSpPr>
          <p:cNvPr id="4" name="Slide Number Placeholder 3"/>
          <p:cNvSpPr>
            <a:spLocks noGrp="1"/>
          </p:cNvSpPr>
          <p:nvPr>
            <p:ph type="sldNum" sz="quarter" idx="5"/>
          </p:nvPr>
        </p:nvSpPr>
        <p:spPr/>
        <p:txBody>
          <a:bodyPr/>
          <a:lstStyle/>
          <a:p>
            <a:fld id="{17285EEB-CC04-4408-A39C-34DAB466B682}" type="slidenum">
              <a:rPr lang="en-US" smtClean="0"/>
              <a:t>6</a:t>
            </a:fld>
            <a:endParaRPr lang="en-US"/>
          </a:p>
        </p:txBody>
      </p:sp>
    </p:spTree>
    <p:extLst>
      <p:ext uri="{BB962C8B-B14F-4D97-AF65-F5344CB8AC3E}">
        <p14:creationId xmlns:p14="http://schemas.microsoft.com/office/powerpoint/2010/main" val="1275202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story of Brush Creek, Paintbrush, Sawtooth, Whetstone. We started with reliance on outside private partner—led to challenges and lack of control over public engagement and process. We were able to get some housing units this way but we began to realize the developer didn’t have some magical formula that we couldn’t replicate and do ourselves. We know our community best, we know what the areas of </a:t>
            </a:r>
            <a:r>
              <a:rPr lang="en-US" dirty="0" err="1"/>
              <a:t>contension</a:t>
            </a:r>
            <a:r>
              <a:rPr lang="en-US" dirty="0"/>
              <a:t> will be, what if we acquire land, hire a design team and consultants and design a process and plan to reflect our community needs. Then let’s also own it, operate it, and collect an ongoing revenue stream. </a:t>
            </a:r>
          </a:p>
        </p:txBody>
      </p:sp>
      <p:sp>
        <p:nvSpPr>
          <p:cNvPr id="4" name="Slide Number Placeholder 3"/>
          <p:cNvSpPr>
            <a:spLocks noGrp="1"/>
          </p:cNvSpPr>
          <p:nvPr>
            <p:ph type="sldNum" sz="quarter" idx="5"/>
          </p:nvPr>
        </p:nvSpPr>
        <p:spPr/>
        <p:txBody>
          <a:bodyPr/>
          <a:lstStyle/>
          <a:p>
            <a:fld id="{17285EEB-CC04-4408-A39C-34DAB466B682}" type="slidenum">
              <a:rPr lang="en-US" smtClean="0"/>
              <a:t>7</a:t>
            </a:fld>
            <a:endParaRPr lang="en-US"/>
          </a:p>
        </p:txBody>
      </p:sp>
    </p:spTree>
    <p:extLst>
      <p:ext uri="{BB962C8B-B14F-4D97-AF65-F5344CB8AC3E}">
        <p14:creationId xmlns:p14="http://schemas.microsoft.com/office/powerpoint/2010/main" val="2052735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Operationalize policy documents! We completed 2005 Corridor Comp Plan but never modified land use standards to align with desired outcomes and now we have a disconnect. Lose trust and create frustration. Collaborate with partners and stakeholders to ensure success in implementation. Don’t just create rainbow and unicorn plans without consideration and really analysis about how it will be implemented. </a:t>
            </a:r>
          </a:p>
        </p:txBody>
      </p:sp>
      <p:sp>
        <p:nvSpPr>
          <p:cNvPr id="4" name="Slide Number Placeholder 3"/>
          <p:cNvSpPr>
            <a:spLocks noGrp="1"/>
          </p:cNvSpPr>
          <p:nvPr>
            <p:ph type="sldNum" sz="quarter" idx="5"/>
          </p:nvPr>
        </p:nvSpPr>
        <p:spPr/>
        <p:txBody>
          <a:bodyPr/>
          <a:lstStyle/>
          <a:p>
            <a:fld id="{17285EEB-CC04-4408-A39C-34DAB466B682}" type="slidenum">
              <a:rPr lang="en-US" smtClean="0"/>
              <a:t>8</a:t>
            </a:fld>
            <a:endParaRPr lang="en-US"/>
          </a:p>
        </p:txBody>
      </p:sp>
    </p:spTree>
    <p:extLst>
      <p:ext uri="{BB962C8B-B14F-4D97-AF65-F5344CB8AC3E}">
        <p14:creationId xmlns:p14="http://schemas.microsoft.com/office/powerpoint/2010/main" val="3483343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STR and BOCC’s attention/discipline. Ideal situation leaves tactics to staff or gives them input so that the employee culture begins to align with strategic outcomes</a:t>
            </a:r>
          </a:p>
          <a:p>
            <a:r>
              <a:rPr lang="en-US" dirty="0"/>
              <a:t>Tasks are operationalized as part of individual staff review. </a:t>
            </a:r>
          </a:p>
          <a:p>
            <a:r>
              <a:rPr lang="en-US" dirty="0"/>
              <a:t>Budgeting</a:t>
            </a:r>
          </a:p>
          <a:p>
            <a:endParaRPr lang="en-US" dirty="0"/>
          </a:p>
        </p:txBody>
      </p:sp>
      <p:sp>
        <p:nvSpPr>
          <p:cNvPr id="4" name="Slide Number Placeholder 3"/>
          <p:cNvSpPr>
            <a:spLocks noGrp="1"/>
          </p:cNvSpPr>
          <p:nvPr>
            <p:ph type="sldNum" sz="quarter" idx="5"/>
          </p:nvPr>
        </p:nvSpPr>
        <p:spPr/>
        <p:txBody>
          <a:bodyPr/>
          <a:lstStyle/>
          <a:p>
            <a:fld id="{17285EEB-CC04-4408-A39C-34DAB466B682}" type="slidenum">
              <a:rPr lang="en-US" smtClean="0"/>
              <a:t>9</a:t>
            </a:fld>
            <a:endParaRPr lang="en-US"/>
          </a:p>
        </p:txBody>
      </p:sp>
    </p:spTree>
    <p:extLst>
      <p:ext uri="{BB962C8B-B14F-4D97-AF65-F5344CB8AC3E}">
        <p14:creationId xmlns:p14="http://schemas.microsoft.com/office/powerpoint/2010/main" val="1522029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communicate and budget? Communication has been a challenge—we provide performance reports. Hiring a comms director this year, a more robust approach would be helpful to share our success more broadly with public. </a:t>
            </a:r>
          </a:p>
        </p:txBody>
      </p:sp>
      <p:sp>
        <p:nvSpPr>
          <p:cNvPr id="4" name="Slide Number Placeholder 3"/>
          <p:cNvSpPr>
            <a:spLocks noGrp="1"/>
          </p:cNvSpPr>
          <p:nvPr>
            <p:ph type="sldNum" sz="quarter" idx="5"/>
          </p:nvPr>
        </p:nvSpPr>
        <p:spPr/>
        <p:txBody>
          <a:bodyPr/>
          <a:lstStyle/>
          <a:p>
            <a:fld id="{17285EEB-CC04-4408-A39C-34DAB466B682}" type="slidenum">
              <a:rPr lang="en-US" smtClean="0"/>
              <a:t>10</a:t>
            </a:fld>
            <a:endParaRPr lang="en-US"/>
          </a:p>
        </p:txBody>
      </p:sp>
    </p:spTree>
    <p:extLst>
      <p:ext uri="{BB962C8B-B14F-4D97-AF65-F5344CB8AC3E}">
        <p14:creationId xmlns:p14="http://schemas.microsoft.com/office/powerpoint/2010/main" val="3120143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Gain momentum and build credibility with funders and public. Start small and build. Housing started with 4-8 units, now we’re doing a 252-unit, $125M project that we own. Awarded largest TAHG grant in state, $10M, $2M for energy, $15M for safe streets. We are successful because we get results and are disciplined. STOR started with regional partnership, strategic plan and was able to receive grant because regional partnership/plan was unique. That grant enabled staffing and results and we’ve been able to get more funding since. </a:t>
            </a:r>
          </a:p>
          <a:p>
            <a:r>
              <a:rPr lang="en-US" dirty="0"/>
              <a:t>Electrification of buildings, started small and now includes all government buildings and our new housing units. </a:t>
            </a:r>
          </a:p>
          <a:p>
            <a:r>
              <a:rPr lang="en-US" dirty="0"/>
              <a:t>New airport, library, courthouse, significant remodel of 100-yr old buildings</a:t>
            </a:r>
          </a:p>
          <a:p>
            <a:r>
              <a:rPr lang="en-US" dirty="0"/>
              <a:t>Must be disciplined!!! Elected officials will get distracted by a multitude of issues—you can do hard things but you can’t do them all at once!</a:t>
            </a:r>
          </a:p>
        </p:txBody>
      </p:sp>
      <p:sp>
        <p:nvSpPr>
          <p:cNvPr id="4" name="Slide Number Placeholder 3"/>
          <p:cNvSpPr>
            <a:spLocks noGrp="1"/>
          </p:cNvSpPr>
          <p:nvPr>
            <p:ph type="sldNum" sz="quarter" idx="5"/>
          </p:nvPr>
        </p:nvSpPr>
        <p:spPr/>
        <p:txBody>
          <a:bodyPr/>
          <a:lstStyle/>
          <a:p>
            <a:fld id="{17285EEB-CC04-4408-A39C-34DAB466B682}" type="slidenum">
              <a:rPr lang="en-US" smtClean="0"/>
              <a:t>12</a:t>
            </a:fld>
            <a:endParaRPr lang="en-US"/>
          </a:p>
        </p:txBody>
      </p:sp>
    </p:spTree>
    <p:extLst>
      <p:ext uri="{BB962C8B-B14F-4D97-AF65-F5344CB8AC3E}">
        <p14:creationId xmlns:p14="http://schemas.microsoft.com/office/powerpoint/2010/main" val="24612387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solidFill>
          <a:srgbClr val="3366C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F1B777-A353-BA0F-D087-94FCE899129F}"/>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887BDB3-85C2-21A4-50AF-02CCE53C5FAE}"/>
              </a:ext>
            </a:extLst>
          </p:cNvPr>
          <p:cNvPicPr>
            <a:picLocks noChangeAspect="1"/>
          </p:cNvPicPr>
          <p:nvPr userDrawn="1"/>
        </p:nvPicPr>
        <p:blipFill>
          <a:blip r:embed="rId3"/>
          <a:stretch>
            <a:fillRect/>
          </a:stretch>
        </p:blipFill>
        <p:spPr>
          <a:xfrm>
            <a:off x="914400" y="920245"/>
            <a:ext cx="7162800" cy="1332613"/>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472098"/>
            <a:ext cx="10204704" cy="1551262"/>
          </a:xfrm>
          <a:noFill/>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3B3F77DF-D02D-0923-8BCB-39182B9A305C}"/>
              </a:ext>
            </a:extLst>
          </p:cNvPr>
          <p:cNvPicPr>
            <a:picLocks noChangeAspect="1"/>
          </p:cNvPicPr>
          <p:nvPr userDrawn="1"/>
        </p:nvPicPr>
        <p:blipFill>
          <a:blip r:embed="rId4"/>
          <a:stretch>
            <a:fillRect/>
          </a:stretch>
        </p:blipFill>
        <p:spPr>
          <a:xfrm>
            <a:off x="914400" y="5943600"/>
            <a:ext cx="1917127" cy="385948"/>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1">
    <p:bg>
      <p:bgPr>
        <a:solidFill>
          <a:srgbClr val="3366C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C91004-76E5-5DAA-D2A5-810909EDD35A}"/>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8" name="Picture 7">
            <a:extLst>
              <a:ext uri="{FF2B5EF4-FFF2-40B4-BE49-F238E27FC236}">
                <a16:creationId xmlns:a16="http://schemas.microsoft.com/office/drawing/2014/main" id="{23CD8C60-7C99-C909-33AE-187F89D1F836}"/>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rgbClr val="F2804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BD0110-6FD1-2F62-2DF5-DD8F72CF2908}"/>
              </a:ext>
            </a:extLst>
          </p:cNvPr>
          <p:cNvPicPr>
            <a:picLocks noChangeAspect="1"/>
          </p:cNvPicPr>
          <p:nvPr userDrawn="1"/>
        </p:nvPicPr>
        <p:blipFill>
          <a:blip r:embed="rId2">
            <a:alphaModFix amt="7000"/>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3"/>
          <a:stretch>
            <a:fillRect/>
          </a:stretch>
        </p:blipFill>
        <p:spPr>
          <a:xfrm>
            <a:off x="914400" y="5943600"/>
            <a:ext cx="1917127" cy="385948"/>
          </a:xfrm>
          <a:prstGeom prst="rect">
            <a:avLst/>
          </a:prstGeom>
        </p:spPr>
      </p:pic>
      <p:sp>
        <p:nvSpPr>
          <p:cNvPr id="3" name="Title 1">
            <a:extLst>
              <a:ext uri="{FF2B5EF4-FFF2-40B4-BE49-F238E27FC236}">
                <a16:creationId xmlns:a16="http://schemas.microsoft.com/office/drawing/2014/main" id="{335AC90F-BA2E-C833-4A81-99403BF05688}"/>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5DDAFD94-9B6D-982F-022F-1E37D56AF4B6}"/>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080B15F4-4A0D-2768-5F32-B865E42C2E68}"/>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23413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dark background">
    <p:bg>
      <p:bgPr>
        <a:solidFill>
          <a:srgbClr val="3366CC"/>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DCF1BD-0C4A-F945-26DC-47C4876C3237}"/>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11" name="Picture 10">
            <a:extLst>
              <a:ext uri="{FF2B5EF4-FFF2-40B4-BE49-F238E27FC236}">
                <a16:creationId xmlns:a16="http://schemas.microsoft.com/office/drawing/2014/main" id="{934DE7D8-5FC8-9600-C790-C779660F0345}"/>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white">
    <p:bg>
      <p:bgPr>
        <a:blipFill dpi="0" rotWithShape="1">
          <a:blip r:embed="rId2">
            <a:alphaModFix amt="537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0D19FAD-F309-68F5-A3B2-CDA3822D6BFC}"/>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8" name="Picture 7">
            <a:extLst>
              <a:ext uri="{FF2B5EF4-FFF2-40B4-BE49-F238E27FC236}">
                <a16:creationId xmlns:a16="http://schemas.microsoft.com/office/drawing/2014/main" id="{CD65C983-B597-FAAA-70D7-6044492B9D83}"/>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bg>
      <p:bgPr>
        <a:blipFill dpi="0" rotWithShape="1">
          <a:blip r:embed="rId2">
            <a:alphaModFix amt="537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lvl1pPr>
              <a:defRPr baseline="0">
                <a:solidFill>
                  <a:srgbClr val="3366C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D26C71CA-159A-0BB2-841A-831F2F95C663}"/>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18" name="Picture 17">
            <a:extLst>
              <a:ext uri="{FF2B5EF4-FFF2-40B4-BE49-F238E27FC236}">
                <a16:creationId xmlns:a16="http://schemas.microsoft.com/office/drawing/2014/main" id="{6DD3659B-9012-A08D-4FA1-7DFC29E74E4B}"/>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lvl1pPr>
              <a:lnSpc>
                <a:spcPct val="100000"/>
              </a:lnSpc>
              <a:defRPr>
                <a:solidFill>
                  <a:srgbClr val="3366C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lvl1pPr marL="228600" indent="-137160">
              <a:buClr>
                <a:srgbClr val="982068"/>
              </a:buClr>
              <a:buFont typeface="Arial" panose="020B0604020202020204" pitchFamily="34" charset="0"/>
              <a:buChar char="•"/>
              <a:defRPr/>
            </a:lvl1pPr>
            <a:lvl2pPr marL="685800" indent="-137160">
              <a:buClr>
                <a:srgbClr val="982068"/>
              </a:buClr>
              <a:buFont typeface="Arial" panose="020B0604020202020204" pitchFamily="34" charset="0"/>
              <a:buChar char="•"/>
              <a:defRPr/>
            </a:lvl2pPr>
            <a:lvl3pPr marL="1143000" indent="-137160">
              <a:buClr>
                <a:srgbClr val="982068"/>
              </a:buClr>
              <a:buFont typeface="Arial" panose="020B0604020202020204" pitchFamily="34" charset="0"/>
              <a:buChar char="•"/>
              <a:defRPr/>
            </a:lvl3pPr>
            <a:lvl4pPr marL="1600200" indent="-137160">
              <a:buClr>
                <a:srgbClr val="982068"/>
              </a:buClr>
              <a:buFont typeface="Arial" panose="020B0604020202020204" pitchFamily="34" charset="0"/>
              <a:buChar char="•"/>
              <a:defRPr/>
            </a:lvl4pPr>
            <a:lvl5pPr marL="2057400" indent="-137160">
              <a:buClr>
                <a:srgbClr val="982068"/>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0E0A2ABB-85BC-8DE4-E128-C41838383781}"/>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8" name="Picture 7">
            <a:extLst>
              <a:ext uri="{FF2B5EF4-FFF2-40B4-BE49-F238E27FC236}">
                <a16:creationId xmlns:a16="http://schemas.microsoft.com/office/drawing/2014/main" id="{A85DB0B0-DFC7-330C-C468-9FD1B862B3B3}"/>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lvl1pPr>
              <a:defRPr>
                <a:solidFill>
                  <a:srgbClr val="3366CC"/>
                </a:solidFill>
              </a:defRPr>
            </a:lvl1pPr>
          </a:lstStyle>
          <a:p>
            <a:r>
              <a:rPr lang="en-US"/>
              <a:t>Click to edit Master title style</a:t>
            </a:r>
          </a:p>
        </p:txBody>
      </p:sp>
      <p:pic>
        <p:nvPicPr>
          <p:cNvPr id="5" name="Picture 4">
            <a:extLst>
              <a:ext uri="{FF2B5EF4-FFF2-40B4-BE49-F238E27FC236}">
                <a16:creationId xmlns:a16="http://schemas.microsoft.com/office/drawing/2014/main" id="{565436FE-1AD5-1155-9A51-2F9B050C690E}"/>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7" name="Picture 6">
            <a:extLst>
              <a:ext uri="{FF2B5EF4-FFF2-40B4-BE49-F238E27FC236}">
                <a16:creationId xmlns:a16="http://schemas.microsoft.com/office/drawing/2014/main" id="{3B122182-C948-3EC4-4863-D95B981DFEF7}"/>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 white">
    <p:bg>
      <p:bgPr>
        <a:blipFill dpi="0" rotWithShape="1">
          <a:blip r:embed="rId2">
            <a:alphaModFix amt="523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6313C3-8F84-8917-4109-7D9EFE546E9C}"/>
              </a:ext>
            </a:extLst>
          </p:cNvPr>
          <p:cNvPicPr>
            <a:picLocks noChangeAspect="1"/>
          </p:cNvPicPr>
          <p:nvPr userDrawn="1"/>
        </p:nvPicPr>
        <p:blipFill>
          <a:blip r:embed="rId3"/>
          <a:stretch>
            <a:fillRect/>
          </a:stretch>
        </p:blipFill>
        <p:spPr>
          <a:xfrm>
            <a:off x="8823960" y="5961888"/>
            <a:ext cx="2293620" cy="426720"/>
          </a:xfrm>
          <a:prstGeom prst="rect">
            <a:avLst/>
          </a:prstGeom>
          <a:noFill/>
        </p:spPr>
      </p:pic>
      <p:pic>
        <p:nvPicPr>
          <p:cNvPr id="5" name="Picture 4">
            <a:extLst>
              <a:ext uri="{FF2B5EF4-FFF2-40B4-BE49-F238E27FC236}">
                <a16:creationId xmlns:a16="http://schemas.microsoft.com/office/drawing/2014/main" id="{CA1B790C-F7CC-1ACD-A33A-6201B2F81B3D}"/>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31322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a:noFill/>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5" r:id="rId3"/>
    <p:sldLayoutId id="2147483650" r:id="rId4"/>
    <p:sldLayoutId id="2147483656" r:id="rId5"/>
    <p:sldLayoutId id="2147483652" r:id="rId6"/>
    <p:sldLayoutId id="2147483659" r:id="rId7"/>
    <p:sldLayoutId id="2147483654" r:id="rId8"/>
    <p:sldLayoutId id="2147483663" r:id="rId9"/>
  </p:sldLayoutIdLst>
  <p:txStyles>
    <p:title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560320"/>
            <a:ext cx="10204704" cy="1371600"/>
          </a:xfrm>
        </p:spPr>
        <p:txBody>
          <a:bodyPr/>
          <a:lstStyle/>
          <a:p>
            <a:r>
              <a:rPr lang="en-US"/>
              <a:t>How Small Communities Accomplish Audacious Goals</a:t>
            </a:r>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1"/>
          </p:nvPr>
        </p:nvSpPr>
        <p:spPr>
          <a:xfrm>
            <a:off x="914400" y="4297680"/>
            <a:ext cx="10204704" cy="1010590"/>
          </a:xfrm>
        </p:spPr>
        <p:txBody>
          <a:bodyPr/>
          <a:lstStyle/>
          <a:p>
            <a:r>
              <a:rPr lang="en-US" sz="2400"/>
              <a:t>John Cattles, Assistant County Manager for Sustainable Operations</a:t>
            </a:r>
          </a:p>
          <a:p>
            <a:r>
              <a:rPr lang="en-US" sz="2400"/>
              <a:t>Cathie Pagano, AICP CEP, Assistant County Manager for Community and Economic Development</a:t>
            </a:r>
          </a:p>
        </p:txBody>
      </p:sp>
    </p:spTree>
    <p:extLst>
      <p:ext uri="{BB962C8B-B14F-4D97-AF65-F5344CB8AC3E}">
        <p14:creationId xmlns:p14="http://schemas.microsoft.com/office/powerpoint/2010/main" val="387537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E8882-A16B-F68C-26DD-87379F5039ED}"/>
              </a:ext>
            </a:extLst>
          </p:cNvPr>
          <p:cNvSpPr>
            <a:spLocks noGrp="1"/>
          </p:cNvSpPr>
          <p:nvPr>
            <p:ph type="title"/>
          </p:nvPr>
        </p:nvSpPr>
        <p:spPr>
          <a:xfrm>
            <a:off x="8079978" y="741391"/>
            <a:ext cx="3369234" cy="1616203"/>
          </a:xfrm>
        </p:spPr>
        <p:txBody>
          <a:bodyPr anchor="b">
            <a:normAutofit/>
          </a:bodyPr>
          <a:lstStyle/>
          <a:p>
            <a:r>
              <a:rPr lang="en-US" sz="3200" dirty="0"/>
              <a:t>Measure, Evaluate and Communicate</a:t>
            </a:r>
          </a:p>
        </p:txBody>
      </p:sp>
      <p:pic>
        <p:nvPicPr>
          <p:cNvPr id="6" name="Picture 5" descr="Light bulbs on a green surface with only one light bulb on">
            <a:extLst>
              <a:ext uri="{FF2B5EF4-FFF2-40B4-BE49-F238E27FC236}">
                <a16:creationId xmlns:a16="http://schemas.microsoft.com/office/drawing/2014/main" id="{D29BCF14-5FAF-2F20-77CF-C8C8DCB5D51A}"/>
              </a:ext>
            </a:extLst>
          </p:cNvPr>
          <p:cNvPicPr>
            <a:picLocks noChangeAspect="1"/>
          </p:cNvPicPr>
          <p:nvPr/>
        </p:nvPicPr>
        <p:blipFill>
          <a:blip r:embed="rId3"/>
          <a:srcRect l="27817" r="252" b="-1"/>
          <a:stretch/>
        </p:blipFill>
        <p:spPr>
          <a:xfrm>
            <a:off x="20" y="10"/>
            <a:ext cx="7390243" cy="6857990"/>
          </a:xfrm>
          <a:prstGeom prst="rect">
            <a:avLst/>
          </a:prstGeom>
        </p:spPr>
      </p:pic>
      <p:sp>
        <p:nvSpPr>
          <p:cNvPr id="7" name="Rectangle 6">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Content Placeholder 2">
            <a:extLst>
              <a:ext uri="{FF2B5EF4-FFF2-40B4-BE49-F238E27FC236}">
                <a16:creationId xmlns:a16="http://schemas.microsoft.com/office/drawing/2014/main" id="{ACDC1AD8-3F9C-FADE-961B-33D643E1C39C}"/>
              </a:ext>
            </a:extLst>
          </p:cNvPr>
          <p:cNvSpPr>
            <a:spLocks noGrp="1"/>
          </p:cNvSpPr>
          <p:nvPr>
            <p:ph idx="1"/>
          </p:nvPr>
        </p:nvSpPr>
        <p:spPr>
          <a:xfrm>
            <a:off x="8079978" y="2533476"/>
            <a:ext cx="3369234" cy="3447832"/>
          </a:xfrm>
        </p:spPr>
        <p:txBody>
          <a:bodyPr anchor="t">
            <a:normAutofit/>
          </a:bodyPr>
          <a:lstStyle/>
          <a:p>
            <a:pPr>
              <a:lnSpc>
                <a:spcPct val="100000"/>
              </a:lnSpc>
            </a:pPr>
            <a:r>
              <a:rPr lang="en-US" sz="1600">
                <a:latin typeface="Lato"/>
                <a:ea typeface="Lato"/>
                <a:cs typeface="Lato"/>
              </a:rPr>
              <a:t>County implemented several different tactics over the years in pursuit of energy reduction strategic goals.</a:t>
            </a:r>
            <a:endParaRPr lang="en-US" sz="1600"/>
          </a:p>
          <a:p>
            <a:pPr>
              <a:lnSpc>
                <a:spcPct val="100000"/>
              </a:lnSpc>
            </a:pPr>
            <a:r>
              <a:rPr lang="en-US" sz="1600">
                <a:latin typeface="Lato"/>
                <a:ea typeface="Lato"/>
                <a:cs typeface="Lato"/>
              </a:rPr>
              <a:t>Measuring the impacts: we tracked energy use to understand what provided the biggest bang for the buck.</a:t>
            </a:r>
            <a:endParaRPr lang="en-US" sz="1600"/>
          </a:p>
          <a:p>
            <a:pPr>
              <a:lnSpc>
                <a:spcPct val="100000"/>
              </a:lnSpc>
            </a:pPr>
            <a:r>
              <a:rPr lang="en-US" sz="1600">
                <a:latin typeface="Lato"/>
                <a:ea typeface="Lato"/>
                <a:cs typeface="Lato"/>
              </a:rPr>
              <a:t>Energy cost savings benefited the Facilities Department, maintained buy-in and support for additional measures</a:t>
            </a:r>
            <a:endParaRPr lang="en-US" sz="1600"/>
          </a:p>
        </p:txBody>
      </p:sp>
      <p:sp>
        <p:nvSpPr>
          <p:cNvPr id="5" name="TextBox 4">
            <a:extLst>
              <a:ext uri="{FF2B5EF4-FFF2-40B4-BE49-F238E27FC236}">
                <a16:creationId xmlns:a16="http://schemas.microsoft.com/office/drawing/2014/main" id="{984CB6EE-9055-1650-4B5B-1273A77562E3}"/>
              </a:ext>
            </a:extLst>
          </p:cNvPr>
          <p:cNvSpPr txBox="1"/>
          <p:nvPr/>
        </p:nvSpPr>
        <p:spPr>
          <a:xfrm>
            <a:off x="7541297" y="6513383"/>
            <a:ext cx="1077361" cy="307777"/>
          </a:xfrm>
          <a:prstGeom prst="rect">
            <a:avLst/>
          </a:prstGeom>
          <a:noFill/>
        </p:spPr>
        <p:txBody>
          <a:bodyPr wrap="square" rtlCol="0">
            <a:spAutoFit/>
          </a:bodyPr>
          <a:lstStyle/>
          <a:p>
            <a:r>
              <a:rPr lang="en-US" sz="1400" dirty="0">
                <a:solidFill>
                  <a:schemeClr val="tx1">
                    <a:lumMod val="50000"/>
                    <a:lumOff val="50000"/>
                  </a:schemeClr>
                </a:solidFill>
              </a:rPr>
              <a:t>John</a:t>
            </a:r>
          </a:p>
        </p:txBody>
      </p:sp>
    </p:spTree>
    <p:extLst>
      <p:ext uri="{BB962C8B-B14F-4D97-AF65-F5344CB8AC3E}">
        <p14:creationId xmlns:p14="http://schemas.microsoft.com/office/powerpoint/2010/main" val="538713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9A8374-B40D-9F2F-AE32-17FD4F7C00FF}"/>
              </a:ext>
            </a:extLst>
          </p:cNvPr>
          <p:cNvSpPr>
            <a:spLocks noGrp="1"/>
          </p:cNvSpPr>
          <p:nvPr>
            <p:ph type="title"/>
          </p:nvPr>
        </p:nvSpPr>
        <p:spPr>
          <a:xfrm>
            <a:off x="761801" y="328512"/>
            <a:ext cx="4944641" cy="1628970"/>
          </a:xfrm>
        </p:spPr>
        <p:txBody>
          <a:bodyPr anchor="ctr">
            <a:normAutofit/>
          </a:bodyPr>
          <a:lstStyle/>
          <a:p>
            <a:pPr algn="ctr">
              <a:lnSpc>
                <a:spcPct val="100000"/>
              </a:lnSpc>
            </a:pPr>
            <a:r>
              <a:rPr lang="en-US" sz="3400" dirty="0">
                <a:latin typeface="Lato Black"/>
                <a:ea typeface="Lato Black"/>
                <a:cs typeface="Lato Black"/>
              </a:rPr>
              <a:t>Adapt and Repeat </a:t>
            </a:r>
            <a:br>
              <a:rPr lang="en-US" sz="3400" dirty="0">
                <a:latin typeface="Lato Black"/>
                <a:ea typeface="Lato Black"/>
                <a:cs typeface="Lato Black"/>
              </a:rPr>
            </a:br>
            <a:r>
              <a:rPr lang="en-US" sz="2800" dirty="0">
                <a:latin typeface="Lato Black"/>
                <a:ea typeface="Lato Black"/>
                <a:cs typeface="Lato Black"/>
              </a:rPr>
              <a:t>Virtuous Cycle</a:t>
            </a:r>
            <a:br>
              <a:rPr lang="en-US" sz="3400" dirty="0">
                <a:latin typeface="Lato Black"/>
                <a:ea typeface="Lato Black"/>
                <a:cs typeface="Lato Black"/>
              </a:rPr>
            </a:br>
            <a:endParaRPr lang="en-US" sz="3100" dirty="0">
              <a:solidFill>
                <a:schemeClr val="accent2">
                  <a:lumMod val="76000"/>
                </a:schemeClr>
              </a:solidFill>
            </a:endParaRPr>
          </a:p>
        </p:txBody>
      </p:sp>
      <p:sp>
        <p:nvSpPr>
          <p:cNvPr id="17" name="Content Placeholder 2">
            <a:extLst>
              <a:ext uri="{FF2B5EF4-FFF2-40B4-BE49-F238E27FC236}">
                <a16:creationId xmlns:a16="http://schemas.microsoft.com/office/drawing/2014/main" id="{D2DC1E5E-BCCE-2362-3131-96A85E7C5594}"/>
              </a:ext>
            </a:extLst>
          </p:cNvPr>
          <p:cNvSpPr>
            <a:spLocks noGrp="1"/>
          </p:cNvSpPr>
          <p:nvPr>
            <p:ph idx="1"/>
          </p:nvPr>
        </p:nvSpPr>
        <p:spPr>
          <a:xfrm>
            <a:off x="311208" y="2341179"/>
            <a:ext cx="5535411" cy="4335518"/>
          </a:xfrm>
        </p:spPr>
        <p:txBody>
          <a:bodyPr vert="horz" lIns="0" tIns="0" rIns="0" bIns="0" rtlCol="0" anchor="t" anchorCtr="0">
            <a:noAutofit/>
          </a:bodyPr>
          <a:lstStyle/>
          <a:p>
            <a:r>
              <a:rPr lang="en-US" sz="3000" dirty="0">
                <a:latin typeface="Lato"/>
                <a:ea typeface="Lato"/>
                <a:cs typeface="Lato"/>
              </a:rPr>
              <a:t>Apply lessons learned from measuring </a:t>
            </a:r>
            <a:endParaRPr lang="en-US" sz="3600" dirty="0">
              <a:latin typeface="Lato"/>
              <a:ea typeface="Lato"/>
              <a:cs typeface="Lato"/>
            </a:endParaRPr>
          </a:p>
          <a:p>
            <a:r>
              <a:rPr lang="en-US" sz="3000" dirty="0">
                <a:latin typeface="Lato"/>
                <a:ea typeface="Lato"/>
                <a:cs typeface="Lato"/>
              </a:rPr>
              <a:t>Repeat, improve, expand</a:t>
            </a:r>
          </a:p>
          <a:p>
            <a:pPr marL="91440" indent="0">
              <a:buNone/>
            </a:pPr>
            <a:r>
              <a:rPr lang="en-US" sz="3000" dirty="0">
                <a:latin typeface="Lato"/>
                <a:ea typeface="Lato"/>
                <a:cs typeface="Lato"/>
              </a:rPr>
              <a:t>Housing Strategy</a:t>
            </a:r>
          </a:p>
          <a:p>
            <a:r>
              <a:rPr lang="en-US" dirty="0">
                <a:latin typeface="Lato"/>
                <a:ea typeface="Lato"/>
                <a:cs typeface="Lato"/>
              </a:rPr>
              <a:t>Projects generate marginal excess revenue after operations and debt. </a:t>
            </a:r>
          </a:p>
          <a:p>
            <a:r>
              <a:rPr lang="en-US" dirty="0">
                <a:latin typeface="Lato"/>
                <a:ea typeface="Lato"/>
                <a:cs typeface="Lato"/>
              </a:rPr>
              <a:t>Reinvest/ pledge revenue to next project.</a:t>
            </a:r>
          </a:p>
          <a:p>
            <a:r>
              <a:rPr lang="en-US" dirty="0">
                <a:latin typeface="Lato"/>
                <a:ea typeface="Lato"/>
                <a:cs typeface="Lato"/>
              </a:rPr>
              <a:t>Start small and incrementally expand scope.</a:t>
            </a:r>
          </a:p>
          <a:p>
            <a:endParaRPr lang="en-US" sz="3000" dirty="0">
              <a:latin typeface="Lato"/>
              <a:ea typeface="Lato"/>
              <a:cs typeface="Lato"/>
            </a:endParaRPr>
          </a:p>
        </p:txBody>
      </p:sp>
      <p:sp>
        <p:nvSpPr>
          <p:cNvPr id="6" name="TextBox 5">
            <a:extLst>
              <a:ext uri="{FF2B5EF4-FFF2-40B4-BE49-F238E27FC236}">
                <a16:creationId xmlns:a16="http://schemas.microsoft.com/office/drawing/2014/main" id="{E97C09C7-572F-B7FD-BFB2-C01D9EC419EC}"/>
              </a:ext>
            </a:extLst>
          </p:cNvPr>
          <p:cNvSpPr txBox="1"/>
          <p:nvPr/>
        </p:nvSpPr>
        <p:spPr>
          <a:xfrm>
            <a:off x="10875818" y="789709"/>
            <a:ext cx="47105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ea typeface="Calibri"/>
                <a:cs typeface="Calibri"/>
              </a:rPr>
              <a:t>$</a:t>
            </a:r>
          </a:p>
        </p:txBody>
      </p:sp>
      <p:pic>
        <p:nvPicPr>
          <p:cNvPr id="10" name="Picture 9">
            <a:extLst>
              <a:ext uri="{FF2B5EF4-FFF2-40B4-BE49-F238E27FC236}">
                <a16:creationId xmlns:a16="http://schemas.microsoft.com/office/drawing/2014/main" id="{1C35CF7A-6A7E-F5BD-494E-44308C9E4262}"/>
              </a:ext>
            </a:extLst>
          </p:cNvPr>
          <p:cNvPicPr>
            <a:picLocks noChangeAspect="1"/>
          </p:cNvPicPr>
          <p:nvPr/>
        </p:nvPicPr>
        <p:blipFill>
          <a:blip r:embed="rId2"/>
          <a:stretch>
            <a:fillRect/>
          </a:stretch>
        </p:blipFill>
        <p:spPr>
          <a:xfrm>
            <a:off x="6262255" y="-2167"/>
            <a:ext cx="4350328" cy="1597602"/>
          </a:xfrm>
          <a:prstGeom prst="rect">
            <a:avLst/>
          </a:prstGeom>
        </p:spPr>
      </p:pic>
      <p:pic>
        <p:nvPicPr>
          <p:cNvPr id="5" name="Picture 4" descr="A picture of duplex housing units">
            <a:extLst>
              <a:ext uri="{FF2B5EF4-FFF2-40B4-BE49-F238E27FC236}">
                <a16:creationId xmlns:a16="http://schemas.microsoft.com/office/drawing/2014/main" id="{C071C9A4-FE18-8B9C-6C31-390BB2BDEE9B}"/>
              </a:ext>
            </a:extLst>
          </p:cNvPr>
          <p:cNvPicPr>
            <a:picLocks noChangeAspect="1"/>
          </p:cNvPicPr>
          <p:nvPr/>
        </p:nvPicPr>
        <p:blipFill>
          <a:blip r:embed="rId3"/>
          <a:srcRect l="1096" t="11336" b="25167"/>
          <a:stretch/>
        </p:blipFill>
        <p:spPr>
          <a:xfrm>
            <a:off x="8063346" y="1458400"/>
            <a:ext cx="3992980" cy="1960050"/>
          </a:xfrm>
          <a:prstGeom prst="rect">
            <a:avLst/>
          </a:prstGeom>
        </p:spPr>
      </p:pic>
      <p:pic>
        <p:nvPicPr>
          <p:cNvPr id="9" name="Picture 8">
            <a:extLst>
              <a:ext uri="{FF2B5EF4-FFF2-40B4-BE49-F238E27FC236}">
                <a16:creationId xmlns:a16="http://schemas.microsoft.com/office/drawing/2014/main" id="{B94F84F6-095B-207B-FC1B-DA14D698F425}"/>
              </a:ext>
            </a:extLst>
          </p:cNvPr>
          <p:cNvPicPr>
            <a:picLocks noChangeAspect="1"/>
          </p:cNvPicPr>
          <p:nvPr/>
        </p:nvPicPr>
        <p:blipFill>
          <a:blip r:embed="rId4"/>
          <a:srcRect l="12073" t="25000" r="28701" b="27220"/>
          <a:stretch/>
        </p:blipFill>
        <p:spPr>
          <a:xfrm>
            <a:off x="7592290" y="4734582"/>
            <a:ext cx="4594043" cy="2123518"/>
          </a:xfrm>
          <a:prstGeom prst="rect">
            <a:avLst/>
          </a:prstGeom>
        </p:spPr>
      </p:pic>
      <p:pic>
        <p:nvPicPr>
          <p:cNvPr id="11" name="Picture 10">
            <a:extLst>
              <a:ext uri="{FF2B5EF4-FFF2-40B4-BE49-F238E27FC236}">
                <a16:creationId xmlns:a16="http://schemas.microsoft.com/office/drawing/2014/main" id="{EB9FFE00-FDF4-FDDF-4EC1-5233F39DC1CE}"/>
              </a:ext>
            </a:extLst>
          </p:cNvPr>
          <p:cNvPicPr>
            <a:picLocks noChangeAspect="1"/>
          </p:cNvPicPr>
          <p:nvPr/>
        </p:nvPicPr>
        <p:blipFill>
          <a:blip r:embed="rId5"/>
          <a:stretch>
            <a:fillRect/>
          </a:stretch>
        </p:blipFill>
        <p:spPr>
          <a:xfrm>
            <a:off x="6113318" y="3146712"/>
            <a:ext cx="4495801" cy="1839192"/>
          </a:xfrm>
          <a:prstGeom prst="rect">
            <a:avLst/>
          </a:prstGeom>
        </p:spPr>
      </p:pic>
      <p:sp>
        <p:nvSpPr>
          <p:cNvPr id="12" name="Arrow: Curved Left 11">
            <a:extLst>
              <a:ext uri="{FF2B5EF4-FFF2-40B4-BE49-F238E27FC236}">
                <a16:creationId xmlns:a16="http://schemas.microsoft.com/office/drawing/2014/main" id="{A770640E-7F13-D0DB-A276-4BD55BFA0FB1}"/>
              </a:ext>
            </a:extLst>
          </p:cNvPr>
          <p:cNvSpPr/>
          <p:nvPr/>
        </p:nvSpPr>
        <p:spPr>
          <a:xfrm rot="-2340000">
            <a:off x="10848108" y="498763"/>
            <a:ext cx="731520" cy="121615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urved Right 17">
            <a:extLst>
              <a:ext uri="{FF2B5EF4-FFF2-40B4-BE49-F238E27FC236}">
                <a16:creationId xmlns:a16="http://schemas.microsoft.com/office/drawing/2014/main" id="{A2B3D57A-A519-9808-BA17-2D83F3D072DA}"/>
              </a:ext>
            </a:extLst>
          </p:cNvPr>
          <p:cNvSpPr/>
          <p:nvPr/>
        </p:nvSpPr>
        <p:spPr>
          <a:xfrm rot="1860000">
            <a:off x="7065818" y="2105890"/>
            <a:ext cx="731520" cy="121615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03EFAAD6-D95C-9372-A921-93DDDA53B8BF}"/>
              </a:ext>
            </a:extLst>
          </p:cNvPr>
          <p:cNvSpPr txBox="1"/>
          <p:nvPr/>
        </p:nvSpPr>
        <p:spPr>
          <a:xfrm>
            <a:off x="7426037" y="2438399"/>
            <a:ext cx="457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ea typeface="Calibri"/>
                <a:cs typeface="Calibri"/>
              </a:rPr>
              <a:t>$</a:t>
            </a:r>
            <a:endParaRPr lang="en-US" sz="4000" dirty="0"/>
          </a:p>
        </p:txBody>
      </p:sp>
      <p:sp>
        <p:nvSpPr>
          <p:cNvPr id="20" name="Arrow: Curved Left 19">
            <a:extLst>
              <a:ext uri="{FF2B5EF4-FFF2-40B4-BE49-F238E27FC236}">
                <a16:creationId xmlns:a16="http://schemas.microsoft.com/office/drawing/2014/main" id="{27514307-73D3-8A99-84A5-9D5F278E81DF}"/>
              </a:ext>
            </a:extLst>
          </p:cNvPr>
          <p:cNvSpPr/>
          <p:nvPr/>
        </p:nvSpPr>
        <p:spPr>
          <a:xfrm rot="-2340000">
            <a:off x="10848108" y="4017817"/>
            <a:ext cx="731520" cy="121615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CF2E1031-081D-3DEC-6608-EAC26BB57A1E}"/>
              </a:ext>
            </a:extLst>
          </p:cNvPr>
          <p:cNvSpPr txBox="1"/>
          <p:nvPr/>
        </p:nvSpPr>
        <p:spPr>
          <a:xfrm>
            <a:off x="10875818" y="4281053"/>
            <a:ext cx="457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ea typeface="Calibri"/>
                <a:cs typeface="Calibri"/>
              </a:rPr>
              <a:t>$</a:t>
            </a:r>
            <a:endParaRPr lang="en-US" sz="4000" dirty="0"/>
          </a:p>
        </p:txBody>
      </p:sp>
      <p:sp>
        <p:nvSpPr>
          <p:cNvPr id="23" name="Arrow: Right 22">
            <a:extLst>
              <a:ext uri="{FF2B5EF4-FFF2-40B4-BE49-F238E27FC236}">
                <a16:creationId xmlns:a16="http://schemas.microsoft.com/office/drawing/2014/main" id="{62B73D30-5E64-D215-76B1-5B06830054EF}"/>
              </a:ext>
            </a:extLst>
          </p:cNvPr>
          <p:cNvSpPr/>
          <p:nvPr/>
        </p:nvSpPr>
        <p:spPr>
          <a:xfrm>
            <a:off x="5832764" y="5458690"/>
            <a:ext cx="858982" cy="3325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8FCAFEC-EEAB-A530-C49E-05EB3770CD8D}"/>
              </a:ext>
            </a:extLst>
          </p:cNvPr>
          <p:cNvSpPr txBox="1"/>
          <p:nvPr/>
        </p:nvSpPr>
        <p:spPr>
          <a:xfrm>
            <a:off x="6208482" y="6442376"/>
            <a:ext cx="1077361" cy="307777"/>
          </a:xfrm>
          <a:prstGeom prst="rect">
            <a:avLst/>
          </a:prstGeom>
          <a:noFill/>
        </p:spPr>
        <p:txBody>
          <a:bodyPr wrap="square" rtlCol="0">
            <a:spAutoFit/>
          </a:bodyPr>
          <a:lstStyle/>
          <a:p>
            <a:r>
              <a:rPr lang="en-US" sz="1400" dirty="0">
                <a:solidFill>
                  <a:schemeClr val="tx1">
                    <a:lumMod val="50000"/>
                    <a:lumOff val="50000"/>
                  </a:schemeClr>
                </a:solidFill>
              </a:rPr>
              <a:t>John</a:t>
            </a:r>
          </a:p>
        </p:txBody>
      </p:sp>
    </p:spTree>
    <p:extLst>
      <p:ext uri="{BB962C8B-B14F-4D97-AF65-F5344CB8AC3E}">
        <p14:creationId xmlns:p14="http://schemas.microsoft.com/office/powerpoint/2010/main" val="2301298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43514F-5F51-2B89-21ED-DC361F3837F9}"/>
              </a:ext>
            </a:extLst>
          </p:cNvPr>
          <p:cNvSpPr>
            <a:spLocks noGrp="1"/>
          </p:cNvSpPr>
          <p:nvPr>
            <p:ph type="title"/>
          </p:nvPr>
        </p:nvSpPr>
        <p:spPr>
          <a:xfrm>
            <a:off x="4603468" y="4741948"/>
            <a:ext cx="6829520" cy="862031"/>
          </a:xfrm>
        </p:spPr>
        <p:txBody>
          <a:bodyPr vert="horz" lIns="91440" tIns="45720" rIns="91440" bIns="45720" rtlCol="0" anchor="b">
            <a:normAutofit/>
          </a:bodyPr>
          <a:lstStyle/>
          <a:p>
            <a:pPr>
              <a:lnSpc>
                <a:spcPct val="90000"/>
              </a:lnSpc>
            </a:pPr>
            <a:r>
              <a:rPr lang="en-US" sz="4000" kern="1200" dirty="0">
                <a:solidFill>
                  <a:srgbClr val="FFFFFF"/>
                </a:solidFill>
                <a:latin typeface="+mj-lt"/>
                <a:ea typeface="+mj-ea"/>
                <a:cs typeface="+mj-cs"/>
              </a:rPr>
              <a:t>Outcomes</a:t>
            </a:r>
          </a:p>
        </p:txBody>
      </p:sp>
      <p:pic>
        <p:nvPicPr>
          <p:cNvPr id="10" name="Picture 9" descr="A picture containing grass, building, outdoor, sky&#10;&#10;Description automatically generated">
            <a:extLst>
              <a:ext uri="{FF2B5EF4-FFF2-40B4-BE49-F238E27FC236}">
                <a16:creationId xmlns:a16="http://schemas.microsoft.com/office/drawing/2014/main" id="{2C63E437-E87E-5B79-E1AB-9EBF60E03AE0}"/>
              </a:ext>
            </a:extLst>
          </p:cNvPr>
          <p:cNvPicPr>
            <a:picLocks noChangeAspect="1"/>
          </p:cNvPicPr>
          <p:nvPr/>
        </p:nvPicPr>
        <p:blipFill>
          <a:blip r:embed="rId3"/>
          <a:srcRect t="12290" r="1" b="17120"/>
          <a:stretch/>
        </p:blipFill>
        <p:spPr>
          <a:xfrm>
            <a:off x="317636" y="321734"/>
            <a:ext cx="3797570" cy="2010551"/>
          </a:xfrm>
          <a:prstGeom prst="rect">
            <a:avLst/>
          </a:prstGeom>
        </p:spPr>
      </p:pic>
      <p:pic>
        <p:nvPicPr>
          <p:cNvPr id="8" name="Picture 7">
            <a:extLst>
              <a:ext uri="{FF2B5EF4-FFF2-40B4-BE49-F238E27FC236}">
                <a16:creationId xmlns:a16="http://schemas.microsoft.com/office/drawing/2014/main" id="{09B3C46E-A4DB-A192-733B-BFAF792458FD}"/>
              </a:ext>
            </a:extLst>
          </p:cNvPr>
          <p:cNvPicPr>
            <a:picLocks noChangeAspect="1"/>
          </p:cNvPicPr>
          <p:nvPr/>
        </p:nvPicPr>
        <p:blipFill>
          <a:blip r:embed="rId4"/>
          <a:srcRect l="21849" r="11947" b="-1"/>
          <a:stretch/>
        </p:blipFill>
        <p:spPr>
          <a:xfrm>
            <a:off x="4202549" y="321732"/>
            <a:ext cx="3793472" cy="4111323"/>
          </a:xfrm>
          <a:prstGeom prst="rect">
            <a:avLst/>
          </a:prstGeom>
        </p:spPr>
      </p:pic>
      <p:pic>
        <p:nvPicPr>
          <p:cNvPr id="11" name="Content Placeholder 10" descr="A group of people posing for a photo&#10;&#10;AI-generated content may be incorrect.">
            <a:extLst>
              <a:ext uri="{FF2B5EF4-FFF2-40B4-BE49-F238E27FC236}">
                <a16:creationId xmlns:a16="http://schemas.microsoft.com/office/drawing/2014/main" id="{08619DA5-3D48-90DF-0AE6-B173E11D5336}"/>
              </a:ext>
            </a:extLst>
          </p:cNvPr>
          <p:cNvPicPr>
            <a:picLocks noGrp="1" noChangeAspect="1"/>
          </p:cNvPicPr>
          <p:nvPr>
            <p:ph sz="half" idx="2"/>
          </p:nvPr>
        </p:nvPicPr>
        <p:blipFill>
          <a:blip r:embed="rId5"/>
          <a:srcRect t="16304" b="13113"/>
          <a:stretch/>
        </p:blipFill>
        <p:spPr>
          <a:xfrm>
            <a:off x="8086176" y="321733"/>
            <a:ext cx="3797984" cy="2010552"/>
          </a:xfrm>
          <a:prstGeom prst="rect">
            <a:avLst/>
          </a:prstGeom>
        </p:spPr>
      </p:pic>
      <p:pic>
        <p:nvPicPr>
          <p:cNvPr id="4" name="Picture 3">
            <a:extLst>
              <a:ext uri="{FF2B5EF4-FFF2-40B4-BE49-F238E27FC236}">
                <a16:creationId xmlns:a16="http://schemas.microsoft.com/office/drawing/2014/main" id="{46C7D4CB-AC4D-1476-780D-B7C5406D6152}"/>
              </a:ext>
            </a:extLst>
          </p:cNvPr>
          <p:cNvPicPr>
            <a:picLocks noChangeAspect="1"/>
          </p:cNvPicPr>
          <p:nvPr/>
        </p:nvPicPr>
        <p:blipFill>
          <a:blip r:embed="rId6"/>
          <a:srcRect t="7550" r="1" b="21693"/>
          <a:stretch/>
        </p:blipFill>
        <p:spPr>
          <a:xfrm>
            <a:off x="317634" y="2422097"/>
            <a:ext cx="3794760" cy="2013804"/>
          </a:xfrm>
          <a:prstGeom prst="rect">
            <a:avLst/>
          </a:prstGeom>
        </p:spPr>
      </p:pic>
      <p:pic>
        <p:nvPicPr>
          <p:cNvPr id="16" name="Picture 15" descr="A picture containing sky, outdoor, ground, red&#10;&#10;Description automatically generated">
            <a:extLst>
              <a:ext uri="{FF2B5EF4-FFF2-40B4-BE49-F238E27FC236}">
                <a16:creationId xmlns:a16="http://schemas.microsoft.com/office/drawing/2014/main" id="{162FB6CD-F123-E44C-D5E4-A72E1FD4E1AA}"/>
              </a:ext>
            </a:extLst>
          </p:cNvPr>
          <p:cNvPicPr>
            <a:picLocks noChangeAspect="1"/>
          </p:cNvPicPr>
          <p:nvPr/>
        </p:nvPicPr>
        <p:blipFill>
          <a:blip r:embed="rId7"/>
          <a:srcRect t="17989" b="16155"/>
          <a:stretch/>
        </p:blipFill>
        <p:spPr>
          <a:xfrm>
            <a:off x="8082952" y="2431705"/>
            <a:ext cx="3797983" cy="2000947"/>
          </a:xfrm>
          <a:prstGeom prst="rect">
            <a:avLst/>
          </a:prstGeom>
        </p:spPr>
      </p:pic>
      <p:pic>
        <p:nvPicPr>
          <p:cNvPr id="6" name="Content Placeholder 5" descr="A row of houses&#10;&#10;Description automatically generated with medium confidence">
            <a:extLst>
              <a:ext uri="{FF2B5EF4-FFF2-40B4-BE49-F238E27FC236}">
                <a16:creationId xmlns:a16="http://schemas.microsoft.com/office/drawing/2014/main" id="{F9030B20-A141-4773-89BD-35E5FF25B2F0}"/>
              </a:ext>
            </a:extLst>
          </p:cNvPr>
          <p:cNvPicPr>
            <a:picLocks noGrp="1" noChangeAspect="1"/>
          </p:cNvPicPr>
          <p:nvPr>
            <p:ph sz="half" idx="1"/>
          </p:nvPr>
        </p:nvPicPr>
        <p:blipFill>
          <a:blip r:embed="rId8"/>
          <a:srcRect t="18546" r="1" b="15227"/>
          <a:stretch/>
        </p:blipFill>
        <p:spPr>
          <a:xfrm>
            <a:off x="317634" y="4525716"/>
            <a:ext cx="3794760" cy="2010551"/>
          </a:xfrm>
          <a:prstGeom prst="rect">
            <a:avLst/>
          </a:prstGeom>
        </p:spPr>
      </p:pic>
      <p:cxnSp>
        <p:nvCxnSpPr>
          <p:cNvPr id="23" name="Straight Connector 22">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EE17E0E-1B58-5826-EB13-A3D6744BF04D}"/>
              </a:ext>
            </a:extLst>
          </p:cNvPr>
          <p:cNvSpPr txBox="1"/>
          <p:nvPr/>
        </p:nvSpPr>
        <p:spPr>
          <a:xfrm>
            <a:off x="0" y="6536266"/>
            <a:ext cx="1607419" cy="307777"/>
          </a:xfrm>
          <a:prstGeom prst="rect">
            <a:avLst/>
          </a:prstGeom>
          <a:noFill/>
        </p:spPr>
        <p:txBody>
          <a:bodyPr wrap="square" rtlCol="0">
            <a:spAutoFit/>
          </a:bodyPr>
          <a:lstStyle/>
          <a:p>
            <a:r>
              <a:rPr lang="en-US" sz="1400" dirty="0">
                <a:solidFill>
                  <a:schemeClr val="tx1">
                    <a:lumMod val="50000"/>
                    <a:lumOff val="50000"/>
                  </a:schemeClr>
                </a:solidFill>
              </a:rPr>
              <a:t>Cathie and John</a:t>
            </a:r>
          </a:p>
        </p:txBody>
      </p:sp>
    </p:spTree>
    <p:extLst>
      <p:ext uri="{BB962C8B-B14F-4D97-AF65-F5344CB8AC3E}">
        <p14:creationId xmlns:p14="http://schemas.microsoft.com/office/powerpoint/2010/main" val="3783349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0AAF2565-7970-54FA-7DFD-9C2674A6F5B9}"/>
              </a:ext>
            </a:extLst>
          </p:cNvPr>
          <p:cNvSpPr>
            <a:spLocks noGrp="1"/>
          </p:cNvSpPr>
          <p:nvPr>
            <p:ph type="title"/>
          </p:nvPr>
        </p:nvSpPr>
        <p:spPr>
          <a:xfrm>
            <a:off x="479394" y="1070800"/>
            <a:ext cx="3939688" cy="5583126"/>
          </a:xfrm>
        </p:spPr>
        <p:txBody>
          <a:bodyPr>
            <a:normAutofit/>
          </a:bodyPr>
          <a:lstStyle/>
          <a:p>
            <a:pPr algn="r"/>
            <a:r>
              <a:rPr lang="en-US" sz="8000" dirty="0"/>
              <a:t>Get it Done!</a:t>
            </a:r>
          </a:p>
        </p:txBody>
      </p:sp>
      <p:cxnSp>
        <p:nvCxnSpPr>
          <p:cNvPr id="7" name="Straight Connector 6">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79497752-5A71-3559-73CF-03EA0C00E06C}"/>
              </a:ext>
            </a:extLst>
          </p:cNvPr>
          <p:cNvGraphicFramePr>
            <a:graphicFrameLocks noGrp="1"/>
          </p:cNvGraphicFramePr>
          <p:nvPr>
            <p:ph idx="1"/>
            <p:extLst>
              <p:ext uri="{D42A27DB-BD31-4B8C-83A1-F6EECF244321}">
                <p14:modId xmlns:p14="http://schemas.microsoft.com/office/powerpoint/2010/main" val="1899807406"/>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61FAA14-A610-2BA1-A2A9-00E331DCAC34}"/>
              </a:ext>
            </a:extLst>
          </p:cNvPr>
          <p:cNvSpPr txBox="1"/>
          <p:nvPr/>
        </p:nvSpPr>
        <p:spPr>
          <a:xfrm>
            <a:off x="-2" y="6488530"/>
            <a:ext cx="1077361" cy="307777"/>
          </a:xfrm>
          <a:prstGeom prst="rect">
            <a:avLst/>
          </a:prstGeom>
          <a:noFill/>
        </p:spPr>
        <p:txBody>
          <a:bodyPr wrap="square" rtlCol="0">
            <a:spAutoFit/>
          </a:bodyPr>
          <a:lstStyle/>
          <a:p>
            <a:r>
              <a:rPr lang="en-US" sz="1400" dirty="0">
                <a:solidFill>
                  <a:schemeClr val="tx1">
                    <a:lumMod val="50000"/>
                    <a:lumOff val="50000"/>
                  </a:schemeClr>
                </a:solidFill>
              </a:rPr>
              <a:t>Cathie</a:t>
            </a:r>
          </a:p>
        </p:txBody>
      </p:sp>
    </p:spTree>
    <p:extLst>
      <p:ext uri="{BB962C8B-B14F-4D97-AF65-F5344CB8AC3E}">
        <p14:creationId xmlns:p14="http://schemas.microsoft.com/office/powerpoint/2010/main" val="2964023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251F6-E2D1-D6C5-A90F-9AC42D3158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5A54C0-F766-93A2-76BB-A5D4ECA895FF}"/>
              </a:ext>
            </a:extLst>
          </p:cNvPr>
          <p:cNvSpPr>
            <a:spLocks noGrp="1"/>
          </p:cNvSpPr>
          <p:nvPr>
            <p:ph type="title"/>
          </p:nvPr>
        </p:nvSpPr>
        <p:spPr>
          <a:xfrm>
            <a:off x="914400" y="2560320"/>
            <a:ext cx="10204704" cy="1010590"/>
          </a:xfrm>
        </p:spPr>
        <p:txBody>
          <a:bodyPr/>
          <a:lstStyle/>
          <a:p>
            <a:r>
              <a:rPr lang="en-US" dirty="0"/>
              <a:t>Questions?</a:t>
            </a:r>
          </a:p>
        </p:txBody>
      </p:sp>
      <p:sp>
        <p:nvSpPr>
          <p:cNvPr id="3" name="Text Placeholder 2">
            <a:extLst>
              <a:ext uri="{FF2B5EF4-FFF2-40B4-BE49-F238E27FC236}">
                <a16:creationId xmlns:a16="http://schemas.microsoft.com/office/drawing/2014/main" id="{EEB9B780-F4E6-F42F-953E-87DC95DF8ACF}"/>
              </a:ext>
            </a:extLst>
          </p:cNvPr>
          <p:cNvSpPr>
            <a:spLocks noGrp="1"/>
          </p:cNvSpPr>
          <p:nvPr>
            <p:ph type="body" idx="1"/>
          </p:nvPr>
        </p:nvSpPr>
        <p:spPr>
          <a:xfrm>
            <a:off x="914400" y="3792385"/>
            <a:ext cx="10204704" cy="1010590"/>
          </a:xfrm>
        </p:spPr>
        <p:txBody>
          <a:bodyPr/>
          <a:lstStyle/>
          <a:p>
            <a:r>
              <a:rPr lang="en-US" sz="2400" dirty="0"/>
              <a:t>John Cattles, Assistant County Manager for Sustainable Operations</a:t>
            </a:r>
          </a:p>
          <a:p>
            <a:r>
              <a:rPr lang="en-US" sz="2400" dirty="0"/>
              <a:t>jcattles@gunnisoncounty.org</a:t>
            </a:r>
          </a:p>
          <a:p>
            <a:r>
              <a:rPr lang="en-US" sz="2400" dirty="0"/>
              <a:t>Cathie Pagano, AICP CEP, Assistant County Manager for Community and Economic Development (cpagano@gunnisoncounty.org)</a:t>
            </a:r>
          </a:p>
        </p:txBody>
      </p:sp>
    </p:spTree>
    <p:extLst>
      <p:ext uri="{BB962C8B-B14F-4D97-AF65-F5344CB8AC3E}">
        <p14:creationId xmlns:p14="http://schemas.microsoft.com/office/powerpoint/2010/main" val="3249103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5BF445-1CA4-8D98-47D0-2333A4A5B221}"/>
              </a:ext>
            </a:extLst>
          </p:cNvPr>
          <p:cNvSpPr>
            <a:spLocks noGrp="1"/>
          </p:cNvSpPr>
          <p:nvPr>
            <p:ph type="body" idx="1"/>
          </p:nvPr>
        </p:nvSpPr>
        <p:spPr/>
        <p:txBody>
          <a:bodyPr/>
          <a:lstStyle/>
          <a:p>
            <a:r>
              <a:rPr lang="en-US" sz="4000" b="1" dirty="0"/>
              <a:t>Strategic Planning, Discipline, Leadership</a:t>
            </a:r>
          </a:p>
        </p:txBody>
      </p:sp>
      <p:pic>
        <p:nvPicPr>
          <p:cNvPr id="5" name="Picture 4" descr="A picture containing grass, nature, road, highland&#10;&#10;Description automatically generated">
            <a:extLst>
              <a:ext uri="{FF2B5EF4-FFF2-40B4-BE49-F238E27FC236}">
                <a16:creationId xmlns:a16="http://schemas.microsoft.com/office/drawing/2014/main" id="{F3D6368F-21DD-0E1A-D71E-B0321DF85FCC}"/>
              </a:ext>
            </a:extLst>
          </p:cNvPr>
          <p:cNvPicPr>
            <a:picLocks noChangeAspect="1"/>
          </p:cNvPicPr>
          <p:nvPr/>
        </p:nvPicPr>
        <p:blipFill>
          <a:blip r:embed="rId2"/>
          <a:srcRect t="13187" b="24360"/>
          <a:stretch/>
        </p:blipFill>
        <p:spPr>
          <a:xfrm>
            <a:off x="0" y="0"/>
            <a:ext cx="12192000" cy="4282289"/>
          </a:xfrm>
          <a:prstGeom prst="rect">
            <a:avLst/>
          </a:prstGeom>
        </p:spPr>
      </p:pic>
    </p:spTree>
    <p:extLst>
      <p:ext uri="{BB962C8B-B14F-4D97-AF65-F5344CB8AC3E}">
        <p14:creationId xmlns:p14="http://schemas.microsoft.com/office/powerpoint/2010/main" val="2148702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75FEF9-902D-F008-C9DC-E3B5B6BA3C2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a:extLst>
              <a:ext uri="{FF2B5EF4-FFF2-40B4-BE49-F238E27FC236}">
                <a16:creationId xmlns:a16="http://schemas.microsoft.com/office/drawing/2014/main" id="{92C3F9CC-5CE1-DF32-8E96-B051E82B7988}"/>
              </a:ext>
            </a:extLst>
          </p:cNvPr>
          <p:cNvPicPr>
            <a:picLocks noChangeAspect="1"/>
          </p:cNvPicPr>
          <p:nvPr/>
        </p:nvPicPr>
        <p:blipFill>
          <a:blip r:embed="rId3"/>
          <a:stretch>
            <a:fillRect/>
          </a:stretch>
        </p:blipFill>
        <p:spPr>
          <a:xfrm>
            <a:off x="99166" y="1809540"/>
            <a:ext cx="4529721" cy="3255546"/>
          </a:xfrm>
          <a:prstGeom prst="rect">
            <a:avLst/>
          </a:prstGeom>
        </p:spPr>
      </p:pic>
      <p:cxnSp>
        <p:nvCxnSpPr>
          <p:cNvPr id="18" name="Straight Connector 17">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1" name="Content Placeholder 2">
            <a:extLst>
              <a:ext uri="{FF2B5EF4-FFF2-40B4-BE49-F238E27FC236}">
                <a16:creationId xmlns:a16="http://schemas.microsoft.com/office/drawing/2014/main" id="{C998C473-B505-E57C-C536-78D27DD687DD}"/>
              </a:ext>
            </a:extLst>
          </p:cNvPr>
          <p:cNvGraphicFramePr/>
          <p:nvPr>
            <p:extLst>
              <p:ext uri="{D42A27DB-BD31-4B8C-83A1-F6EECF244321}">
                <p14:modId xmlns:p14="http://schemas.microsoft.com/office/powerpoint/2010/main" val="3929311238"/>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1CC343D5-B512-6B02-5DBD-DA888A895B35}"/>
              </a:ext>
            </a:extLst>
          </p:cNvPr>
          <p:cNvSpPr txBox="1"/>
          <p:nvPr/>
        </p:nvSpPr>
        <p:spPr>
          <a:xfrm>
            <a:off x="34329" y="6513384"/>
            <a:ext cx="1077361" cy="307777"/>
          </a:xfrm>
          <a:prstGeom prst="rect">
            <a:avLst/>
          </a:prstGeom>
          <a:noFill/>
        </p:spPr>
        <p:txBody>
          <a:bodyPr wrap="square" rtlCol="0">
            <a:spAutoFit/>
          </a:bodyPr>
          <a:lstStyle/>
          <a:p>
            <a:r>
              <a:rPr lang="en-US" sz="1400" dirty="0">
                <a:solidFill>
                  <a:schemeClr val="tx1">
                    <a:lumMod val="50000"/>
                    <a:lumOff val="50000"/>
                  </a:schemeClr>
                </a:solidFill>
              </a:rPr>
              <a:t>Cathie</a:t>
            </a:r>
          </a:p>
        </p:txBody>
      </p:sp>
    </p:spTree>
    <p:extLst>
      <p:ext uri="{BB962C8B-B14F-4D97-AF65-F5344CB8AC3E}">
        <p14:creationId xmlns:p14="http://schemas.microsoft.com/office/powerpoint/2010/main" val="3526406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596C43-7E9B-E34B-25DD-4C4664ADADF3}"/>
              </a:ext>
            </a:extLst>
          </p:cNvPr>
          <p:cNvSpPr>
            <a:spLocks noGrp="1"/>
          </p:cNvSpPr>
          <p:nvPr>
            <p:ph type="title"/>
          </p:nvPr>
        </p:nvSpPr>
        <p:spPr>
          <a:xfrm>
            <a:off x="1371597" y="348865"/>
            <a:ext cx="10044023" cy="877729"/>
          </a:xfrm>
        </p:spPr>
        <p:txBody>
          <a:bodyPr anchor="ctr">
            <a:normAutofit fontScale="90000"/>
          </a:bodyPr>
          <a:lstStyle/>
          <a:p>
            <a:r>
              <a:rPr lang="en-US" sz="4000" dirty="0">
                <a:solidFill>
                  <a:srgbClr val="FFFFFF"/>
                </a:solidFill>
                <a:latin typeface="Lato Black"/>
                <a:ea typeface="Lato Black"/>
                <a:cs typeface="Lato Black"/>
              </a:rPr>
              <a:t>Effective Strategic Planning</a:t>
            </a:r>
            <a:br>
              <a:rPr lang="en-US" sz="4000" dirty="0">
                <a:solidFill>
                  <a:srgbClr val="FFFFFF"/>
                </a:solidFill>
                <a:latin typeface="Lato Black"/>
                <a:ea typeface="Lato Black"/>
                <a:cs typeface="Lato Black"/>
              </a:rPr>
            </a:br>
            <a:r>
              <a:rPr lang="en-US" sz="4000" dirty="0">
                <a:solidFill>
                  <a:srgbClr val="FFFFFF"/>
                </a:solidFill>
                <a:latin typeface="Lato Black"/>
                <a:ea typeface="Lato Black"/>
                <a:cs typeface="Lato Black"/>
              </a:rPr>
              <a:t>“Strategy is choosing what not to do.” M. Porter</a:t>
            </a:r>
            <a:endParaRPr lang="en-US" sz="4000" dirty="0">
              <a:solidFill>
                <a:srgbClr val="FFFFFF"/>
              </a:solidFill>
            </a:endParaRPr>
          </a:p>
        </p:txBody>
      </p:sp>
      <p:graphicFrame>
        <p:nvGraphicFramePr>
          <p:cNvPr id="5" name="Content Placeholder 2">
            <a:extLst>
              <a:ext uri="{FF2B5EF4-FFF2-40B4-BE49-F238E27FC236}">
                <a16:creationId xmlns:a16="http://schemas.microsoft.com/office/drawing/2014/main" id="{98315B12-4BE7-2704-FBB9-0DD481045C7D}"/>
              </a:ext>
            </a:extLst>
          </p:cNvPr>
          <p:cNvGraphicFramePr>
            <a:graphicFrameLocks noGrp="1"/>
          </p:cNvGraphicFramePr>
          <p:nvPr>
            <p:ph idx="1"/>
            <p:extLst>
              <p:ext uri="{D42A27DB-BD31-4B8C-83A1-F6EECF244321}">
                <p14:modId xmlns:p14="http://schemas.microsoft.com/office/powerpoint/2010/main" val="27024742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74F3A19-5B50-C8A6-79C1-AD3EE43AC317}"/>
              </a:ext>
            </a:extLst>
          </p:cNvPr>
          <p:cNvSpPr txBox="1"/>
          <p:nvPr/>
        </p:nvSpPr>
        <p:spPr>
          <a:xfrm>
            <a:off x="105375" y="6533740"/>
            <a:ext cx="1077361" cy="307777"/>
          </a:xfrm>
          <a:prstGeom prst="rect">
            <a:avLst/>
          </a:prstGeom>
          <a:noFill/>
        </p:spPr>
        <p:txBody>
          <a:bodyPr wrap="square" rtlCol="0">
            <a:spAutoFit/>
          </a:bodyPr>
          <a:lstStyle/>
          <a:p>
            <a:r>
              <a:rPr lang="en-US" sz="1400" dirty="0">
                <a:solidFill>
                  <a:schemeClr val="tx1">
                    <a:lumMod val="50000"/>
                    <a:lumOff val="50000"/>
                  </a:schemeClr>
                </a:solidFill>
              </a:rPr>
              <a:t>Cathie</a:t>
            </a:r>
          </a:p>
        </p:txBody>
      </p:sp>
    </p:spTree>
    <p:extLst>
      <p:ext uri="{BB962C8B-B14F-4D97-AF65-F5344CB8AC3E}">
        <p14:creationId xmlns:p14="http://schemas.microsoft.com/office/powerpoint/2010/main" val="3368668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73561C-F7A7-84A4-F4E5-95A30C27BD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BEF949-8EDF-9F02-8A99-B59BC59F5AC9}"/>
              </a:ext>
            </a:extLst>
          </p:cNvPr>
          <p:cNvSpPr>
            <a:spLocks noGrp="1"/>
          </p:cNvSpPr>
          <p:nvPr>
            <p:ph type="title"/>
          </p:nvPr>
        </p:nvSpPr>
        <p:spPr/>
        <p:txBody>
          <a:bodyPr anchor="t">
            <a:normAutofit/>
          </a:bodyPr>
          <a:lstStyle/>
          <a:p>
            <a:r>
              <a:rPr lang="en-US" sz="3700" dirty="0">
                <a:solidFill>
                  <a:schemeClr val="bg2">
                    <a:lumMod val="50000"/>
                  </a:schemeClr>
                </a:solidFill>
              </a:rPr>
              <a:t>Disciplined Process</a:t>
            </a:r>
            <a:endParaRPr lang="en-US" sz="3700" dirty="0">
              <a:solidFill>
                <a:srgbClr val="FFFFFF"/>
              </a:solidFill>
            </a:endParaRPr>
          </a:p>
        </p:txBody>
      </p:sp>
      <p:graphicFrame>
        <p:nvGraphicFramePr>
          <p:cNvPr id="15" name="Content Placeholder 2">
            <a:extLst>
              <a:ext uri="{FF2B5EF4-FFF2-40B4-BE49-F238E27FC236}">
                <a16:creationId xmlns:a16="http://schemas.microsoft.com/office/drawing/2014/main" id="{DAC95B77-50EA-53EB-158E-3C1DEA9AE0FC}"/>
              </a:ext>
            </a:extLst>
          </p:cNvPr>
          <p:cNvGraphicFramePr>
            <a:graphicFrameLocks noGrp="1"/>
          </p:cNvGraphicFramePr>
          <p:nvPr>
            <p:ph sz="half" idx="1"/>
            <p:extLst>
              <p:ext uri="{D42A27DB-BD31-4B8C-83A1-F6EECF244321}">
                <p14:modId xmlns:p14="http://schemas.microsoft.com/office/powerpoint/2010/main" val="2749432894"/>
              </p:ext>
            </p:extLst>
          </p:nvPr>
        </p:nvGraphicFramePr>
        <p:xfrm>
          <a:off x="911244" y="1507376"/>
          <a:ext cx="5184756" cy="4295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0C730747-F35D-AB20-4728-54CE37781F61}"/>
              </a:ext>
            </a:extLst>
          </p:cNvPr>
          <p:cNvPicPr>
            <a:picLocks noChangeAspect="1"/>
          </p:cNvPicPr>
          <p:nvPr/>
        </p:nvPicPr>
        <p:blipFill>
          <a:blip r:embed="rId8"/>
          <a:stretch>
            <a:fillRect/>
          </a:stretch>
        </p:blipFill>
        <p:spPr>
          <a:xfrm>
            <a:off x="6249372" y="1399183"/>
            <a:ext cx="5706894" cy="4074413"/>
          </a:xfrm>
          <a:prstGeom prst="rect">
            <a:avLst/>
          </a:prstGeom>
        </p:spPr>
      </p:pic>
      <p:sp>
        <p:nvSpPr>
          <p:cNvPr id="11" name="TextBox 10">
            <a:extLst>
              <a:ext uri="{FF2B5EF4-FFF2-40B4-BE49-F238E27FC236}">
                <a16:creationId xmlns:a16="http://schemas.microsoft.com/office/drawing/2014/main" id="{7C173682-FA66-B07D-E710-603A140C5227}"/>
              </a:ext>
            </a:extLst>
          </p:cNvPr>
          <p:cNvSpPr txBox="1"/>
          <p:nvPr/>
        </p:nvSpPr>
        <p:spPr>
          <a:xfrm>
            <a:off x="7712866" y="2658486"/>
            <a:ext cx="2263367" cy="1569660"/>
          </a:xfrm>
          <a:prstGeom prst="rect">
            <a:avLst/>
          </a:prstGeom>
          <a:noFill/>
        </p:spPr>
        <p:txBody>
          <a:bodyPr wrap="square" rtlCol="0">
            <a:spAutoFit/>
          </a:bodyPr>
          <a:lstStyle/>
          <a:p>
            <a:pPr algn="ctr"/>
            <a:r>
              <a:rPr lang="en-US" sz="1600" dirty="0">
                <a:solidFill>
                  <a:srgbClr val="3366CC"/>
                </a:solidFill>
                <a:latin typeface="Aptos" panose="020B0004020202020204" pitchFamily="34" charset="0"/>
              </a:rPr>
              <a:t>Process may start small and build as repeated. </a:t>
            </a:r>
          </a:p>
          <a:p>
            <a:pPr algn="ctr"/>
            <a:r>
              <a:rPr lang="en-US" sz="1600" dirty="0">
                <a:solidFill>
                  <a:srgbClr val="3366CC"/>
                </a:solidFill>
                <a:latin typeface="Aptos" panose="020B0004020202020204" pitchFamily="34" charset="0"/>
              </a:rPr>
              <a:t>Virtuous cycle of increased credibility and capacity.</a:t>
            </a:r>
          </a:p>
        </p:txBody>
      </p:sp>
      <p:sp>
        <p:nvSpPr>
          <p:cNvPr id="3" name="TextBox 2">
            <a:extLst>
              <a:ext uri="{FF2B5EF4-FFF2-40B4-BE49-F238E27FC236}">
                <a16:creationId xmlns:a16="http://schemas.microsoft.com/office/drawing/2014/main" id="{5A87220C-1AA6-4832-AAE4-5B90FB177EEE}"/>
              </a:ext>
            </a:extLst>
          </p:cNvPr>
          <p:cNvSpPr txBox="1"/>
          <p:nvPr/>
        </p:nvSpPr>
        <p:spPr>
          <a:xfrm>
            <a:off x="34329" y="6513384"/>
            <a:ext cx="1077361" cy="307777"/>
          </a:xfrm>
          <a:prstGeom prst="rect">
            <a:avLst/>
          </a:prstGeom>
          <a:noFill/>
        </p:spPr>
        <p:txBody>
          <a:bodyPr wrap="square" rtlCol="0">
            <a:spAutoFit/>
          </a:bodyPr>
          <a:lstStyle/>
          <a:p>
            <a:r>
              <a:rPr lang="en-US" sz="1400" dirty="0">
                <a:solidFill>
                  <a:schemeClr val="tx1">
                    <a:lumMod val="50000"/>
                    <a:lumOff val="50000"/>
                  </a:schemeClr>
                </a:solidFill>
              </a:rPr>
              <a:t>John</a:t>
            </a:r>
          </a:p>
        </p:txBody>
      </p:sp>
    </p:spTree>
    <p:extLst>
      <p:ext uri="{BB962C8B-B14F-4D97-AF65-F5344CB8AC3E}">
        <p14:creationId xmlns:p14="http://schemas.microsoft.com/office/powerpoint/2010/main" val="2172947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024687B-3153-123C-0A8C-D7D007FAF1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6" name="Rectangle 15">
              <a:extLst>
                <a:ext uri="{FF2B5EF4-FFF2-40B4-BE49-F238E27FC236}">
                  <a16:creationId xmlns:a16="http://schemas.microsoft.com/office/drawing/2014/main" id="{8D6305F5-7509-0BF5-12D3-30451FCD7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71C5C7A-6D55-5B27-646E-39C962693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B3B1F4-948C-963C-E6EA-60CF7FBFA2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5A319E6-C338-22AD-B5E5-90D8984DA1B5}"/>
              </a:ext>
            </a:extLst>
          </p:cNvPr>
          <p:cNvSpPr>
            <a:spLocks noGrp="1"/>
          </p:cNvSpPr>
          <p:nvPr>
            <p:ph type="title"/>
          </p:nvPr>
        </p:nvSpPr>
        <p:spPr>
          <a:xfrm>
            <a:off x="876691" y="301843"/>
            <a:ext cx="10477109" cy="1003532"/>
          </a:xfrm>
        </p:spPr>
        <p:txBody>
          <a:bodyPr vert="horz" lIns="91440" tIns="45720" rIns="91440" bIns="45720" rtlCol="0" anchor="ctr">
            <a:normAutofit/>
          </a:bodyPr>
          <a:lstStyle/>
          <a:p>
            <a:pPr>
              <a:lnSpc>
                <a:spcPct val="90000"/>
              </a:lnSpc>
            </a:pPr>
            <a:r>
              <a:rPr lang="en-US" sz="3200" kern="1200">
                <a:solidFill>
                  <a:srgbClr val="FFFFFF"/>
                </a:solidFill>
                <a:latin typeface="+mj-lt"/>
                <a:ea typeface="+mj-ea"/>
                <a:cs typeface="+mj-cs"/>
              </a:rPr>
              <a:t>Setting the Agenda: Public Pressure on Politicians to act on an issue</a:t>
            </a:r>
          </a:p>
        </p:txBody>
      </p:sp>
      <p:sp>
        <p:nvSpPr>
          <p:cNvPr id="10" name="TextBox 9">
            <a:extLst>
              <a:ext uri="{FF2B5EF4-FFF2-40B4-BE49-F238E27FC236}">
                <a16:creationId xmlns:a16="http://schemas.microsoft.com/office/drawing/2014/main" id="{86936B40-70F5-B16B-DEF5-E6C7FAA692E0}"/>
              </a:ext>
            </a:extLst>
          </p:cNvPr>
          <p:cNvSpPr txBox="1"/>
          <p:nvPr/>
        </p:nvSpPr>
        <p:spPr>
          <a:xfrm>
            <a:off x="876300" y="2083482"/>
            <a:ext cx="5025735" cy="3673576"/>
          </a:xfrm>
          <a:prstGeom prst="rect">
            <a:avLst/>
          </a:prstGeom>
        </p:spPr>
        <p:txBody>
          <a:bodyPr vert="horz" lIns="91440" tIns="45720" rIns="91440" bIns="45720" rtlCol="0">
            <a:normAutofit fontScale="92500" lnSpcReduction="20000"/>
          </a:bodyPr>
          <a:lstStyle/>
          <a:p>
            <a:pPr>
              <a:lnSpc>
                <a:spcPct val="90000"/>
              </a:lnSpc>
              <a:spcAft>
                <a:spcPts val="600"/>
              </a:spcAft>
            </a:pPr>
            <a:r>
              <a:rPr lang="en-US" sz="2400" b="1" dirty="0">
                <a:solidFill>
                  <a:srgbClr val="F28041"/>
                </a:solidFill>
              </a:rPr>
              <a:t>Impacts on public lands, environment, and recreation</a:t>
            </a:r>
          </a:p>
          <a:p>
            <a:pPr>
              <a:lnSpc>
                <a:spcPct val="90000"/>
              </a:lnSpc>
              <a:spcAft>
                <a:spcPts val="600"/>
              </a:spcAft>
            </a:pPr>
            <a:endParaRPr lang="en-US" sz="1700" dirty="0"/>
          </a:p>
          <a:p>
            <a:pPr indent="-228600">
              <a:lnSpc>
                <a:spcPct val="90000"/>
              </a:lnSpc>
              <a:spcAft>
                <a:spcPts val="600"/>
              </a:spcAft>
              <a:buFont typeface="Arial" panose="020B0604020202020204" pitchFamily="34" charset="0"/>
              <a:buChar char="•"/>
            </a:pPr>
            <a:r>
              <a:rPr lang="en-US" sz="1700" dirty="0"/>
              <a:t>Increased pressure and impacts on public lands, recreation, environment, and user experience pressured County Commissioners to address sustainable tourism and outdoor recreation. </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r>
              <a:rPr lang="en-US" sz="1700" dirty="0"/>
              <a:t>The agenda was outlined by the public—do something about the resource damage and overuse of public lands. </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r>
              <a:rPr lang="en-US" sz="1700" dirty="0"/>
              <a:t>Formation of the Sustainable Tourism and Outdoor Recreation (STOR) Committee with 23 members that include federal and state partners, local nonprofits, and advocacy groups. </a:t>
            </a:r>
          </a:p>
          <a:p>
            <a:pPr indent="-228600">
              <a:lnSpc>
                <a:spcPct val="90000"/>
              </a:lnSpc>
              <a:spcAft>
                <a:spcPts val="600"/>
              </a:spcAft>
              <a:buFont typeface="Arial" panose="020B0604020202020204" pitchFamily="34" charset="0"/>
              <a:buChar char="•"/>
            </a:pPr>
            <a:endParaRPr lang="en-US" sz="1700" dirty="0"/>
          </a:p>
        </p:txBody>
      </p:sp>
      <p:pic>
        <p:nvPicPr>
          <p:cNvPr id="5" name="Content Placeholder 4" descr="A picture containing outdoor, tree, sky&#10;&#10;AI-generated content may be incorrect.">
            <a:extLst>
              <a:ext uri="{FF2B5EF4-FFF2-40B4-BE49-F238E27FC236}">
                <a16:creationId xmlns:a16="http://schemas.microsoft.com/office/drawing/2014/main" id="{7CC525A2-9859-1632-9C68-1E74D2D0E602}"/>
              </a:ext>
            </a:extLst>
          </p:cNvPr>
          <p:cNvPicPr>
            <a:picLocks noGrp="1" noChangeAspect="1"/>
          </p:cNvPicPr>
          <p:nvPr>
            <p:ph idx="1"/>
          </p:nvPr>
        </p:nvPicPr>
        <p:blipFill>
          <a:blip r:embed="rId3"/>
          <a:stretch>
            <a:fillRect/>
          </a:stretch>
        </p:blipFill>
        <p:spPr>
          <a:xfrm>
            <a:off x="6784258" y="2083482"/>
            <a:ext cx="4531442" cy="3398581"/>
          </a:xfrm>
          <a:prstGeom prst="rect">
            <a:avLst/>
          </a:prstGeom>
        </p:spPr>
      </p:pic>
      <p:sp>
        <p:nvSpPr>
          <p:cNvPr id="3" name="TextBox 2">
            <a:extLst>
              <a:ext uri="{FF2B5EF4-FFF2-40B4-BE49-F238E27FC236}">
                <a16:creationId xmlns:a16="http://schemas.microsoft.com/office/drawing/2014/main" id="{F2C33F80-7710-58A3-A148-DD5B180C0C1F}"/>
              </a:ext>
            </a:extLst>
          </p:cNvPr>
          <p:cNvSpPr txBox="1"/>
          <p:nvPr/>
        </p:nvSpPr>
        <p:spPr>
          <a:xfrm>
            <a:off x="34329" y="6513384"/>
            <a:ext cx="1077361" cy="307777"/>
          </a:xfrm>
          <a:prstGeom prst="rect">
            <a:avLst/>
          </a:prstGeom>
          <a:noFill/>
        </p:spPr>
        <p:txBody>
          <a:bodyPr wrap="square" rtlCol="0">
            <a:spAutoFit/>
          </a:bodyPr>
          <a:lstStyle/>
          <a:p>
            <a:r>
              <a:rPr lang="en-US" sz="1400" dirty="0">
                <a:solidFill>
                  <a:schemeClr val="tx1">
                    <a:lumMod val="50000"/>
                    <a:lumOff val="50000"/>
                  </a:schemeClr>
                </a:solidFill>
              </a:rPr>
              <a:t>Cathie</a:t>
            </a:r>
          </a:p>
        </p:txBody>
      </p:sp>
    </p:spTree>
    <p:extLst>
      <p:ext uri="{BB962C8B-B14F-4D97-AF65-F5344CB8AC3E}">
        <p14:creationId xmlns:p14="http://schemas.microsoft.com/office/powerpoint/2010/main" val="1377653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206D-D719-3826-DAA0-59448D7E2C67}"/>
              </a:ext>
            </a:extLst>
          </p:cNvPr>
          <p:cNvSpPr>
            <a:spLocks noGrp="1"/>
          </p:cNvSpPr>
          <p:nvPr>
            <p:ph type="title"/>
          </p:nvPr>
        </p:nvSpPr>
        <p:spPr>
          <a:xfrm>
            <a:off x="873492" y="3788036"/>
            <a:ext cx="3687491" cy="2106333"/>
          </a:xfrm>
        </p:spPr>
        <p:txBody>
          <a:bodyPr vert="horz" lIns="91440" tIns="45720" rIns="91440" bIns="45720" rtlCol="0" anchor="t">
            <a:normAutofit/>
          </a:bodyPr>
          <a:lstStyle/>
          <a:p>
            <a:pPr>
              <a:lnSpc>
                <a:spcPct val="90000"/>
              </a:lnSpc>
            </a:pPr>
            <a:r>
              <a:rPr lang="en-US" sz="3200" kern="1200">
                <a:solidFill>
                  <a:schemeClr val="tx1"/>
                </a:solidFill>
                <a:latin typeface="+mj-lt"/>
                <a:ea typeface="+mj-ea"/>
                <a:cs typeface="+mj-cs"/>
              </a:rPr>
              <a:t>Formulation: Consolidate Political Desires into Strategic Goals</a:t>
            </a:r>
          </a:p>
        </p:txBody>
      </p:sp>
      <p:pic>
        <p:nvPicPr>
          <p:cNvPr id="13" name="Picture 12">
            <a:extLst>
              <a:ext uri="{FF2B5EF4-FFF2-40B4-BE49-F238E27FC236}">
                <a16:creationId xmlns:a16="http://schemas.microsoft.com/office/drawing/2014/main" id="{19CFB291-7EFE-E7C2-1A15-C0584E4BCDD0}"/>
              </a:ext>
            </a:extLst>
          </p:cNvPr>
          <p:cNvPicPr>
            <a:picLocks noChangeAspect="1"/>
          </p:cNvPicPr>
          <p:nvPr/>
        </p:nvPicPr>
        <p:blipFill>
          <a:blip r:embed="rId3"/>
          <a:srcRect/>
          <a:stretch/>
        </p:blipFill>
        <p:spPr>
          <a:xfrm>
            <a:off x="-2" y="10"/>
            <a:ext cx="6096002" cy="3428990"/>
          </a:xfrm>
          <a:prstGeom prst="rect">
            <a:avLst/>
          </a:prstGeom>
        </p:spPr>
      </p:pic>
      <p:pic>
        <p:nvPicPr>
          <p:cNvPr id="11" name="Picture 10">
            <a:extLst>
              <a:ext uri="{FF2B5EF4-FFF2-40B4-BE49-F238E27FC236}">
                <a16:creationId xmlns:a16="http://schemas.microsoft.com/office/drawing/2014/main" id="{7E462B62-22F0-1EA0-C03C-845C6E7A6975}"/>
              </a:ext>
            </a:extLst>
          </p:cNvPr>
          <p:cNvPicPr>
            <a:picLocks noChangeAspect="1"/>
          </p:cNvPicPr>
          <p:nvPr/>
        </p:nvPicPr>
        <p:blipFill>
          <a:blip r:embed="rId4"/>
          <a:srcRect t="9504" b="15496"/>
          <a:stretch/>
        </p:blipFill>
        <p:spPr>
          <a:xfrm>
            <a:off x="6096000" y="1"/>
            <a:ext cx="6096000" cy="3429000"/>
          </a:xfrm>
          <a:prstGeom prst="rect">
            <a:avLst/>
          </a:prstGeom>
        </p:spPr>
      </p:pic>
      <p:grpSp>
        <p:nvGrpSpPr>
          <p:cNvPr id="21" name="Group 20">
            <a:extLst>
              <a:ext uri="{FF2B5EF4-FFF2-40B4-BE49-F238E27FC236}">
                <a16:creationId xmlns:a16="http://schemas.microsoft.com/office/drawing/2014/main" id="{AC8DF490-C22A-F953-E1C7-B9B4B37FD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367319"/>
            <a:ext cx="12192000" cy="123363"/>
            <a:chOff x="876692" y="4888672"/>
            <a:chExt cx="10439007" cy="123363"/>
          </a:xfrm>
        </p:grpSpPr>
        <p:sp>
          <p:nvSpPr>
            <p:cNvPr id="23" name="Rectangle 22">
              <a:extLst>
                <a:ext uri="{FF2B5EF4-FFF2-40B4-BE49-F238E27FC236}">
                  <a16:creationId xmlns:a16="http://schemas.microsoft.com/office/drawing/2014/main" id="{B0E046CD-C684-7EEC-3D0B-B8BED646E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515" y="-269151"/>
              <a:ext cx="123362" cy="10439007"/>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F64D758-5833-C33E-2DC2-75925B9F0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719273" y="2415609"/>
              <a:ext cx="123362" cy="506949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3">
            <a:extLst>
              <a:ext uri="{FF2B5EF4-FFF2-40B4-BE49-F238E27FC236}">
                <a16:creationId xmlns:a16="http://schemas.microsoft.com/office/drawing/2014/main" id="{006365FD-DA98-F054-A0B4-C743AF7B17E9}"/>
              </a:ext>
            </a:extLst>
          </p:cNvPr>
          <p:cNvSpPr>
            <a:spLocks noGrp="1"/>
          </p:cNvSpPr>
          <p:nvPr>
            <p:ph sz="half" idx="1"/>
          </p:nvPr>
        </p:nvSpPr>
        <p:spPr>
          <a:xfrm>
            <a:off x="5341546" y="3722964"/>
            <a:ext cx="6012254" cy="2425588"/>
          </a:xfrm>
        </p:spPr>
        <p:txBody>
          <a:bodyPr vert="horz" lIns="91440" tIns="45720" rIns="91440" bIns="45720" rtlCol="0" anchor="t">
            <a:normAutofit fontScale="92500"/>
          </a:bodyPr>
          <a:lstStyle/>
          <a:p>
            <a:pPr indent="-228600">
              <a:lnSpc>
                <a:spcPct val="90000"/>
              </a:lnSpc>
            </a:pPr>
            <a:r>
              <a:rPr lang="en-US" sz="1600" dirty="0">
                <a:solidFill>
                  <a:schemeClr val="tx1"/>
                </a:solidFill>
                <a:latin typeface="+mn-lt"/>
                <a:ea typeface="+mn-ea"/>
                <a:cs typeface="+mn-cs"/>
              </a:rPr>
              <a:t>County Commissioners wanted to develop hundreds of new workforce housing units in response to community needs and campaign promises</a:t>
            </a:r>
            <a:endParaRPr lang="en-US" sz="1600" dirty="0">
              <a:solidFill>
                <a:schemeClr val="tx1"/>
              </a:solidFill>
              <a:latin typeface="+mn-lt"/>
              <a:ea typeface="Calibri"/>
              <a:cs typeface="Calibri"/>
            </a:endParaRPr>
          </a:p>
          <a:p>
            <a:pPr indent="-228600">
              <a:lnSpc>
                <a:spcPct val="90000"/>
              </a:lnSpc>
            </a:pPr>
            <a:r>
              <a:rPr lang="en-US" sz="1600" dirty="0">
                <a:solidFill>
                  <a:schemeClr val="tx1"/>
                </a:solidFill>
                <a:latin typeface="+mn-lt"/>
                <a:ea typeface="+mn-ea"/>
                <a:cs typeface="+mn-cs"/>
              </a:rPr>
              <a:t>Started with inclusion of developing 200 new units within 3 years in strategic plan, “By December 31, 2020, Gunnison County will increase the volume of available housing by facilitating the construction of 200 new affordable units.”</a:t>
            </a:r>
            <a:endParaRPr lang="en-US" sz="1600" dirty="0">
              <a:solidFill>
                <a:schemeClr val="tx1"/>
              </a:solidFill>
              <a:latin typeface="+mn-lt"/>
              <a:ea typeface="Calibri"/>
              <a:cs typeface="Calibri"/>
            </a:endParaRPr>
          </a:p>
          <a:p>
            <a:pPr indent="-228600">
              <a:lnSpc>
                <a:spcPct val="90000"/>
              </a:lnSpc>
            </a:pPr>
            <a:r>
              <a:rPr lang="en-US" sz="1600" dirty="0">
                <a:solidFill>
                  <a:schemeClr val="tx1"/>
                </a:solidFill>
                <a:latin typeface="+mn-lt"/>
                <a:ea typeface="+mn-ea"/>
                <a:cs typeface="+mn-cs"/>
              </a:rPr>
              <a:t>Development of new workforce housing units has been included in the County Strategic Plan for 7 years and 386 have been built or are under construction. </a:t>
            </a:r>
            <a:endParaRPr lang="en-US" sz="1600" dirty="0">
              <a:solidFill>
                <a:schemeClr val="tx1"/>
              </a:solidFill>
              <a:latin typeface="+mn-lt"/>
              <a:ea typeface="Calibri"/>
              <a:cs typeface="Calibri"/>
            </a:endParaRPr>
          </a:p>
        </p:txBody>
      </p:sp>
      <p:sp>
        <p:nvSpPr>
          <p:cNvPr id="3" name="TextBox 2">
            <a:extLst>
              <a:ext uri="{FF2B5EF4-FFF2-40B4-BE49-F238E27FC236}">
                <a16:creationId xmlns:a16="http://schemas.microsoft.com/office/drawing/2014/main" id="{39F78426-D5E4-C44B-C7E9-F3D79D353F11}"/>
              </a:ext>
            </a:extLst>
          </p:cNvPr>
          <p:cNvSpPr txBox="1"/>
          <p:nvPr/>
        </p:nvSpPr>
        <p:spPr>
          <a:xfrm>
            <a:off x="-2" y="6488530"/>
            <a:ext cx="1077361" cy="307777"/>
          </a:xfrm>
          <a:prstGeom prst="rect">
            <a:avLst/>
          </a:prstGeom>
          <a:noFill/>
        </p:spPr>
        <p:txBody>
          <a:bodyPr wrap="square" rtlCol="0">
            <a:spAutoFit/>
          </a:bodyPr>
          <a:lstStyle/>
          <a:p>
            <a:r>
              <a:rPr lang="en-US" sz="1400" dirty="0">
                <a:solidFill>
                  <a:schemeClr val="tx1">
                    <a:lumMod val="50000"/>
                    <a:lumOff val="50000"/>
                  </a:schemeClr>
                </a:solidFill>
              </a:rPr>
              <a:t>John</a:t>
            </a:r>
          </a:p>
        </p:txBody>
      </p:sp>
    </p:spTree>
    <p:extLst>
      <p:ext uri="{BB962C8B-B14F-4D97-AF65-F5344CB8AC3E}">
        <p14:creationId xmlns:p14="http://schemas.microsoft.com/office/powerpoint/2010/main" val="1750155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20" name="Rectangle 19">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Rectangle 21">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BB5F9AD-A97E-6BE9-D6CF-19D9C105CE5B}"/>
              </a:ext>
            </a:extLst>
          </p:cNvPr>
          <p:cNvSpPr>
            <a:spLocks noGrp="1"/>
          </p:cNvSpPr>
          <p:nvPr>
            <p:ph type="title"/>
          </p:nvPr>
        </p:nvSpPr>
        <p:spPr>
          <a:xfrm>
            <a:off x="755484" y="739835"/>
            <a:ext cx="3702580" cy="1616203"/>
          </a:xfrm>
        </p:spPr>
        <p:txBody>
          <a:bodyPr anchor="b">
            <a:normAutofit/>
          </a:bodyPr>
          <a:lstStyle/>
          <a:p>
            <a:r>
              <a:rPr lang="en-US" sz="3000">
                <a:solidFill>
                  <a:srgbClr val="FFFFFF"/>
                </a:solidFill>
              </a:rPr>
              <a:t>Development: Codify and fund tactics in support of strategy </a:t>
            </a:r>
          </a:p>
        </p:txBody>
      </p:sp>
      <p:sp>
        <p:nvSpPr>
          <p:cNvPr id="9" name="Content Placeholder 8">
            <a:extLst>
              <a:ext uri="{FF2B5EF4-FFF2-40B4-BE49-F238E27FC236}">
                <a16:creationId xmlns:a16="http://schemas.microsoft.com/office/drawing/2014/main" id="{965E4675-D94E-2D73-FF8E-66B322B15687}"/>
              </a:ext>
            </a:extLst>
          </p:cNvPr>
          <p:cNvSpPr>
            <a:spLocks noGrp="1"/>
          </p:cNvSpPr>
          <p:nvPr>
            <p:ph idx="1"/>
          </p:nvPr>
        </p:nvSpPr>
        <p:spPr>
          <a:xfrm>
            <a:off x="755484" y="2459116"/>
            <a:ext cx="3702579" cy="3524823"/>
          </a:xfrm>
        </p:spPr>
        <p:txBody>
          <a:bodyPr>
            <a:normAutofit fontScale="85000" lnSpcReduction="20000"/>
          </a:bodyPr>
          <a:lstStyle/>
          <a:p>
            <a:r>
              <a:rPr lang="en-US" dirty="0">
                <a:solidFill>
                  <a:srgbClr val="FFFFFF"/>
                </a:solidFill>
              </a:rPr>
              <a:t>Strategic Plan goal to develop comprehensive plan which will be a high-level advisory document</a:t>
            </a:r>
          </a:p>
          <a:p>
            <a:r>
              <a:rPr lang="en-US" dirty="0">
                <a:solidFill>
                  <a:srgbClr val="FFFFFF"/>
                </a:solidFill>
              </a:rPr>
              <a:t>The secondary goal in strategic plan is amend regulatory standards and processes to align with the desired outcomes of the comprehensive plan.</a:t>
            </a:r>
          </a:p>
          <a:p>
            <a:r>
              <a:rPr lang="en-US" dirty="0">
                <a:solidFill>
                  <a:srgbClr val="FFFFFF"/>
                </a:solidFill>
              </a:rPr>
              <a:t>Collaborative effort with municipalities and utility providers to ensure that there is utility capacity</a:t>
            </a:r>
          </a:p>
          <a:p>
            <a:endParaRPr lang="en-US" dirty="0">
              <a:solidFill>
                <a:srgbClr val="FFFFFF"/>
              </a:solidFill>
            </a:endParaRPr>
          </a:p>
        </p:txBody>
      </p:sp>
      <p:pic>
        <p:nvPicPr>
          <p:cNvPr id="5" name="Content Placeholder 4">
            <a:extLst>
              <a:ext uri="{FF2B5EF4-FFF2-40B4-BE49-F238E27FC236}">
                <a16:creationId xmlns:a16="http://schemas.microsoft.com/office/drawing/2014/main" id="{895300B0-137D-8B70-DC06-F6EAC0E5E745}"/>
              </a:ext>
            </a:extLst>
          </p:cNvPr>
          <p:cNvPicPr>
            <a:picLocks noChangeAspect="1"/>
          </p:cNvPicPr>
          <p:nvPr/>
        </p:nvPicPr>
        <p:blipFill>
          <a:blip r:embed="rId3"/>
          <a:stretch>
            <a:fillRect/>
          </a:stretch>
        </p:blipFill>
        <p:spPr>
          <a:xfrm>
            <a:off x="6005304" y="1401373"/>
            <a:ext cx="5407002" cy="4055253"/>
          </a:xfrm>
          <a:prstGeom prst="rect">
            <a:avLst/>
          </a:prstGeom>
        </p:spPr>
      </p:pic>
      <p:sp>
        <p:nvSpPr>
          <p:cNvPr id="3" name="TextBox 2">
            <a:extLst>
              <a:ext uri="{FF2B5EF4-FFF2-40B4-BE49-F238E27FC236}">
                <a16:creationId xmlns:a16="http://schemas.microsoft.com/office/drawing/2014/main" id="{0CDF760E-FB3A-449D-2D5F-6BBED575B115}"/>
              </a:ext>
            </a:extLst>
          </p:cNvPr>
          <p:cNvSpPr txBox="1"/>
          <p:nvPr/>
        </p:nvSpPr>
        <p:spPr>
          <a:xfrm>
            <a:off x="34329" y="6513384"/>
            <a:ext cx="1077361" cy="307777"/>
          </a:xfrm>
          <a:prstGeom prst="rect">
            <a:avLst/>
          </a:prstGeom>
          <a:noFill/>
        </p:spPr>
        <p:txBody>
          <a:bodyPr wrap="square" rtlCol="0">
            <a:spAutoFit/>
          </a:bodyPr>
          <a:lstStyle/>
          <a:p>
            <a:r>
              <a:rPr lang="en-US" sz="1400" dirty="0">
                <a:solidFill>
                  <a:schemeClr val="tx1">
                    <a:lumMod val="50000"/>
                    <a:lumOff val="50000"/>
                  </a:schemeClr>
                </a:solidFill>
              </a:rPr>
              <a:t>Cathie</a:t>
            </a:r>
          </a:p>
        </p:txBody>
      </p:sp>
    </p:spTree>
    <p:extLst>
      <p:ext uri="{BB962C8B-B14F-4D97-AF65-F5344CB8AC3E}">
        <p14:creationId xmlns:p14="http://schemas.microsoft.com/office/powerpoint/2010/main" val="3048004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04FF7-1F81-2CBE-D461-2C9DC1A6AE70}"/>
              </a:ext>
            </a:extLst>
          </p:cNvPr>
          <p:cNvSpPr>
            <a:spLocks noGrp="1"/>
          </p:cNvSpPr>
          <p:nvPr>
            <p:ph type="title"/>
          </p:nvPr>
        </p:nvSpPr>
        <p:spPr>
          <a:xfrm>
            <a:off x="5868557" y="1138036"/>
            <a:ext cx="5444382" cy="1402470"/>
          </a:xfrm>
        </p:spPr>
        <p:txBody>
          <a:bodyPr anchor="t">
            <a:normAutofit fontScale="90000"/>
          </a:bodyPr>
          <a:lstStyle/>
          <a:p>
            <a:r>
              <a:rPr lang="en-US" sz="3200" dirty="0">
                <a:latin typeface="Lato Black"/>
                <a:ea typeface="Lato Black"/>
                <a:cs typeface="Lato Black"/>
              </a:rPr>
              <a:t>Strategic Plan: </a:t>
            </a:r>
            <a:r>
              <a:rPr lang="en-US" sz="3200">
                <a:latin typeface="Lato Black"/>
                <a:ea typeface="Lato Black"/>
                <a:cs typeface="Lato Black"/>
              </a:rPr>
              <a:t>Implementation</a:t>
            </a:r>
            <a:r>
              <a:rPr lang="en-US" sz="3200" dirty="0">
                <a:latin typeface="Lato Black"/>
                <a:ea typeface="Lato Black"/>
                <a:cs typeface="Lato Black"/>
              </a:rPr>
              <a:t> </a:t>
            </a:r>
            <a:r>
              <a:rPr lang="en-US" sz="3200">
                <a:latin typeface="Lato Black"/>
                <a:ea typeface="Lato Black"/>
                <a:cs typeface="Lato Black"/>
              </a:rPr>
              <a:t>and Capacity </a:t>
            </a:r>
            <a:r>
              <a:rPr lang="en-US" sz="3200" dirty="0">
                <a:latin typeface="Lato Black"/>
                <a:ea typeface="Lato Black"/>
                <a:cs typeface="Lato Black"/>
              </a:rPr>
              <a:t> </a:t>
            </a:r>
            <a:endParaRPr lang="en-US" sz="3200" dirty="0"/>
          </a:p>
        </p:txBody>
      </p:sp>
      <p:pic>
        <p:nvPicPr>
          <p:cNvPr id="4" name="Picture 3">
            <a:extLst>
              <a:ext uri="{FF2B5EF4-FFF2-40B4-BE49-F238E27FC236}">
                <a16:creationId xmlns:a16="http://schemas.microsoft.com/office/drawing/2014/main" id="{03A383EA-B945-58A6-4B3B-CF7F6364F090}"/>
              </a:ext>
            </a:extLst>
          </p:cNvPr>
          <p:cNvPicPr>
            <a:picLocks noChangeAspect="1"/>
          </p:cNvPicPr>
          <p:nvPr/>
        </p:nvPicPr>
        <p:blipFill>
          <a:blip r:embed="rId3"/>
          <a:srcRect l="6937" r="18773"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7057B5C-9BD5-8329-42C9-7B3854DF1E99}"/>
              </a:ext>
            </a:extLst>
          </p:cNvPr>
          <p:cNvSpPr>
            <a:spLocks noGrp="1"/>
          </p:cNvSpPr>
          <p:nvPr>
            <p:ph idx="1"/>
          </p:nvPr>
        </p:nvSpPr>
        <p:spPr>
          <a:xfrm>
            <a:off x="5868557" y="2300919"/>
            <a:ext cx="5444382" cy="3591207"/>
          </a:xfrm>
        </p:spPr>
        <p:txBody>
          <a:bodyPr>
            <a:normAutofit/>
          </a:bodyPr>
          <a:lstStyle/>
          <a:p>
            <a:pPr>
              <a:lnSpc>
                <a:spcPct val="100000"/>
              </a:lnSpc>
            </a:pPr>
            <a:r>
              <a:rPr lang="en-US" sz="1600" dirty="0">
                <a:latin typeface="Lato"/>
                <a:ea typeface="Lato"/>
                <a:cs typeface="Lato"/>
              </a:rPr>
              <a:t>Delegate outcome of results to staff, encourage cross-departmental teams when appropriate</a:t>
            </a:r>
          </a:p>
          <a:p>
            <a:pPr lvl="1">
              <a:lnSpc>
                <a:spcPct val="100000"/>
              </a:lnSpc>
            </a:pPr>
            <a:r>
              <a:rPr lang="en-US" sz="1600" dirty="0">
                <a:latin typeface="Lato"/>
                <a:ea typeface="Lato"/>
                <a:cs typeface="Lato"/>
              </a:rPr>
              <a:t>Tactics to achieve goal outcomes developed by staff</a:t>
            </a:r>
          </a:p>
          <a:p>
            <a:pPr lvl="1">
              <a:lnSpc>
                <a:spcPct val="100000"/>
              </a:lnSpc>
            </a:pPr>
            <a:r>
              <a:rPr lang="en-US" sz="1600" dirty="0">
                <a:latin typeface="Lato"/>
                <a:ea typeface="Lato"/>
                <a:cs typeface="Lato"/>
              </a:rPr>
              <a:t>Incorporate into departmental plans </a:t>
            </a:r>
          </a:p>
          <a:p>
            <a:pPr lvl="1">
              <a:lnSpc>
                <a:spcPct val="100000"/>
              </a:lnSpc>
            </a:pPr>
            <a:r>
              <a:rPr lang="en-US" sz="1600" dirty="0">
                <a:latin typeface="Lato"/>
                <a:ea typeface="Lato"/>
                <a:cs typeface="Lato"/>
              </a:rPr>
              <a:t>Assign staff responsibility for tactics and include in annual performance reviews</a:t>
            </a:r>
          </a:p>
          <a:p>
            <a:pPr>
              <a:lnSpc>
                <a:spcPct val="100000"/>
              </a:lnSpc>
            </a:pPr>
            <a:r>
              <a:rPr lang="en-US" sz="1600" dirty="0">
                <a:latin typeface="Lato"/>
                <a:ea typeface="Lato"/>
                <a:cs typeface="Lato"/>
              </a:rPr>
              <a:t>Budget</a:t>
            </a:r>
          </a:p>
          <a:p>
            <a:pPr lvl="1">
              <a:lnSpc>
                <a:spcPct val="100000"/>
              </a:lnSpc>
            </a:pPr>
            <a:r>
              <a:rPr lang="en-US" sz="1600" dirty="0">
                <a:latin typeface="Lato"/>
                <a:ea typeface="Lato"/>
                <a:cs typeface="Lato"/>
              </a:rPr>
              <a:t>Prioritize discretionary (non legislative) budgeting by strategic goals</a:t>
            </a:r>
          </a:p>
          <a:p>
            <a:pPr lvl="1">
              <a:lnSpc>
                <a:spcPct val="100000"/>
              </a:lnSpc>
            </a:pPr>
            <a:r>
              <a:rPr lang="en-US" sz="1600" dirty="0">
                <a:latin typeface="Lato"/>
                <a:ea typeface="Lato"/>
                <a:cs typeface="Lato"/>
              </a:rPr>
              <a:t>Resist funding initiatives and programs that are not aligned with the strategic plan</a:t>
            </a:r>
          </a:p>
        </p:txBody>
      </p:sp>
      <p:sp>
        <p:nvSpPr>
          <p:cNvPr id="5" name="TextBox 4">
            <a:extLst>
              <a:ext uri="{FF2B5EF4-FFF2-40B4-BE49-F238E27FC236}">
                <a16:creationId xmlns:a16="http://schemas.microsoft.com/office/drawing/2014/main" id="{5D52F3E5-8B9B-57E3-F9BC-E11F94761D32}"/>
              </a:ext>
            </a:extLst>
          </p:cNvPr>
          <p:cNvSpPr txBox="1"/>
          <p:nvPr/>
        </p:nvSpPr>
        <p:spPr>
          <a:xfrm>
            <a:off x="5329876" y="6550223"/>
            <a:ext cx="1077361" cy="307777"/>
          </a:xfrm>
          <a:prstGeom prst="rect">
            <a:avLst/>
          </a:prstGeom>
          <a:noFill/>
        </p:spPr>
        <p:txBody>
          <a:bodyPr wrap="square" rtlCol="0">
            <a:spAutoFit/>
          </a:bodyPr>
          <a:lstStyle/>
          <a:p>
            <a:r>
              <a:rPr lang="en-US" sz="1400" dirty="0">
                <a:solidFill>
                  <a:schemeClr val="tx1">
                    <a:lumMod val="50000"/>
                    <a:lumOff val="50000"/>
                  </a:schemeClr>
                </a:solidFill>
              </a:rPr>
              <a:t>John</a:t>
            </a:r>
          </a:p>
        </p:txBody>
      </p:sp>
    </p:spTree>
    <p:extLst>
      <p:ext uri="{BB962C8B-B14F-4D97-AF65-F5344CB8AC3E}">
        <p14:creationId xmlns:p14="http://schemas.microsoft.com/office/powerpoint/2010/main" val="26306275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7a0c1b0-6cfd-46fa-a72b-3b33342aa67a">
      <Terms xmlns="http://schemas.microsoft.com/office/infopath/2007/PartnerControls"/>
    </lcf76f155ced4ddcb4097134ff3c332f>
    <TaxCatchAll xmlns="2b03622c-df81-4295-bffa-b76f23cfa4d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EFC534586D1B347AAFEC02C9E763AE3" ma:contentTypeVersion="13" ma:contentTypeDescription="Create a new document." ma:contentTypeScope="" ma:versionID="646e69cc7ab1cb879de5f9fbefa176f9">
  <xsd:schema xmlns:xsd="http://www.w3.org/2001/XMLSchema" xmlns:xs="http://www.w3.org/2001/XMLSchema" xmlns:p="http://schemas.microsoft.com/office/2006/metadata/properties" xmlns:ns2="c7a0c1b0-6cfd-46fa-a72b-3b33342aa67a" xmlns:ns3="2b03622c-df81-4295-bffa-b76f23cfa4dd" targetNamespace="http://schemas.microsoft.com/office/2006/metadata/properties" ma:root="true" ma:fieldsID="38129ed58ecd964a6f74cf2e265f8f70" ns2:_="" ns3:_="">
    <xsd:import namespace="c7a0c1b0-6cfd-46fa-a72b-3b33342aa67a"/>
    <xsd:import namespace="2b03622c-df81-4295-bffa-b76f23cfa4d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a0c1b0-6cfd-46fa-a72b-3b33342aa6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d73b94-0eba-4d43-b2d8-ac573da019e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03622c-df81-4295-bffa-b76f23cfa4d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22fdd60-512c-4846-84f8-bcaad8deb88d}" ma:internalName="TaxCatchAll" ma:showField="CatchAllData" ma:web="2b03622c-df81-4295-bffa-b76f23cfa4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A5D3B9-F538-40E3-8F08-24EDA08D9F27}">
  <ds:schemaRefs>
    <ds:schemaRef ds:uri="http://schemas.microsoft.com/sharepoint/v3/contenttype/forms"/>
  </ds:schemaRefs>
</ds:datastoreItem>
</file>

<file path=customXml/itemProps2.xml><?xml version="1.0" encoding="utf-8"?>
<ds:datastoreItem xmlns:ds="http://schemas.openxmlformats.org/officeDocument/2006/customXml" ds:itemID="{5D2E0A83-5381-4074-885D-0686CCD4F613}">
  <ds:schemaRefs>
    <ds:schemaRef ds:uri="4546b18a-e43a-447f-b877-0ccd4a4d7c17"/>
    <ds:schemaRef ds:uri="84608c5b-2d42-4fbb-bf98-f086d4a5abb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D3D01B4-D908-485F-95B4-A0A2C4CF16FD}"/>
</file>

<file path=docProps/app.xml><?xml version="1.0" encoding="utf-8"?>
<Properties xmlns="http://schemas.openxmlformats.org/officeDocument/2006/extended-properties" xmlns:vt="http://schemas.openxmlformats.org/officeDocument/2006/docPropsVTypes">
  <TotalTime>225</TotalTime>
  <Words>1448</Words>
  <Application>Microsoft Office PowerPoint</Application>
  <PresentationFormat>Widescreen</PresentationFormat>
  <Paragraphs>111</Paragraphs>
  <Slides>14</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Calibri</vt:lpstr>
      <vt:lpstr>Calibri Light</vt:lpstr>
      <vt:lpstr>Lato</vt:lpstr>
      <vt:lpstr>Lato Black</vt:lpstr>
      <vt:lpstr>Office Theme</vt:lpstr>
      <vt:lpstr>How Small Communities Accomplish Audacious Goals</vt:lpstr>
      <vt:lpstr>PowerPoint Presentation</vt:lpstr>
      <vt:lpstr>PowerPoint Presentation</vt:lpstr>
      <vt:lpstr>Effective Strategic Planning “Strategy is choosing what not to do.” M. Porter</vt:lpstr>
      <vt:lpstr>Disciplined Process</vt:lpstr>
      <vt:lpstr>Setting the Agenda: Public Pressure on Politicians to act on an issue</vt:lpstr>
      <vt:lpstr>Formulation: Consolidate Political Desires into Strategic Goals</vt:lpstr>
      <vt:lpstr>Development: Codify and fund tactics in support of strategy </vt:lpstr>
      <vt:lpstr>Strategic Plan: Implementation and Capacity  </vt:lpstr>
      <vt:lpstr>Measure, Evaluate and Communicate</vt:lpstr>
      <vt:lpstr>Adapt and Repeat  Virtuous Cycle </vt:lpstr>
      <vt:lpstr>Outcomes</vt:lpstr>
      <vt:lpstr>Get it Done!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lastModifiedBy>Cathie Pagano</cp:lastModifiedBy>
  <cp:revision>333</cp:revision>
  <dcterms:created xsi:type="dcterms:W3CDTF">2022-10-21T14:04:38Z</dcterms:created>
  <dcterms:modified xsi:type="dcterms:W3CDTF">2025-02-14T19:35:18Z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0x0101003EFC534586D1B347AAFEC02C9E763AE3</vt:lpwstr>
  </property>
  <property fmtid="{D5CDD505-2E9C-101B-9397-08002B2CF9AE}" pid="3" name="MediaServiceImageTags">
    <vt:lpwstr/>
  </property>
</Properties>
</file>