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8"/>
  </p:notesMasterIdLst>
  <p:sldIdLst>
    <p:sldId id="257" r:id="rId3"/>
    <p:sldId id="265" r:id="rId4"/>
    <p:sldId id="256" r:id="rId5"/>
    <p:sldId id="261" r:id="rId6"/>
    <p:sldId id="260" r:id="rId7"/>
    <p:sldId id="263" r:id="rId8"/>
    <p:sldId id="264" r:id="rId9"/>
    <p:sldId id="267" r:id="rId10"/>
    <p:sldId id="528" r:id="rId11"/>
    <p:sldId id="527" r:id="rId12"/>
    <p:sldId id="529" r:id="rId13"/>
    <p:sldId id="266" r:id="rId14"/>
    <p:sldId id="530" r:id="rId15"/>
    <p:sldId id="531" r:id="rId16"/>
    <p:sldId id="5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28041"/>
    <a:srgbClr val="982068"/>
    <a:srgbClr val="FFFFFF"/>
    <a:srgbClr val="642265"/>
    <a:srgbClr val="663399"/>
    <a:srgbClr val="28427C"/>
    <a:srgbClr val="1C82B8"/>
    <a:srgbClr val="505050"/>
    <a:srgbClr val="00B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3"/>
    <p:restoredTop sz="94694"/>
  </p:normalViewPr>
  <p:slideViewPr>
    <p:cSldViewPr snapToGrid="0">
      <p:cViewPr varScale="1">
        <p:scale>
          <a:sx n="106" d="100"/>
          <a:sy n="106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072B6-8D78-4321-AAE1-E7D11A703FA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DF458-6471-414A-8F70-3B025F15C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4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from CO </a:t>
            </a:r>
            <a:r>
              <a:rPr lang="en-US" dirty="0" err="1"/>
              <a:t>Enviroscreen</a:t>
            </a:r>
            <a:r>
              <a:rPr lang="en-US" dirty="0"/>
              <a:t> showing composite of environmental, health, and socioeconomic vulnerabilities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DF458-6471-414A-8F70-3B025F15CE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4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2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F1B777-A353-BA0F-D087-94FCE8991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7BDB3-85C2-21A4-50AF-02CCE53C5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920245"/>
            <a:ext cx="7162800" cy="1332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72098"/>
            <a:ext cx="10204704" cy="1551262"/>
          </a:xfrm>
          <a:noFill/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F77DF-D02D-0923-8BCB-39182B9A30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76400"/>
            <a:ext cx="12192000" cy="3733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8001" y="2209800"/>
            <a:ext cx="11175999" cy="2743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 sz="2400" b="1">
                <a:solidFill>
                  <a:schemeClr val="bg2"/>
                </a:solidFill>
                <a:latin typeface="Calibri" panose="020F0502020204030204" pitchFamily="34" charset="0"/>
              </a:rPr>
            </a:b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62484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7554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2" y="1143001"/>
            <a:ext cx="11277599" cy="49831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SzPct val="100000"/>
              <a:buFont typeface="Wingdings 3" panose="05040102010807070707" pitchFamily="18" charset="2"/>
              <a:buChar char="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1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2" y="1143001"/>
            <a:ext cx="11277599" cy="128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SzPct val="100000"/>
              <a:buFontTx/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ctr">
              <a:buClr>
                <a:srgbClr val="234091"/>
              </a:buClr>
              <a:buFontTx/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ctr">
              <a:buClr>
                <a:srgbClr val="234091"/>
              </a:buClr>
              <a:buFontTx/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ctr">
              <a:buClr>
                <a:srgbClr val="234091"/>
              </a:buClr>
              <a:buFontTx/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16D44B5-A9A1-8820-BE2F-BDF9A7FCF6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6691" y="2553421"/>
            <a:ext cx="2286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BE00C84-F194-2B6B-1C19-6FA52B01DE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3794" y="2553421"/>
            <a:ext cx="2286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916CB35-210A-C7F9-56D3-04602F06B6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0897" y="2553421"/>
            <a:ext cx="2286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F1B3B6C-C51C-FAFE-BCF8-A9701571B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98000" y="2553421"/>
            <a:ext cx="2286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A3C33B2-CFBC-D4AE-00D3-5C7BC48170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6691" y="4452669"/>
            <a:ext cx="2286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E40283E-755F-A62D-38F2-76814637EA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83794" y="4452669"/>
            <a:ext cx="2286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ABF0D13-612A-4D11-1A86-D6106EAE0C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40897" y="4452669"/>
            <a:ext cx="2286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AB88DD2-3C82-D996-9A58-01688E939A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98000" y="4452669"/>
            <a:ext cx="2286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C4EFAB-6515-3F2E-A54E-4AD1CD7058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6691" y="381575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8D65435-00E0-AB34-A9C2-BF9AF75E8A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83794" y="381575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5926607-92F3-9138-24D8-3D2656239B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40897" y="381575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40ED4F83-6441-8D77-0BA9-1DBAEAD77C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98000" y="381575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FE2EC66-5220-BA1F-AEED-9EE713AFA9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691" y="571356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0AD8E97B-F3DB-1DD0-27D0-BE6406B58B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83794" y="571356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F4FE4DF-AA60-20DB-7A47-4FA7E345F7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40897" y="571356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6518AA6-CDB3-FE59-A158-ED5BB2D914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98000" y="571356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82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BE00C84-F194-2B6B-1C19-6FA52B01DE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38113" y="4452669"/>
            <a:ext cx="16002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F1B3B6C-C51C-FAFE-BCF8-A9701571B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72379" y="4452669"/>
            <a:ext cx="16002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A3C33B2-CFBC-D4AE-00D3-5C7BC48170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6691" y="4452669"/>
            <a:ext cx="16002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E40283E-755F-A62D-38F2-76814637EA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49535" y="4452669"/>
            <a:ext cx="16002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ABF0D13-612A-4D11-1A86-D6106EAE0C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0957" y="4452669"/>
            <a:ext cx="16002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AB88DD2-3C82-D996-9A58-01688E939A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83800" y="4452669"/>
            <a:ext cx="16002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8D65435-00E0-AB34-A9C2-BF9AF75E8A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8113" y="5713564"/>
            <a:ext cx="16002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40ED4F83-6441-8D77-0BA9-1DBAEAD77C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72379" y="5713564"/>
            <a:ext cx="16002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FE2EC66-5220-BA1F-AEED-9EE713AFA9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691" y="5713564"/>
            <a:ext cx="16002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0AD8E97B-F3DB-1DD0-27D0-BE6406B58B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49535" y="5713564"/>
            <a:ext cx="16002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F4FE4DF-AA60-20DB-7A47-4FA7E345F7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60957" y="5713564"/>
            <a:ext cx="16002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6518AA6-CDB3-FE59-A158-ED5BB2D914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083800" y="5713564"/>
            <a:ext cx="16002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B512EF5-3D0C-E174-5B2A-32B305F1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2" y="1143001"/>
            <a:ext cx="11277599" cy="22859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SzPct val="100000"/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197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0EECE-5253-E7FD-D959-AF02B4847BD1}"/>
              </a:ext>
            </a:extLst>
          </p:cNvPr>
          <p:cNvSpPr/>
          <p:nvPr userDrawn="1"/>
        </p:nvSpPr>
        <p:spPr>
          <a:xfrm>
            <a:off x="6096000" y="0"/>
            <a:ext cx="2286000" cy="670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6403" y="277448"/>
            <a:ext cx="5577840" cy="560751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A3C33B2-CFBC-D4AE-00D3-5C7BC48170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7440" y="277448"/>
            <a:ext cx="2103120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AB88DD2-3C82-D996-9A58-01688E939A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82000" y="0"/>
            <a:ext cx="3810000" cy="6705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FE2EC66-5220-BA1F-AEED-9EE713AFA9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7440" y="1269522"/>
            <a:ext cx="210312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B512EF5-3D0C-E174-5B2A-32B305F1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3" y="1143001"/>
            <a:ext cx="5577840" cy="25145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SzPct val="100000"/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8F84FF9-FF2A-3E9C-B832-885469F5D77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87440" y="1897810"/>
            <a:ext cx="2103120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827B6A00-F4C3-AB1C-8ED1-BEE8BF1E9D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87440" y="2889884"/>
            <a:ext cx="210312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75612A9D-B8DA-397E-3598-4AAB10A125A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7440" y="3498008"/>
            <a:ext cx="2103120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8F2ABAF-D30A-CB2E-934D-2F1DD350081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87440" y="4490082"/>
            <a:ext cx="210312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5CA6C5B3-C52D-6DE2-EC18-4B0EB3E8910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87440" y="5105400"/>
            <a:ext cx="2103120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B7E8EB9D-61BF-74F4-B057-7BBFF0F7C0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87440" y="6097474"/>
            <a:ext cx="2103120" cy="381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677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3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1" y="731852"/>
            <a:ext cx="11277600" cy="274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252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1" y="731852"/>
            <a:ext cx="11277600" cy="274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AEFBB4-C34E-4CA5-A931-93C31B51E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2" y="1143001"/>
            <a:ext cx="11277599" cy="49831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SzPct val="100000"/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356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1" y="731852"/>
            <a:ext cx="11277600" cy="274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4927" y="1543050"/>
            <a:ext cx="2651760" cy="28420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54031" y="1543050"/>
            <a:ext cx="2651760" cy="28420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93135" y="1543050"/>
            <a:ext cx="2651760" cy="28420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032240" y="1543050"/>
            <a:ext cx="2651760" cy="28420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71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22DFB3-201C-E2CE-B2D5-A72DDD5D771D}"/>
              </a:ext>
            </a:extLst>
          </p:cNvPr>
          <p:cNvSpPr/>
          <p:nvPr userDrawn="1"/>
        </p:nvSpPr>
        <p:spPr>
          <a:xfrm>
            <a:off x="609600" y="1834462"/>
            <a:ext cx="10972800" cy="3200400"/>
          </a:xfrm>
          <a:prstGeom prst="rect">
            <a:avLst/>
          </a:prstGeom>
          <a:noFill/>
          <a:ln w="177800" cap="flat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14400" y="1377262"/>
            <a:ext cx="2743200" cy="4114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FAF31A-FD74-4139-D747-181F2A4E3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1" y="2133600"/>
            <a:ext cx="7239000" cy="2667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SzPct val="100000"/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465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1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91004-76E5-5DAA-D2A5-810909EDD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A065-CAEA-DB78-386A-57A765AAD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D8C60-7C99-C909-33AE-187F89D1F8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0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64C8CC-6DC6-750E-8841-AA021C56EF9F}"/>
              </a:ext>
            </a:extLst>
          </p:cNvPr>
          <p:cNvSpPr/>
          <p:nvPr userDrawn="1"/>
        </p:nvSpPr>
        <p:spPr>
          <a:xfrm>
            <a:off x="327102" y="338253"/>
            <a:ext cx="34290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768A1B-BA3A-B946-A413-79F643185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02" y="2973238"/>
            <a:ext cx="3200400" cy="3200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bg1"/>
              </a:buClr>
              <a:buSzPct val="100000"/>
              <a:buFont typeface="Wingdings 3" panose="05040102010807070707" pitchFamily="18" charset="2"/>
              <a:buChar char="Ú"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8F97FFA-00C2-0D60-F8D3-976547AED7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9982" y="540590"/>
            <a:ext cx="306324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79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Exa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64C8CC-6DC6-750E-8841-AA021C56EF9F}"/>
              </a:ext>
            </a:extLst>
          </p:cNvPr>
          <p:cNvSpPr/>
          <p:nvPr userDrawn="1"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8F97FFA-00C2-0D60-F8D3-976547AED7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188"/>
            <a:ext cx="5715000" cy="52506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768A1B-BA3A-B946-A413-79F643185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33400"/>
            <a:ext cx="5588000" cy="46634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SzPct val="100000"/>
              <a:buFont typeface="Wingdings 3" panose="05040102010807070707" pitchFamily="18" charset="2"/>
              <a:buChar char="Ú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8A91CC-E524-DC26-164D-0D8C2E6C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5555410"/>
            <a:ext cx="9372600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6CA0A08-F03E-00A7-8A8F-D91674E176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999" y="6009162"/>
            <a:ext cx="11176001" cy="2743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4036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ject Exa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8519DA-F3B1-8ABF-DBD9-EE8D46150596}"/>
              </a:ext>
            </a:extLst>
          </p:cNvPr>
          <p:cNvSpPr/>
          <p:nvPr userDrawn="1"/>
        </p:nvSpPr>
        <p:spPr>
          <a:xfrm>
            <a:off x="0" y="5181600"/>
            <a:ext cx="12192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64C8CC-6DC6-750E-8841-AA021C56EF9F}"/>
              </a:ext>
            </a:extLst>
          </p:cNvPr>
          <p:cNvSpPr/>
          <p:nvPr userDrawn="1"/>
        </p:nvSpPr>
        <p:spPr>
          <a:xfrm>
            <a:off x="8077200" y="0"/>
            <a:ext cx="41234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8F97FFA-00C2-0D60-F8D3-976547AED7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5292304" cy="68580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768A1B-BA3A-B946-A413-79F643185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0722" y="2362200"/>
            <a:ext cx="3378201" cy="4191000"/>
          </a:xfrm>
          <a:prstGeom prst="rect">
            <a:avLst/>
          </a:prstGeom>
        </p:spPr>
        <p:txBody>
          <a:bodyPr/>
          <a:lstStyle>
            <a:lvl1pPr marL="182880" indent="-182880" algn="l">
              <a:buClr>
                <a:srgbClr val="9A0000"/>
              </a:buClr>
              <a:buFont typeface="Wingdings 3" panose="05040102010807070707" pitchFamily="18" charset="2"/>
              <a:buChar char="}"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-228600" algn="l">
              <a:buClr>
                <a:schemeClr val="bg1"/>
              </a:buClr>
              <a:buSzPct val="100000"/>
              <a:buFont typeface="Wingdings 3" panose="05040102010807070707" pitchFamily="18" charset="2"/>
              <a:buChar char="Ú"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685800" indent="-182880" algn="l">
              <a:buClr>
                <a:schemeClr val="bg1"/>
              </a:buCl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914400" indent="-228600" algn="l">
              <a:buClr>
                <a:schemeClr val="bg1"/>
              </a:buCl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258888" indent="-228600" algn="l">
              <a:buClr>
                <a:schemeClr val="bg1"/>
              </a:buClr>
              <a:defRPr sz="11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8A91CC-E524-DC26-164D-0D8C2E6C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720" y="277449"/>
            <a:ext cx="3383280" cy="116025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6CA0A08-F03E-00A7-8A8F-D91674E176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0720" y="1447800"/>
            <a:ext cx="3383280" cy="27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669B77D-80E3-3237-10BF-CC6C86B37D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09556" y="0"/>
            <a:ext cx="2743200" cy="2267712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60C99D3-5700-C793-7A9A-2B37FF3FC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9556" y="2286000"/>
            <a:ext cx="2743200" cy="2286000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8CBA654-656D-723D-3E53-76FA2D1CDD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9556" y="4590288"/>
            <a:ext cx="2743200" cy="2267712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8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ject Exa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669B77D-80E3-3237-10BF-CC6C86B37D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48800" y="0"/>
            <a:ext cx="2743200" cy="2267712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60C99D3-5700-C793-7A9A-2B37FF3FC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48800" y="2286000"/>
            <a:ext cx="2743200" cy="2286000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8CBA654-656D-723D-3E53-76FA2D1CDD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8800" y="4590288"/>
            <a:ext cx="2743200" cy="2267712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519DA-F3B1-8ABF-DBD9-EE8D46150596}"/>
              </a:ext>
            </a:extLst>
          </p:cNvPr>
          <p:cNvSpPr/>
          <p:nvPr userDrawn="1"/>
        </p:nvSpPr>
        <p:spPr>
          <a:xfrm>
            <a:off x="0" y="5181600"/>
            <a:ext cx="12192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8F97FFA-00C2-0D60-F8D3-976547AED7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432983" cy="685800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768A1B-BA3A-B946-A413-79F643185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200400"/>
            <a:ext cx="6172200" cy="2286000"/>
          </a:xfrm>
          <a:prstGeom prst="rect">
            <a:avLst/>
          </a:prstGeom>
        </p:spPr>
        <p:txBody>
          <a:bodyPr/>
          <a:lstStyle>
            <a:lvl1pPr marL="182880" indent="-182880" algn="l">
              <a:buClr>
                <a:srgbClr val="9A0000"/>
              </a:buClr>
              <a:buFont typeface="Wingdings 3" panose="05040102010807070707" pitchFamily="18" charset="2"/>
              <a:buChar char="}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-228600" algn="l">
              <a:buSzPct val="100000"/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685800" indent="-182880" algn="l">
              <a:buClr>
                <a:schemeClr val="bg1"/>
              </a:buClr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914400" indent="-228600" algn="l">
              <a:buClr>
                <a:schemeClr val="bg1"/>
              </a:buCl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258888" indent="-228600" algn="l">
              <a:buClr>
                <a:schemeClr val="bg1"/>
              </a:buCl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8A91CC-E524-DC26-164D-0D8C2E6C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47800"/>
            <a:ext cx="6172200" cy="116025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6CA0A08-F03E-00A7-8A8F-D91674E176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618151"/>
            <a:ext cx="6172200" cy="27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602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ject Exa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143000"/>
            <a:ext cx="6096000" cy="5029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22DFB3-201C-E2CE-B2D5-A72DDD5D771D}"/>
              </a:ext>
            </a:extLst>
          </p:cNvPr>
          <p:cNvSpPr/>
          <p:nvPr userDrawn="1"/>
        </p:nvSpPr>
        <p:spPr>
          <a:xfrm>
            <a:off x="6096000" y="1143000"/>
            <a:ext cx="2743200" cy="5029200"/>
          </a:xfrm>
          <a:prstGeom prst="rect">
            <a:avLst/>
          </a:prstGeom>
          <a:solidFill>
            <a:srgbClr val="234091"/>
          </a:solidFill>
          <a:ln w="1778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FAF31A-FD74-4139-D747-181F2A4E3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752600"/>
            <a:ext cx="2514600" cy="419100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SzPct val="10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 algn="ctr">
              <a:buClr>
                <a:srgbClr val="23409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371600" indent="0" algn="ctr">
              <a:buClr>
                <a:srgbClr val="23409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28800" indent="0" algn="ctr">
              <a:buClr>
                <a:srgbClr val="234091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E2B067C-D81D-169C-F6A0-F9F1A1718A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39201" y="1143000"/>
            <a:ext cx="3352799" cy="5029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28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ject Exa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8000" y="1143000"/>
            <a:ext cx="3657600" cy="5029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22DFB3-201C-E2CE-B2D5-A72DDD5D771D}"/>
              </a:ext>
            </a:extLst>
          </p:cNvPr>
          <p:cNvSpPr/>
          <p:nvPr userDrawn="1"/>
        </p:nvSpPr>
        <p:spPr>
          <a:xfrm>
            <a:off x="8026400" y="1143000"/>
            <a:ext cx="3657600" cy="5029200"/>
          </a:xfrm>
          <a:prstGeom prst="rect">
            <a:avLst/>
          </a:prstGeom>
          <a:solidFill>
            <a:srgbClr val="234091"/>
          </a:solidFill>
          <a:ln w="1778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E2B067C-D81D-169C-F6A0-F9F1A1718A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7200" y="1143000"/>
            <a:ext cx="3657600" cy="2926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EAEAC83-C919-9760-577C-C1D3210F6A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7200" y="4191000"/>
            <a:ext cx="36576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C2D29-0153-DB5F-9216-EC237175A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3560" y="1371600"/>
            <a:ext cx="3383280" cy="4663440"/>
          </a:xfrm>
          <a:prstGeom prst="rect">
            <a:avLst/>
          </a:prstGeom>
        </p:spPr>
        <p:txBody>
          <a:bodyPr/>
          <a:lstStyle>
            <a:lvl1pPr marL="182880" indent="-182880" algn="l"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-228600" algn="l">
              <a:buClr>
                <a:schemeClr val="bg1"/>
              </a:buClr>
              <a:buSzPct val="100000"/>
              <a:buFont typeface="Wingdings 3" panose="05040102010807070707" pitchFamily="18" charset="2"/>
              <a:buChar char="Ú"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685800" indent="-182880" algn="l">
              <a:buClr>
                <a:schemeClr val="bg1"/>
              </a:buCl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914400" indent="-228600" algn="l">
              <a:buClr>
                <a:schemeClr val="bg1"/>
              </a:buCl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258888" indent="-228600" algn="l">
              <a:buClr>
                <a:schemeClr val="bg1"/>
              </a:buClr>
              <a:defRPr sz="11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175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Exa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8F97FFA-00C2-0D60-F8D3-976547AED7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86200"/>
            <a:ext cx="420624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8A91CC-E524-DC26-164D-0D8C2E6C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277449"/>
            <a:ext cx="11274552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955C45-652F-7B9E-957C-E7A29EA22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1" y="731852"/>
            <a:ext cx="11277600" cy="274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01A630-D2FA-4FD6-69AB-5F79E6B10A7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6402" y="1295400"/>
            <a:ext cx="11277599" cy="22859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SzPct val="100000"/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B1F2E1-0B20-74D2-8B51-8F1318740E5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44042" y="4724400"/>
            <a:ext cx="3352801" cy="1295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SzPct val="100000"/>
              <a:buFont typeface="Wingdings 3" panose="05040102010807070707" pitchFamily="18" charset="2"/>
              <a:buChar char="Ú"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5333E5-D06B-80ED-2789-0A53F2D15F8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8800" y="4724400"/>
            <a:ext cx="3352801" cy="1295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SzPct val="100000"/>
              <a:buFont typeface="Wingdings 3" panose="05040102010807070707" pitchFamily="18" charset="2"/>
              <a:buChar char="Ú"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692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ject Exa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4A09AC-3B55-BC33-5054-7A2F863E53E1}"/>
              </a:ext>
            </a:extLst>
          </p:cNvPr>
          <p:cNvSpPr/>
          <p:nvPr userDrawn="1"/>
        </p:nvSpPr>
        <p:spPr>
          <a:xfrm>
            <a:off x="4272232" y="4167709"/>
            <a:ext cx="3657600" cy="2011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DFE746-F149-B8D0-B8EE-CFB9B6B3CB7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409392" y="4373909"/>
            <a:ext cx="3383280" cy="15544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18064" y="2057400"/>
            <a:ext cx="3657600" cy="2011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18065" y="4167709"/>
            <a:ext cx="3657600" cy="2011680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5394960" cy="134143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55225" y="2260724"/>
            <a:ext cx="3383280" cy="15544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48400" y="277449"/>
            <a:ext cx="5435600" cy="147515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AD049-C1AE-057A-F4EB-C2D34BEAD1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72232" y="2057400"/>
            <a:ext cx="3657600" cy="2011680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97E4D-291D-E07F-E2BC-4F792FB7150F}"/>
              </a:ext>
            </a:extLst>
          </p:cNvPr>
          <p:cNvSpPr/>
          <p:nvPr userDrawn="1"/>
        </p:nvSpPr>
        <p:spPr>
          <a:xfrm>
            <a:off x="8026400" y="2057400"/>
            <a:ext cx="3657600" cy="2011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68DCF2E-6F78-E507-D0CE-EF8B4DE001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26401" y="4167709"/>
            <a:ext cx="3657600" cy="2011680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98E93B-2353-0B1B-8CE8-DC223E52402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163561" y="2260724"/>
            <a:ext cx="3383280" cy="15544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990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ject Exa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18065" y="4349151"/>
            <a:ext cx="2743200" cy="1828800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8" cy="865551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08000" y="1143000"/>
            <a:ext cx="11176000" cy="10972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AD049-C1AE-057A-F4EB-C2D34BEAD1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8065" y="2365082"/>
            <a:ext cx="2743200" cy="1828800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98E93B-2353-0B1B-8CE8-DC223E52402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429000" y="2365082"/>
            <a:ext cx="2286000" cy="1828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B0FE30-82B8-861C-4F02-4139AB45A894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429000" y="4349151"/>
            <a:ext cx="2286000" cy="1828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56BFB97-26FB-DA49-963E-E57845DF1B0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87065" y="4349151"/>
            <a:ext cx="2743200" cy="1828800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F6FF7BE-B95F-B9BC-0F0E-4B00C6BB5B9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7065" y="2365082"/>
            <a:ext cx="2743200" cy="1828800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049993B-D239-6D86-FF4C-303BBCABD9A6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9398000" y="2365082"/>
            <a:ext cx="2286000" cy="1828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9E6E63-1DCC-75E4-8983-517854C3EA53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9398000" y="4349151"/>
            <a:ext cx="2286000" cy="1828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9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rgbClr val="F28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BD0110-6FD1-2F62-2DF5-DD8F72CF2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A0DF7F-1CA5-FD66-F5B8-B12CBC9DF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5AC90F-BA2E-C833-4A81-99403BF0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DAFD94-9B6D-982F-022F-1E37D56A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0B15F4-4A0D-2768-5F32-B865E42C2E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9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406402" y="1143001"/>
            <a:ext cx="6603999" cy="49831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213600" y="1143000"/>
            <a:ext cx="4470400" cy="5029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474005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19600" y="1905000"/>
            <a:ext cx="7772400" cy="42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6403" y="277448"/>
            <a:ext cx="3632198" cy="103663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406403" y="1905000"/>
            <a:ext cx="3632198" cy="4267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182562"/>
            <a:ext cx="3429000" cy="5486400"/>
          </a:xfrm>
          <a:prstGeom prst="rect">
            <a:avLst/>
          </a:prstGeom>
          <a:ln w="28575"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305800" y="2057400"/>
            <a:ext cx="3383280" cy="36115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2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6402" y="277448"/>
            <a:ext cx="6603999" cy="88423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406402" y="1219200"/>
            <a:ext cx="6603999" cy="49069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620000" y="0"/>
            <a:ext cx="4572000" cy="67056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793774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99708" y="277449"/>
            <a:ext cx="7086600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038599" cy="67056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958CC4-A273-45F8-8A13-62EEE97827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99707" y="1143001"/>
            <a:ext cx="7086600" cy="49831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0419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038600" y="3124200"/>
            <a:ext cx="4038599" cy="35814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4038600" cy="312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095672" y="0"/>
            <a:ext cx="4096328" cy="3124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" y="217066"/>
            <a:ext cx="3581400" cy="256063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43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08000" y="457200"/>
            <a:ext cx="320040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726793" y="457200"/>
            <a:ext cx="18288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441067" y="2958660"/>
            <a:ext cx="7315200" cy="64008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644289" y="457200"/>
            <a:ext cx="32004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863082" y="457200"/>
            <a:ext cx="18288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355193" y="3886200"/>
            <a:ext cx="32004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08000" y="3886200"/>
            <a:ext cx="18288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91482" y="3886200"/>
            <a:ext cx="320040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644289" y="3886200"/>
            <a:ext cx="18288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76915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E3D133-1F92-5189-55CA-78A2BFAC97DA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5F96ADE-81EF-670B-0E84-B9AE633E17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6032" y="3442138"/>
            <a:ext cx="4059936" cy="34158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1C303E-A77F-3A2B-ECC7-91CA8161CFDA}"/>
              </a:ext>
            </a:extLst>
          </p:cNvPr>
          <p:cNvSpPr/>
          <p:nvPr userDrawn="1"/>
        </p:nvSpPr>
        <p:spPr>
          <a:xfrm>
            <a:off x="0" y="3442138"/>
            <a:ext cx="4059936" cy="3415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B59094A-4964-1429-9E52-EBF35221BC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059936" cy="34421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B7027752-7495-3B3B-5538-C5CE83D2D09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66032" y="0"/>
            <a:ext cx="4059936" cy="34421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5810383-C053-3293-6C06-48F1A7694F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32064" y="3442138"/>
            <a:ext cx="4059936" cy="34158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C80C522-5D78-F0F9-3223-1CDB0295DDA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32064" y="0"/>
            <a:ext cx="4059936" cy="34421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E3A6C93-371F-05A7-A0FE-993A6EC14E7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08000" y="3810000"/>
            <a:ext cx="3200400" cy="25603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412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E3D133-1F92-5189-55CA-78A2BFAC97DA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5F96ADE-81EF-670B-0E84-B9AE633E17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6032" y="3442138"/>
            <a:ext cx="4059936" cy="34158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B59094A-4964-1429-9E52-EBF35221BC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059936" cy="34421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B7027752-7495-3B3B-5538-C5CE83D2D09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66032" y="0"/>
            <a:ext cx="4059936" cy="34421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5810383-C053-3293-6C06-48F1A7694F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32064" y="3442138"/>
            <a:ext cx="4059936" cy="34158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C80C522-5D78-F0F9-3223-1CDB0295DDA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32064" y="0"/>
            <a:ext cx="4059936" cy="34421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C4252-23F3-4C28-B0C5-434161C9EC7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3442138"/>
            <a:ext cx="4059936" cy="34158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04040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038600" y="3442138"/>
            <a:ext cx="815340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442138"/>
            <a:ext cx="40386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15340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153400" y="0"/>
            <a:ext cx="4038600" cy="3429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08000" y="3810000"/>
            <a:ext cx="3302000" cy="2362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8376745" y="381000"/>
            <a:ext cx="3302000" cy="2362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0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049016" y="3442138"/>
            <a:ext cx="3044952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442138"/>
            <a:ext cx="3044952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044952" cy="34421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147048" y="0"/>
            <a:ext cx="3044952" cy="34421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08000" y="3810000"/>
            <a:ext cx="2286000" cy="2362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398000" y="533400"/>
            <a:ext cx="2286000" cy="2362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049016" y="0"/>
            <a:ext cx="3044952" cy="34421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6098032" y="0"/>
            <a:ext cx="3044952" cy="34421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096000" y="3442138"/>
            <a:ext cx="3044952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9147048" y="3442138"/>
            <a:ext cx="3044952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5" hasCustomPrompt="1"/>
          </p:nvPr>
        </p:nvSpPr>
        <p:spPr>
          <a:xfrm>
            <a:off x="6400800" y="3810000"/>
            <a:ext cx="2468880" cy="2362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6" hasCustomPrompt="1"/>
          </p:nvPr>
        </p:nvSpPr>
        <p:spPr>
          <a:xfrm>
            <a:off x="3428492" y="533400"/>
            <a:ext cx="2286000" cy="2362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61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 background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DCF1BD-0C4A-F945-26DC-47C4876C3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9AE22-784A-F130-D222-256E5305E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4DE7D8-5FC8-9600-C790-C779660F03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58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124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895600" y="1143000"/>
            <a:ext cx="6400800" cy="1600199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2177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08000" y="528781"/>
            <a:ext cx="2743200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471920" y="528781"/>
            <a:ext cx="5212080" cy="1223819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352800" y="528781"/>
            <a:ext cx="2743200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08000" y="3419761"/>
            <a:ext cx="2743200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352800" y="3419761"/>
            <a:ext cx="2743200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471920" y="2057399"/>
            <a:ext cx="5212081" cy="410556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8346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038600" y="177945"/>
            <a:ext cx="2468880" cy="2926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175760" y="304798"/>
            <a:ext cx="2194560" cy="1371600"/>
          </a:xfrm>
          <a:prstGeom prst="rect">
            <a:avLst/>
          </a:prstGeom>
          <a:ln w="28575"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3383280" cy="134143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08001" y="2057400"/>
            <a:ext cx="3383280" cy="1981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175760" y="1803251"/>
            <a:ext cx="2194560" cy="1168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26860" y="177945"/>
            <a:ext cx="2468880" cy="29260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764020" y="304798"/>
            <a:ext cx="2194560" cy="1371600"/>
          </a:xfrm>
          <a:prstGeom prst="rect">
            <a:avLst/>
          </a:prstGeom>
          <a:ln w="28575"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25" hasCustomPrompt="1"/>
          </p:nvPr>
        </p:nvSpPr>
        <p:spPr>
          <a:xfrm>
            <a:off x="6764020" y="1803251"/>
            <a:ext cx="2194560" cy="1168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Rectangle 47"/>
          <p:cNvSpPr/>
          <p:nvPr userDrawn="1"/>
        </p:nvSpPr>
        <p:spPr>
          <a:xfrm>
            <a:off x="6626860" y="3246120"/>
            <a:ext cx="2468880" cy="2926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764020" y="3372973"/>
            <a:ext cx="2194560" cy="1371600"/>
          </a:xfrm>
          <a:prstGeom prst="rect">
            <a:avLst/>
          </a:prstGeom>
          <a:ln w="28575"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764020" y="4871426"/>
            <a:ext cx="2194560" cy="1168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9215120" y="177945"/>
            <a:ext cx="2468880" cy="2926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9352280" y="304798"/>
            <a:ext cx="2194560" cy="1371600"/>
          </a:xfrm>
          <a:prstGeom prst="rect">
            <a:avLst/>
          </a:prstGeom>
          <a:ln w="28575"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29" hasCustomPrompt="1"/>
          </p:nvPr>
        </p:nvSpPr>
        <p:spPr>
          <a:xfrm>
            <a:off x="9352280" y="1803251"/>
            <a:ext cx="2194560" cy="1168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Rectangle 53"/>
          <p:cNvSpPr/>
          <p:nvPr userDrawn="1"/>
        </p:nvSpPr>
        <p:spPr>
          <a:xfrm>
            <a:off x="9215120" y="3246120"/>
            <a:ext cx="2468880" cy="29260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9352280" y="3372973"/>
            <a:ext cx="2194560" cy="1371600"/>
          </a:xfrm>
          <a:prstGeom prst="rect">
            <a:avLst/>
          </a:prstGeom>
          <a:ln w="28575"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31" hasCustomPrompt="1"/>
          </p:nvPr>
        </p:nvSpPr>
        <p:spPr>
          <a:xfrm>
            <a:off x="9352280" y="4871426"/>
            <a:ext cx="2194560" cy="1168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341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200136" y="528781"/>
            <a:ext cx="3483864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6402" y="3657600"/>
            <a:ext cx="3530600" cy="1223819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368800" y="3657600"/>
            <a:ext cx="7315200" cy="24685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368800" y="528781"/>
            <a:ext cx="3483864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734358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08000" y="3657600"/>
            <a:ext cx="3530600" cy="24685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77449"/>
            <a:ext cx="11176000" cy="96043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8153400" y="3657600"/>
            <a:ext cx="3530600" cy="24685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4330700" y="3657600"/>
            <a:ext cx="3530600" cy="24685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130300" y="1145078"/>
            <a:ext cx="2286000" cy="2286000"/>
          </a:xfrm>
          <a:custGeom>
            <a:avLst/>
            <a:gdLst>
              <a:gd name="connsiteX0" fmla="*/ 1728324 w 3456648"/>
              <a:gd name="connsiteY0" fmla="*/ 0 h 3456648"/>
              <a:gd name="connsiteX1" fmla="*/ 3456648 w 3456648"/>
              <a:gd name="connsiteY1" fmla="*/ 1728324 h 3456648"/>
              <a:gd name="connsiteX2" fmla="*/ 1728324 w 3456648"/>
              <a:gd name="connsiteY2" fmla="*/ 3456648 h 3456648"/>
              <a:gd name="connsiteX3" fmla="*/ 0 w 3456648"/>
              <a:gd name="connsiteY3" fmla="*/ 1728324 h 3456648"/>
              <a:gd name="connsiteX4" fmla="*/ 1728324 w 3456648"/>
              <a:gd name="connsiteY4" fmla="*/ 0 h 34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48" h="3456648">
                <a:moveTo>
                  <a:pt x="1728324" y="0"/>
                </a:moveTo>
                <a:cubicBezTo>
                  <a:pt x="2682851" y="0"/>
                  <a:pt x="3456648" y="773797"/>
                  <a:pt x="3456648" y="1728324"/>
                </a:cubicBezTo>
                <a:cubicBezTo>
                  <a:pt x="3456648" y="2682851"/>
                  <a:pt x="2682851" y="3456648"/>
                  <a:pt x="1728324" y="3456648"/>
                </a:cubicBezTo>
                <a:cubicBezTo>
                  <a:pt x="773797" y="3456648"/>
                  <a:pt x="0" y="2682851"/>
                  <a:pt x="0" y="1728324"/>
                </a:cubicBezTo>
                <a:cubicBezTo>
                  <a:pt x="0" y="773797"/>
                  <a:pt x="773797" y="0"/>
                  <a:pt x="172832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4953000" y="1145078"/>
            <a:ext cx="2286000" cy="2286000"/>
          </a:xfrm>
          <a:custGeom>
            <a:avLst/>
            <a:gdLst>
              <a:gd name="connsiteX0" fmla="*/ 1728324 w 3456648"/>
              <a:gd name="connsiteY0" fmla="*/ 0 h 3456648"/>
              <a:gd name="connsiteX1" fmla="*/ 3456648 w 3456648"/>
              <a:gd name="connsiteY1" fmla="*/ 1728324 h 3456648"/>
              <a:gd name="connsiteX2" fmla="*/ 1728324 w 3456648"/>
              <a:gd name="connsiteY2" fmla="*/ 3456648 h 3456648"/>
              <a:gd name="connsiteX3" fmla="*/ 0 w 3456648"/>
              <a:gd name="connsiteY3" fmla="*/ 1728324 h 3456648"/>
              <a:gd name="connsiteX4" fmla="*/ 1728324 w 3456648"/>
              <a:gd name="connsiteY4" fmla="*/ 0 h 34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48" h="3456648">
                <a:moveTo>
                  <a:pt x="1728324" y="0"/>
                </a:moveTo>
                <a:cubicBezTo>
                  <a:pt x="2682851" y="0"/>
                  <a:pt x="3456648" y="773797"/>
                  <a:pt x="3456648" y="1728324"/>
                </a:cubicBezTo>
                <a:cubicBezTo>
                  <a:pt x="3456648" y="2682851"/>
                  <a:pt x="2682851" y="3456648"/>
                  <a:pt x="1728324" y="3456648"/>
                </a:cubicBezTo>
                <a:cubicBezTo>
                  <a:pt x="773797" y="3456648"/>
                  <a:pt x="0" y="2682851"/>
                  <a:pt x="0" y="1728324"/>
                </a:cubicBezTo>
                <a:cubicBezTo>
                  <a:pt x="0" y="773797"/>
                  <a:pt x="773797" y="0"/>
                  <a:pt x="172832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8775700" y="1145078"/>
            <a:ext cx="2286000" cy="2286000"/>
          </a:xfrm>
          <a:custGeom>
            <a:avLst/>
            <a:gdLst>
              <a:gd name="connsiteX0" fmla="*/ 1728324 w 3456648"/>
              <a:gd name="connsiteY0" fmla="*/ 0 h 3456648"/>
              <a:gd name="connsiteX1" fmla="*/ 3456648 w 3456648"/>
              <a:gd name="connsiteY1" fmla="*/ 1728324 h 3456648"/>
              <a:gd name="connsiteX2" fmla="*/ 1728324 w 3456648"/>
              <a:gd name="connsiteY2" fmla="*/ 3456648 h 3456648"/>
              <a:gd name="connsiteX3" fmla="*/ 0 w 3456648"/>
              <a:gd name="connsiteY3" fmla="*/ 1728324 h 3456648"/>
              <a:gd name="connsiteX4" fmla="*/ 1728324 w 3456648"/>
              <a:gd name="connsiteY4" fmla="*/ 0 h 34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48" h="3456648">
                <a:moveTo>
                  <a:pt x="1728324" y="0"/>
                </a:moveTo>
                <a:cubicBezTo>
                  <a:pt x="2682851" y="0"/>
                  <a:pt x="3456648" y="773797"/>
                  <a:pt x="3456648" y="1728324"/>
                </a:cubicBezTo>
                <a:cubicBezTo>
                  <a:pt x="3456648" y="2682851"/>
                  <a:pt x="2682851" y="3456648"/>
                  <a:pt x="1728324" y="3456648"/>
                </a:cubicBezTo>
                <a:cubicBezTo>
                  <a:pt x="773797" y="3456648"/>
                  <a:pt x="0" y="2682851"/>
                  <a:pt x="0" y="1728324"/>
                </a:cubicBezTo>
                <a:cubicBezTo>
                  <a:pt x="0" y="773797"/>
                  <a:pt x="773797" y="0"/>
                  <a:pt x="172832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63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8" cy="96043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827696" y="1152236"/>
            <a:ext cx="1371600" cy="1371600"/>
          </a:xfrm>
          <a:custGeom>
            <a:avLst/>
            <a:gdLst>
              <a:gd name="connsiteX0" fmla="*/ 1728324 w 3456648"/>
              <a:gd name="connsiteY0" fmla="*/ 0 h 3456648"/>
              <a:gd name="connsiteX1" fmla="*/ 3456648 w 3456648"/>
              <a:gd name="connsiteY1" fmla="*/ 1728324 h 3456648"/>
              <a:gd name="connsiteX2" fmla="*/ 1728324 w 3456648"/>
              <a:gd name="connsiteY2" fmla="*/ 3456648 h 3456648"/>
              <a:gd name="connsiteX3" fmla="*/ 0 w 3456648"/>
              <a:gd name="connsiteY3" fmla="*/ 1728324 h 3456648"/>
              <a:gd name="connsiteX4" fmla="*/ 1728324 w 3456648"/>
              <a:gd name="connsiteY4" fmla="*/ 0 h 34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48" h="3456648">
                <a:moveTo>
                  <a:pt x="1728324" y="0"/>
                </a:moveTo>
                <a:cubicBezTo>
                  <a:pt x="2682851" y="0"/>
                  <a:pt x="3456648" y="773797"/>
                  <a:pt x="3456648" y="1728324"/>
                </a:cubicBezTo>
                <a:cubicBezTo>
                  <a:pt x="3456648" y="2682851"/>
                  <a:pt x="2682851" y="3456648"/>
                  <a:pt x="1728324" y="3456648"/>
                </a:cubicBezTo>
                <a:cubicBezTo>
                  <a:pt x="773797" y="3456648"/>
                  <a:pt x="0" y="2682851"/>
                  <a:pt x="0" y="1728324"/>
                </a:cubicBezTo>
                <a:cubicBezTo>
                  <a:pt x="0" y="773797"/>
                  <a:pt x="773797" y="0"/>
                  <a:pt x="172832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Picture Placeholder 33"/>
          <p:cNvSpPr>
            <a:spLocks noGrp="1"/>
          </p:cNvSpPr>
          <p:nvPr>
            <p:ph type="pic" sz="quarter" idx="11"/>
          </p:nvPr>
        </p:nvSpPr>
        <p:spPr>
          <a:xfrm>
            <a:off x="3122731" y="1152236"/>
            <a:ext cx="1371600" cy="1371600"/>
          </a:xfrm>
          <a:custGeom>
            <a:avLst/>
            <a:gdLst>
              <a:gd name="connsiteX0" fmla="*/ 1728324 w 3456648"/>
              <a:gd name="connsiteY0" fmla="*/ 0 h 3456648"/>
              <a:gd name="connsiteX1" fmla="*/ 3456648 w 3456648"/>
              <a:gd name="connsiteY1" fmla="*/ 1728324 h 3456648"/>
              <a:gd name="connsiteX2" fmla="*/ 1728324 w 3456648"/>
              <a:gd name="connsiteY2" fmla="*/ 3456648 h 3456648"/>
              <a:gd name="connsiteX3" fmla="*/ 0 w 3456648"/>
              <a:gd name="connsiteY3" fmla="*/ 1728324 h 3456648"/>
              <a:gd name="connsiteX4" fmla="*/ 1728324 w 3456648"/>
              <a:gd name="connsiteY4" fmla="*/ 0 h 34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48" h="3456648">
                <a:moveTo>
                  <a:pt x="1728324" y="0"/>
                </a:moveTo>
                <a:cubicBezTo>
                  <a:pt x="2682851" y="0"/>
                  <a:pt x="3456648" y="773797"/>
                  <a:pt x="3456648" y="1728324"/>
                </a:cubicBezTo>
                <a:cubicBezTo>
                  <a:pt x="3456648" y="2682851"/>
                  <a:pt x="2682851" y="3456648"/>
                  <a:pt x="1728324" y="3456648"/>
                </a:cubicBezTo>
                <a:cubicBezTo>
                  <a:pt x="773797" y="3456648"/>
                  <a:pt x="0" y="2682851"/>
                  <a:pt x="0" y="1728324"/>
                </a:cubicBezTo>
                <a:cubicBezTo>
                  <a:pt x="0" y="773797"/>
                  <a:pt x="773797" y="0"/>
                  <a:pt x="172832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" name="Picture Placeholder 34"/>
          <p:cNvSpPr>
            <a:spLocks noGrp="1"/>
          </p:cNvSpPr>
          <p:nvPr>
            <p:ph type="pic" sz="quarter" idx="12"/>
          </p:nvPr>
        </p:nvSpPr>
        <p:spPr>
          <a:xfrm>
            <a:off x="5417766" y="1152236"/>
            <a:ext cx="1371600" cy="1371600"/>
          </a:xfrm>
          <a:custGeom>
            <a:avLst/>
            <a:gdLst>
              <a:gd name="connsiteX0" fmla="*/ 1728324 w 3456648"/>
              <a:gd name="connsiteY0" fmla="*/ 0 h 3456648"/>
              <a:gd name="connsiteX1" fmla="*/ 3456648 w 3456648"/>
              <a:gd name="connsiteY1" fmla="*/ 1728324 h 3456648"/>
              <a:gd name="connsiteX2" fmla="*/ 1728324 w 3456648"/>
              <a:gd name="connsiteY2" fmla="*/ 3456648 h 3456648"/>
              <a:gd name="connsiteX3" fmla="*/ 0 w 3456648"/>
              <a:gd name="connsiteY3" fmla="*/ 1728324 h 3456648"/>
              <a:gd name="connsiteX4" fmla="*/ 1728324 w 3456648"/>
              <a:gd name="connsiteY4" fmla="*/ 0 h 34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48" h="3456648">
                <a:moveTo>
                  <a:pt x="1728324" y="0"/>
                </a:moveTo>
                <a:cubicBezTo>
                  <a:pt x="2682851" y="0"/>
                  <a:pt x="3456648" y="773797"/>
                  <a:pt x="3456648" y="1728324"/>
                </a:cubicBezTo>
                <a:cubicBezTo>
                  <a:pt x="3456648" y="2682851"/>
                  <a:pt x="2682851" y="3456648"/>
                  <a:pt x="1728324" y="3456648"/>
                </a:cubicBezTo>
                <a:cubicBezTo>
                  <a:pt x="773797" y="3456648"/>
                  <a:pt x="0" y="2682851"/>
                  <a:pt x="0" y="1728324"/>
                </a:cubicBezTo>
                <a:cubicBezTo>
                  <a:pt x="0" y="773797"/>
                  <a:pt x="773797" y="0"/>
                  <a:pt x="172832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7712802" y="1152236"/>
            <a:ext cx="1371600" cy="1371600"/>
          </a:xfrm>
          <a:custGeom>
            <a:avLst/>
            <a:gdLst>
              <a:gd name="connsiteX0" fmla="*/ 1728324 w 3456648"/>
              <a:gd name="connsiteY0" fmla="*/ 0 h 3456648"/>
              <a:gd name="connsiteX1" fmla="*/ 3456648 w 3456648"/>
              <a:gd name="connsiteY1" fmla="*/ 1728324 h 3456648"/>
              <a:gd name="connsiteX2" fmla="*/ 1728324 w 3456648"/>
              <a:gd name="connsiteY2" fmla="*/ 3456648 h 3456648"/>
              <a:gd name="connsiteX3" fmla="*/ 0 w 3456648"/>
              <a:gd name="connsiteY3" fmla="*/ 1728324 h 3456648"/>
              <a:gd name="connsiteX4" fmla="*/ 1728324 w 3456648"/>
              <a:gd name="connsiteY4" fmla="*/ 0 h 34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48" h="3456648">
                <a:moveTo>
                  <a:pt x="1728324" y="0"/>
                </a:moveTo>
                <a:cubicBezTo>
                  <a:pt x="2682851" y="0"/>
                  <a:pt x="3456648" y="773797"/>
                  <a:pt x="3456648" y="1728324"/>
                </a:cubicBezTo>
                <a:cubicBezTo>
                  <a:pt x="3456648" y="2682851"/>
                  <a:pt x="2682851" y="3456648"/>
                  <a:pt x="1728324" y="3456648"/>
                </a:cubicBezTo>
                <a:cubicBezTo>
                  <a:pt x="773797" y="3456648"/>
                  <a:pt x="0" y="2682851"/>
                  <a:pt x="0" y="1728324"/>
                </a:cubicBezTo>
                <a:cubicBezTo>
                  <a:pt x="0" y="773797"/>
                  <a:pt x="773797" y="0"/>
                  <a:pt x="172832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10007838" y="1152236"/>
            <a:ext cx="1371600" cy="1371600"/>
          </a:xfrm>
          <a:custGeom>
            <a:avLst/>
            <a:gdLst>
              <a:gd name="connsiteX0" fmla="*/ 1728324 w 3456648"/>
              <a:gd name="connsiteY0" fmla="*/ 0 h 3456648"/>
              <a:gd name="connsiteX1" fmla="*/ 3456648 w 3456648"/>
              <a:gd name="connsiteY1" fmla="*/ 1728324 h 3456648"/>
              <a:gd name="connsiteX2" fmla="*/ 1728324 w 3456648"/>
              <a:gd name="connsiteY2" fmla="*/ 3456648 h 3456648"/>
              <a:gd name="connsiteX3" fmla="*/ 0 w 3456648"/>
              <a:gd name="connsiteY3" fmla="*/ 1728324 h 3456648"/>
              <a:gd name="connsiteX4" fmla="*/ 1728324 w 3456648"/>
              <a:gd name="connsiteY4" fmla="*/ 0 h 34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48" h="3456648">
                <a:moveTo>
                  <a:pt x="1728324" y="0"/>
                </a:moveTo>
                <a:cubicBezTo>
                  <a:pt x="2682851" y="0"/>
                  <a:pt x="3456648" y="773797"/>
                  <a:pt x="3456648" y="1728324"/>
                </a:cubicBezTo>
                <a:cubicBezTo>
                  <a:pt x="3456648" y="2682851"/>
                  <a:pt x="2682851" y="3456648"/>
                  <a:pt x="1728324" y="3456648"/>
                </a:cubicBezTo>
                <a:cubicBezTo>
                  <a:pt x="773797" y="3456648"/>
                  <a:pt x="0" y="2682851"/>
                  <a:pt x="0" y="1728324"/>
                </a:cubicBezTo>
                <a:cubicBezTo>
                  <a:pt x="0" y="773797"/>
                  <a:pt x="773797" y="0"/>
                  <a:pt x="172832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827696" y="3886200"/>
            <a:ext cx="1371600" cy="1371600"/>
          </a:xfrm>
          <a:custGeom>
            <a:avLst/>
            <a:gdLst>
              <a:gd name="connsiteX0" fmla="*/ 1728324 w 3456648"/>
              <a:gd name="connsiteY0" fmla="*/ 0 h 3456648"/>
              <a:gd name="connsiteX1" fmla="*/ 3456648 w 3456648"/>
              <a:gd name="connsiteY1" fmla="*/ 1728324 h 3456648"/>
              <a:gd name="connsiteX2" fmla="*/ 1728324 w 3456648"/>
              <a:gd name="connsiteY2" fmla="*/ 3456648 h 3456648"/>
              <a:gd name="connsiteX3" fmla="*/ 0 w 3456648"/>
              <a:gd name="connsiteY3" fmla="*/ 1728324 h 3456648"/>
              <a:gd name="connsiteX4" fmla="*/ 1728324 w 3456648"/>
              <a:gd name="connsiteY4" fmla="*/ 0 h 34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48" h="3456648">
                <a:moveTo>
                  <a:pt x="1728324" y="0"/>
                </a:moveTo>
                <a:cubicBezTo>
                  <a:pt x="2682851" y="0"/>
                  <a:pt x="3456648" y="773797"/>
                  <a:pt x="3456648" y="1728324"/>
                </a:cubicBezTo>
                <a:cubicBezTo>
                  <a:pt x="3456648" y="2682851"/>
                  <a:pt x="2682851" y="3456648"/>
                  <a:pt x="1728324" y="3456648"/>
                </a:cubicBezTo>
                <a:cubicBezTo>
                  <a:pt x="773797" y="3456648"/>
                  <a:pt x="0" y="2682851"/>
                  <a:pt x="0" y="1728324"/>
                </a:cubicBezTo>
                <a:cubicBezTo>
                  <a:pt x="0" y="773797"/>
                  <a:pt x="773797" y="0"/>
                  <a:pt x="172832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8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3122731" y="3886200"/>
            <a:ext cx="1371600" cy="1371600"/>
          </a:xfrm>
          <a:custGeom>
            <a:avLst/>
            <a:gdLst>
              <a:gd name="connsiteX0" fmla="*/ 1728324 w 3456648"/>
              <a:gd name="connsiteY0" fmla="*/ 0 h 3456648"/>
              <a:gd name="connsiteX1" fmla="*/ 3456648 w 3456648"/>
              <a:gd name="connsiteY1" fmla="*/ 1728324 h 3456648"/>
              <a:gd name="connsiteX2" fmla="*/ 1728324 w 3456648"/>
              <a:gd name="connsiteY2" fmla="*/ 3456648 h 3456648"/>
              <a:gd name="connsiteX3" fmla="*/ 0 w 3456648"/>
              <a:gd name="connsiteY3" fmla="*/ 1728324 h 3456648"/>
              <a:gd name="connsiteX4" fmla="*/ 1728324 w 3456648"/>
              <a:gd name="connsiteY4" fmla="*/ 0 h 34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48" h="3456648">
                <a:moveTo>
                  <a:pt x="1728324" y="0"/>
                </a:moveTo>
                <a:cubicBezTo>
                  <a:pt x="2682851" y="0"/>
                  <a:pt x="3456648" y="773797"/>
                  <a:pt x="3456648" y="1728324"/>
                </a:cubicBezTo>
                <a:cubicBezTo>
                  <a:pt x="3456648" y="2682851"/>
                  <a:pt x="2682851" y="3456648"/>
                  <a:pt x="1728324" y="3456648"/>
                </a:cubicBezTo>
                <a:cubicBezTo>
                  <a:pt x="773797" y="3456648"/>
                  <a:pt x="0" y="2682851"/>
                  <a:pt x="0" y="1728324"/>
                </a:cubicBezTo>
                <a:cubicBezTo>
                  <a:pt x="0" y="773797"/>
                  <a:pt x="773797" y="0"/>
                  <a:pt x="172832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17"/>
          </p:nvPr>
        </p:nvSpPr>
        <p:spPr>
          <a:xfrm>
            <a:off x="5417766" y="3886200"/>
            <a:ext cx="1371600" cy="1371600"/>
          </a:xfrm>
          <a:custGeom>
            <a:avLst/>
            <a:gdLst>
              <a:gd name="connsiteX0" fmla="*/ 1728324 w 3456648"/>
              <a:gd name="connsiteY0" fmla="*/ 0 h 3456648"/>
              <a:gd name="connsiteX1" fmla="*/ 3456648 w 3456648"/>
              <a:gd name="connsiteY1" fmla="*/ 1728324 h 3456648"/>
              <a:gd name="connsiteX2" fmla="*/ 1728324 w 3456648"/>
              <a:gd name="connsiteY2" fmla="*/ 3456648 h 3456648"/>
              <a:gd name="connsiteX3" fmla="*/ 0 w 3456648"/>
              <a:gd name="connsiteY3" fmla="*/ 1728324 h 3456648"/>
              <a:gd name="connsiteX4" fmla="*/ 1728324 w 3456648"/>
              <a:gd name="connsiteY4" fmla="*/ 0 h 34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48" h="3456648">
                <a:moveTo>
                  <a:pt x="1728324" y="0"/>
                </a:moveTo>
                <a:cubicBezTo>
                  <a:pt x="2682851" y="0"/>
                  <a:pt x="3456648" y="773797"/>
                  <a:pt x="3456648" y="1728324"/>
                </a:cubicBezTo>
                <a:cubicBezTo>
                  <a:pt x="3456648" y="2682851"/>
                  <a:pt x="2682851" y="3456648"/>
                  <a:pt x="1728324" y="3456648"/>
                </a:cubicBezTo>
                <a:cubicBezTo>
                  <a:pt x="773797" y="3456648"/>
                  <a:pt x="0" y="2682851"/>
                  <a:pt x="0" y="1728324"/>
                </a:cubicBezTo>
                <a:cubicBezTo>
                  <a:pt x="0" y="773797"/>
                  <a:pt x="773797" y="0"/>
                  <a:pt x="172832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" name="Picture Placeholder 42"/>
          <p:cNvSpPr>
            <a:spLocks noGrp="1"/>
          </p:cNvSpPr>
          <p:nvPr>
            <p:ph type="pic" sz="quarter" idx="18"/>
          </p:nvPr>
        </p:nvSpPr>
        <p:spPr>
          <a:xfrm>
            <a:off x="7712802" y="3886200"/>
            <a:ext cx="1371600" cy="1371600"/>
          </a:xfrm>
          <a:custGeom>
            <a:avLst/>
            <a:gdLst>
              <a:gd name="connsiteX0" fmla="*/ 1728324 w 3456648"/>
              <a:gd name="connsiteY0" fmla="*/ 0 h 3456648"/>
              <a:gd name="connsiteX1" fmla="*/ 3456648 w 3456648"/>
              <a:gd name="connsiteY1" fmla="*/ 1728324 h 3456648"/>
              <a:gd name="connsiteX2" fmla="*/ 1728324 w 3456648"/>
              <a:gd name="connsiteY2" fmla="*/ 3456648 h 3456648"/>
              <a:gd name="connsiteX3" fmla="*/ 0 w 3456648"/>
              <a:gd name="connsiteY3" fmla="*/ 1728324 h 3456648"/>
              <a:gd name="connsiteX4" fmla="*/ 1728324 w 3456648"/>
              <a:gd name="connsiteY4" fmla="*/ 0 h 34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48" h="3456648">
                <a:moveTo>
                  <a:pt x="1728324" y="0"/>
                </a:moveTo>
                <a:cubicBezTo>
                  <a:pt x="2682851" y="0"/>
                  <a:pt x="3456648" y="773797"/>
                  <a:pt x="3456648" y="1728324"/>
                </a:cubicBezTo>
                <a:cubicBezTo>
                  <a:pt x="3456648" y="2682851"/>
                  <a:pt x="2682851" y="3456648"/>
                  <a:pt x="1728324" y="3456648"/>
                </a:cubicBezTo>
                <a:cubicBezTo>
                  <a:pt x="773797" y="3456648"/>
                  <a:pt x="0" y="2682851"/>
                  <a:pt x="0" y="1728324"/>
                </a:cubicBezTo>
                <a:cubicBezTo>
                  <a:pt x="0" y="773797"/>
                  <a:pt x="773797" y="0"/>
                  <a:pt x="172832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" name="Picture Placeholder 43"/>
          <p:cNvSpPr>
            <a:spLocks noGrp="1"/>
          </p:cNvSpPr>
          <p:nvPr>
            <p:ph type="pic" sz="quarter" idx="19"/>
          </p:nvPr>
        </p:nvSpPr>
        <p:spPr>
          <a:xfrm>
            <a:off x="10007838" y="3886200"/>
            <a:ext cx="1371600" cy="1371600"/>
          </a:xfrm>
          <a:custGeom>
            <a:avLst/>
            <a:gdLst>
              <a:gd name="connsiteX0" fmla="*/ 1728324 w 3456648"/>
              <a:gd name="connsiteY0" fmla="*/ 0 h 3456648"/>
              <a:gd name="connsiteX1" fmla="*/ 3456648 w 3456648"/>
              <a:gd name="connsiteY1" fmla="*/ 1728324 h 3456648"/>
              <a:gd name="connsiteX2" fmla="*/ 1728324 w 3456648"/>
              <a:gd name="connsiteY2" fmla="*/ 3456648 h 3456648"/>
              <a:gd name="connsiteX3" fmla="*/ 0 w 3456648"/>
              <a:gd name="connsiteY3" fmla="*/ 1728324 h 3456648"/>
              <a:gd name="connsiteX4" fmla="*/ 1728324 w 3456648"/>
              <a:gd name="connsiteY4" fmla="*/ 0 h 34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48" h="3456648">
                <a:moveTo>
                  <a:pt x="1728324" y="0"/>
                </a:moveTo>
                <a:cubicBezTo>
                  <a:pt x="2682851" y="0"/>
                  <a:pt x="3456648" y="773797"/>
                  <a:pt x="3456648" y="1728324"/>
                </a:cubicBezTo>
                <a:cubicBezTo>
                  <a:pt x="3456648" y="2682851"/>
                  <a:pt x="2682851" y="3456648"/>
                  <a:pt x="1728324" y="3456648"/>
                </a:cubicBezTo>
                <a:cubicBezTo>
                  <a:pt x="773797" y="3456648"/>
                  <a:pt x="0" y="2682851"/>
                  <a:pt x="0" y="1728324"/>
                </a:cubicBezTo>
                <a:cubicBezTo>
                  <a:pt x="0" y="773797"/>
                  <a:pt x="773797" y="0"/>
                  <a:pt x="172832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7"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01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9236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044700" y="3657600"/>
            <a:ext cx="3530600" cy="24685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2667000" y="1145078"/>
            <a:ext cx="2286000" cy="2286000"/>
          </a:xfrm>
          <a:custGeom>
            <a:avLst/>
            <a:gdLst>
              <a:gd name="connsiteX0" fmla="*/ 1728324 w 3456648"/>
              <a:gd name="connsiteY0" fmla="*/ 0 h 3456648"/>
              <a:gd name="connsiteX1" fmla="*/ 3456648 w 3456648"/>
              <a:gd name="connsiteY1" fmla="*/ 1728324 h 3456648"/>
              <a:gd name="connsiteX2" fmla="*/ 1728324 w 3456648"/>
              <a:gd name="connsiteY2" fmla="*/ 3456648 h 3456648"/>
              <a:gd name="connsiteX3" fmla="*/ 0 w 3456648"/>
              <a:gd name="connsiteY3" fmla="*/ 1728324 h 3456648"/>
              <a:gd name="connsiteX4" fmla="*/ 1728324 w 3456648"/>
              <a:gd name="connsiteY4" fmla="*/ 0 h 34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48" h="3456648">
                <a:moveTo>
                  <a:pt x="1728324" y="0"/>
                </a:moveTo>
                <a:cubicBezTo>
                  <a:pt x="2682851" y="0"/>
                  <a:pt x="3456648" y="773797"/>
                  <a:pt x="3456648" y="1728324"/>
                </a:cubicBezTo>
                <a:cubicBezTo>
                  <a:pt x="3456648" y="2682851"/>
                  <a:pt x="2682851" y="3456648"/>
                  <a:pt x="1728324" y="3456648"/>
                </a:cubicBezTo>
                <a:cubicBezTo>
                  <a:pt x="773797" y="3456648"/>
                  <a:pt x="0" y="2682851"/>
                  <a:pt x="0" y="1728324"/>
                </a:cubicBezTo>
                <a:cubicBezTo>
                  <a:pt x="0" y="773797"/>
                  <a:pt x="773797" y="0"/>
                  <a:pt x="172832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91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018024" y="528781"/>
            <a:ext cx="2834640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77200" y="528781"/>
            <a:ext cx="3530600" cy="1223819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8077200" y="2057400"/>
            <a:ext cx="3606800" cy="12145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528781"/>
            <a:ext cx="4793488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183384" y="3551380"/>
            <a:ext cx="5669280" cy="2620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2369036" y="3743036"/>
            <a:ext cx="5303520" cy="22098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bg1"/>
              </a:buClr>
              <a:buFont typeface="Wingdings 3" panose="05040102010807070707" pitchFamily="18" charset="2"/>
              <a:buChar char="Ú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7887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Content /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5173136" y="1143001"/>
            <a:ext cx="6510865" cy="49831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Clr>
                <a:schemeClr val="accent1"/>
              </a:buClr>
              <a:buFont typeface="Wingdings 3" panose="05040102010807070707" pitchFamily="18" charset="2"/>
              <a:buChar char="Ú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6E5AAD-4E61-4064-A5D2-928358C2A7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8000" y="1143000"/>
            <a:ext cx="4470400" cy="5029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794448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143000"/>
            <a:ext cx="5120640" cy="4953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accent1"/>
              </a:buClr>
              <a:buFont typeface="Wingdings 3" panose="05040102010807070707" pitchFamily="18" charset="2"/>
              <a:buChar char="Ú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4"/>
          </p:nvPr>
        </p:nvSpPr>
        <p:spPr>
          <a:xfrm>
            <a:off x="6563360" y="1143001"/>
            <a:ext cx="5120640" cy="49530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accent1"/>
              </a:buClr>
              <a:buFont typeface="Wingdings 3" panose="05040102010807070707" pitchFamily="18" charset="2"/>
              <a:buChar char="Ú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white">
    <p:bg>
      <p:bgPr>
        <a:blipFill dpi="0" rotWithShape="1">
          <a:blip r:embed="rId2">
            <a:alphaModFix amt="537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19FAD-F309-68F5-A3B2-CDA3822D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5C983-B597-FAAA-70D7-6044492B9D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3"/>
          <p:cNvSpPr>
            <a:spLocks noGrp="1"/>
          </p:cNvSpPr>
          <p:nvPr>
            <p:ph sz="half" idx="14"/>
          </p:nvPr>
        </p:nvSpPr>
        <p:spPr>
          <a:xfrm>
            <a:off x="6471920" y="1523999"/>
            <a:ext cx="5212080" cy="46481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accent1"/>
              </a:buClr>
              <a:buFont typeface="Wingdings 3" panose="05040102010807070707" pitchFamily="18" charset="2"/>
              <a:buChar char="Ú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71920" y="277449"/>
            <a:ext cx="5212080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08000" y="182562"/>
            <a:ext cx="2743200" cy="59896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352800" y="182562"/>
            <a:ext cx="2743200" cy="59896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578346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43000"/>
            <a:ext cx="12192000" cy="502919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1523999"/>
            <a:ext cx="5588000" cy="24384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accent1"/>
              </a:buClr>
              <a:buFont typeface="Wingdings 3" panose="05040102010807070707" pitchFamily="18" charset="2"/>
              <a:buChar char="Ú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444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6402" y="3029461"/>
            <a:ext cx="5689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06402" y="3581401"/>
            <a:ext cx="5689599" cy="151583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72BF44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72BF44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72BF44"/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94093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400" b="0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685138" y="-17092"/>
            <a:ext cx="8506863" cy="6883394"/>
          </a:xfrm>
          <a:custGeom>
            <a:avLst/>
            <a:gdLst>
              <a:gd name="connsiteX0" fmla="*/ 0 w 4953000"/>
              <a:gd name="connsiteY0" fmla="*/ 0 h 6400800"/>
              <a:gd name="connsiteX1" fmla="*/ 4953000 w 4953000"/>
              <a:gd name="connsiteY1" fmla="*/ 0 h 6400800"/>
              <a:gd name="connsiteX2" fmla="*/ 4953000 w 4953000"/>
              <a:gd name="connsiteY2" fmla="*/ 6400800 h 6400800"/>
              <a:gd name="connsiteX3" fmla="*/ 0 w 4953000"/>
              <a:gd name="connsiteY3" fmla="*/ 6400800 h 6400800"/>
              <a:gd name="connsiteX4" fmla="*/ 0 w 4953000"/>
              <a:gd name="connsiteY4" fmla="*/ 0 h 6400800"/>
              <a:gd name="connsiteX0" fmla="*/ 0 w 4953000"/>
              <a:gd name="connsiteY0" fmla="*/ 0 h 6400800"/>
              <a:gd name="connsiteX1" fmla="*/ 4953000 w 4953000"/>
              <a:gd name="connsiteY1" fmla="*/ 0 h 6400800"/>
              <a:gd name="connsiteX2" fmla="*/ 4953000 w 4953000"/>
              <a:gd name="connsiteY2" fmla="*/ 6400800 h 6400800"/>
              <a:gd name="connsiteX3" fmla="*/ 2700471 w 4953000"/>
              <a:gd name="connsiteY3" fmla="*/ 6392254 h 6400800"/>
              <a:gd name="connsiteX4" fmla="*/ 0 w 4953000"/>
              <a:gd name="connsiteY4" fmla="*/ 0 h 6400800"/>
              <a:gd name="connsiteX0" fmla="*/ 0 w 8174764"/>
              <a:gd name="connsiteY0" fmla="*/ 0 h 6417892"/>
              <a:gd name="connsiteX1" fmla="*/ 8174764 w 8174764"/>
              <a:gd name="connsiteY1" fmla="*/ 17092 h 6417892"/>
              <a:gd name="connsiteX2" fmla="*/ 8174764 w 8174764"/>
              <a:gd name="connsiteY2" fmla="*/ 6417892 h 6417892"/>
              <a:gd name="connsiteX3" fmla="*/ 5922235 w 8174764"/>
              <a:gd name="connsiteY3" fmla="*/ 6409346 h 6417892"/>
              <a:gd name="connsiteX4" fmla="*/ 0 w 8174764"/>
              <a:gd name="connsiteY4" fmla="*/ 0 h 6417892"/>
              <a:gd name="connsiteX0" fmla="*/ 0 w 6380147"/>
              <a:gd name="connsiteY0" fmla="*/ 0 h 6417892"/>
              <a:gd name="connsiteX1" fmla="*/ 6380147 w 6380147"/>
              <a:gd name="connsiteY1" fmla="*/ 17092 h 6417892"/>
              <a:gd name="connsiteX2" fmla="*/ 6380147 w 6380147"/>
              <a:gd name="connsiteY2" fmla="*/ 6417892 h 6417892"/>
              <a:gd name="connsiteX3" fmla="*/ 4127618 w 6380147"/>
              <a:gd name="connsiteY3" fmla="*/ 6409346 h 6417892"/>
              <a:gd name="connsiteX4" fmla="*/ 0 w 6380147"/>
              <a:gd name="connsiteY4" fmla="*/ 0 h 6417892"/>
              <a:gd name="connsiteX0" fmla="*/ 0 w 6380147"/>
              <a:gd name="connsiteY0" fmla="*/ 0 h 6887911"/>
              <a:gd name="connsiteX1" fmla="*/ 6380147 w 6380147"/>
              <a:gd name="connsiteY1" fmla="*/ 17092 h 6887911"/>
              <a:gd name="connsiteX2" fmla="*/ 6380147 w 6380147"/>
              <a:gd name="connsiteY2" fmla="*/ 6417892 h 6887911"/>
              <a:gd name="connsiteX3" fmla="*/ 4469450 w 6380147"/>
              <a:gd name="connsiteY3" fmla="*/ 6887911 h 6887911"/>
              <a:gd name="connsiteX4" fmla="*/ 0 w 6380147"/>
              <a:gd name="connsiteY4" fmla="*/ 0 h 6887911"/>
              <a:gd name="connsiteX0" fmla="*/ 0 w 6380147"/>
              <a:gd name="connsiteY0" fmla="*/ 0 h 6887911"/>
              <a:gd name="connsiteX1" fmla="*/ 6380147 w 6380147"/>
              <a:gd name="connsiteY1" fmla="*/ 17092 h 6887911"/>
              <a:gd name="connsiteX2" fmla="*/ 6380147 w 6380147"/>
              <a:gd name="connsiteY2" fmla="*/ 6879365 h 6887911"/>
              <a:gd name="connsiteX3" fmla="*/ 4469450 w 6380147"/>
              <a:gd name="connsiteY3" fmla="*/ 6887911 h 6887911"/>
              <a:gd name="connsiteX4" fmla="*/ 0 w 6380147"/>
              <a:gd name="connsiteY4" fmla="*/ 0 h 6887911"/>
              <a:gd name="connsiteX0" fmla="*/ 0 w 6380147"/>
              <a:gd name="connsiteY0" fmla="*/ 0 h 6896457"/>
              <a:gd name="connsiteX1" fmla="*/ 6380147 w 6380147"/>
              <a:gd name="connsiteY1" fmla="*/ 17092 h 6896457"/>
              <a:gd name="connsiteX2" fmla="*/ 6380147 w 6380147"/>
              <a:gd name="connsiteY2" fmla="*/ 6879365 h 6896457"/>
              <a:gd name="connsiteX3" fmla="*/ 4623274 w 6380147"/>
              <a:gd name="connsiteY3" fmla="*/ 6896457 h 6896457"/>
              <a:gd name="connsiteX4" fmla="*/ 0 w 6380147"/>
              <a:gd name="connsiteY4" fmla="*/ 0 h 6896457"/>
              <a:gd name="connsiteX0" fmla="*/ 0 w 6380147"/>
              <a:gd name="connsiteY0" fmla="*/ 0 h 6883394"/>
              <a:gd name="connsiteX1" fmla="*/ 6380147 w 6380147"/>
              <a:gd name="connsiteY1" fmla="*/ 17092 h 6883394"/>
              <a:gd name="connsiteX2" fmla="*/ 6380147 w 6380147"/>
              <a:gd name="connsiteY2" fmla="*/ 6879365 h 6883394"/>
              <a:gd name="connsiteX3" fmla="*/ 4597149 w 6380147"/>
              <a:gd name="connsiteY3" fmla="*/ 6883394 h 6883394"/>
              <a:gd name="connsiteX4" fmla="*/ 0 w 6380147"/>
              <a:gd name="connsiteY4" fmla="*/ 0 h 6883394"/>
              <a:gd name="connsiteX0" fmla="*/ 0 w 6380147"/>
              <a:gd name="connsiteY0" fmla="*/ 0 h 6883394"/>
              <a:gd name="connsiteX1" fmla="*/ 6380147 w 6380147"/>
              <a:gd name="connsiteY1" fmla="*/ 17092 h 6883394"/>
              <a:gd name="connsiteX2" fmla="*/ 6380147 w 6380147"/>
              <a:gd name="connsiteY2" fmla="*/ 6879365 h 6883394"/>
              <a:gd name="connsiteX3" fmla="*/ 4571023 w 6380147"/>
              <a:gd name="connsiteY3" fmla="*/ 6883394 h 6883394"/>
              <a:gd name="connsiteX4" fmla="*/ 0 w 6380147"/>
              <a:gd name="connsiteY4" fmla="*/ 0 h 688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147" h="6883394">
                <a:moveTo>
                  <a:pt x="0" y="0"/>
                </a:moveTo>
                <a:lnTo>
                  <a:pt x="6380147" y="17092"/>
                </a:lnTo>
                <a:lnTo>
                  <a:pt x="6380147" y="6879365"/>
                </a:lnTo>
                <a:lnTo>
                  <a:pt x="4571023" y="6883394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457200" bIns="182880" anchor="ctr"/>
          <a:lstStyle>
            <a:lvl1pPr marL="0" indent="0" algn="r">
              <a:buNone/>
              <a:defRPr sz="2400" baseline="0"/>
            </a:lvl1pPr>
          </a:lstStyle>
          <a:p>
            <a:r>
              <a:rPr lang="en-US"/>
              <a:t>Click here to add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1"/>
            <a:ext cx="12192000" cy="4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/>
          <p:cNvSpPr/>
          <p:nvPr userDrawn="1"/>
        </p:nvSpPr>
        <p:spPr>
          <a:xfrm>
            <a:off x="3201852" y="-4355"/>
            <a:ext cx="4471768" cy="4572000"/>
          </a:xfrm>
          <a:custGeom>
            <a:avLst/>
            <a:gdLst>
              <a:gd name="connsiteX0" fmla="*/ 0 w 3353826"/>
              <a:gd name="connsiteY0" fmla="*/ 0 h 4572000"/>
              <a:gd name="connsiteX1" fmla="*/ 314616 w 3353826"/>
              <a:gd name="connsiteY1" fmla="*/ 0 h 4572000"/>
              <a:gd name="connsiteX2" fmla="*/ 3353826 w 3353826"/>
              <a:gd name="connsiteY2" fmla="*/ 4572000 h 4572000"/>
              <a:gd name="connsiteX3" fmla="*/ 3068154 w 335382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3826" h="4572000">
                <a:moveTo>
                  <a:pt x="0" y="0"/>
                </a:moveTo>
                <a:lnTo>
                  <a:pt x="314616" y="0"/>
                </a:lnTo>
                <a:lnTo>
                  <a:pt x="3353826" y="4572000"/>
                </a:lnTo>
                <a:lnTo>
                  <a:pt x="3068154" y="4572000"/>
                </a:lnTo>
                <a:close/>
              </a:path>
            </a:pathLst>
          </a:custGeom>
          <a:solidFill>
            <a:srgbClr val="234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Freeform 27"/>
          <p:cNvSpPr/>
          <p:nvPr userDrawn="1"/>
        </p:nvSpPr>
        <p:spPr>
          <a:xfrm>
            <a:off x="7374544" y="4659086"/>
            <a:ext cx="2338001" cy="2211355"/>
          </a:xfrm>
          <a:custGeom>
            <a:avLst/>
            <a:gdLst>
              <a:gd name="connsiteX0" fmla="*/ 0 w 1439992"/>
              <a:gd name="connsiteY0" fmla="*/ 0 h 1737360"/>
              <a:gd name="connsiteX1" fmla="*/ 285093 w 1439992"/>
              <a:gd name="connsiteY1" fmla="*/ 0 h 1737360"/>
              <a:gd name="connsiteX2" fmla="*/ 1439992 w 1439992"/>
              <a:gd name="connsiteY2" fmla="*/ 1737360 h 1737360"/>
              <a:gd name="connsiteX3" fmla="*/ 1165899 w 1439992"/>
              <a:gd name="connsiteY3" fmla="*/ 1737360 h 1737360"/>
              <a:gd name="connsiteX0" fmla="*/ 0 w 1753501"/>
              <a:gd name="connsiteY0" fmla="*/ 0 h 2211355"/>
              <a:gd name="connsiteX1" fmla="*/ 285093 w 1753501"/>
              <a:gd name="connsiteY1" fmla="*/ 0 h 2211355"/>
              <a:gd name="connsiteX2" fmla="*/ 1753501 w 1753501"/>
              <a:gd name="connsiteY2" fmla="*/ 2211355 h 2211355"/>
              <a:gd name="connsiteX3" fmla="*/ 1165899 w 1753501"/>
              <a:gd name="connsiteY3" fmla="*/ 1737360 h 2211355"/>
              <a:gd name="connsiteX4" fmla="*/ 0 w 1753501"/>
              <a:gd name="connsiteY4" fmla="*/ 0 h 2211355"/>
              <a:gd name="connsiteX0" fmla="*/ 0 w 1753501"/>
              <a:gd name="connsiteY0" fmla="*/ 0 h 2211355"/>
              <a:gd name="connsiteX1" fmla="*/ 285093 w 1753501"/>
              <a:gd name="connsiteY1" fmla="*/ 0 h 2211355"/>
              <a:gd name="connsiteX2" fmla="*/ 1753501 w 1753501"/>
              <a:gd name="connsiteY2" fmla="*/ 2211355 h 2211355"/>
              <a:gd name="connsiteX3" fmla="*/ 1483140 w 1753501"/>
              <a:gd name="connsiteY3" fmla="*/ 2207622 h 2211355"/>
              <a:gd name="connsiteX4" fmla="*/ 0 w 1753501"/>
              <a:gd name="connsiteY4" fmla="*/ 0 h 22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501" h="2211355">
                <a:moveTo>
                  <a:pt x="0" y="0"/>
                </a:moveTo>
                <a:lnTo>
                  <a:pt x="285093" y="0"/>
                </a:lnTo>
                <a:lnTo>
                  <a:pt x="1753501" y="2211355"/>
                </a:lnTo>
                <a:lnTo>
                  <a:pt x="1483140" y="220762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2711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94093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400" b="0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1"/>
            <a:ext cx="12192000" cy="4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267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328160" y="0"/>
            <a:ext cx="7863840" cy="6858000"/>
          </a:xfrm>
          <a:prstGeom prst="rect">
            <a:avLst/>
          </a:prstGeom>
        </p:spPr>
        <p:txBody>
          <a:bodyPr lIns="91440" tIns="91440" bIns="91440"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here to add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06402" y="3029461"/>
            <a:ext cx="37591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06402" y="4114801"/>
            <a:ext cx="3759199" cy="151583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rgbClr val="9A0000"/>
              </a:buClr>
              <a:buFont typeface="Wingdings 3" panose="05040102010807070707" pitchFamily="18" charset="2"/>
              <a:buChar char="}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72BF44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72BF44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72BF44"/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943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94093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400" b="0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1"/>
            <a:ext cx="12192000" cy="4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40" tIns="91440" bIns="91440"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here to add image</a:t>
            </a:r>
          </a:p>
        </p:txBody>
      </p:sp>
    </p:spTree>
    <p:extLst>
      <p:ext uri="{BB962C8B-B14F-4D97-AF65-F5344CB8AC3E}">
        <p14:creationId xmlns:p14="http://schemas.microsoft.com/office/powerpoint/2010/main" val="440938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w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94093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400" b="0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1"/>
            <a:ext cx="12192000" cy="4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40" tIns="91440" bIns="91440"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here to add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6402" y="685801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54611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94093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400" b="0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1"/>
            <a:ext cx="12192000" cy="4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40" tIns="91440" bIns="91440"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here to add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4266"/>
            <a:ext cx="3962400" cy="90351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838200" y="2357366"/>
            <a:ext cx="3959352" cy="25146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accent1"/>
              </a:buClr>
              <a:buFont typeface="Wingdings 3" panose="05040102010807070707" pitchFamily="18" charset="2"/>
              <a:buChar char="Ú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9473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40" tIns="91440" bIns="91440"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here to add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94093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400" b="0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524000" y="2836500"/>
            <a:ext cx="9144000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4292600" y="4390050"/>
            <a:ext cx="3606800" cy="1371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006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ient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077200" y="1828800"/>
            <a:ext cx="4114800" cy="3657600"/>
          </a:xfrm>
          <a:prstGeom prst="rect">
            <a:avLst/>
          </a:prstGeom>
        </p:spPr>
        <p:txBody>
          <a:bodyPr lIns="91440" tIns="91440" bIns="91440" anchor="ctr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here to add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445613-16E9-D87C-819B-208FEA3DDED8}"/>
              </a:ext>
            </a:extLst>
          </p:cNvPr>
          <p:cNvSpPr/>
          <p:nvPr userDrawn="1"/>
        </p:nvSpPr>
        <p:spPr>
          <a:xfrm>
            <a:off x="0" y="1828800"/>
            <a:ext cx="80772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94093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400" b="0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1066800" y="2307567"/>
            <a:ext cx="6400800" cy="27432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1EECB7-6DB5-8584-A312-0176C2B9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A034FAF-95BC-B9B3-B437-72537E33C6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1" y="731852"/>
            <a:ext cx="11277600" cy="2743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118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8966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blocks content">
    <p:bg>
      <p:bgPr>
        <a:blipFill dpi="0" rotWithShape="1">
          <a:blip r:embed="rId2">
            <a:alphaModFix amt="537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1839-701E-49D1-765D-9055617C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6C71CA-159A-0BB2-841A-831F2F95C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D3659B-9012-A08D-4FA1-7DFC29E74E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05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4B1EDE-9BDC-37B0-131C-0BF3F70BC6C8}"/>
              </a:ext>
            </a:extLst>
          </p:cNvPr>
          <p:cNvSpPr/>
          <p:nvPr userDrawn="1"/>
        </p:nvSpPr>
        <p:spPr>
          <a:xfrm>
            <a:off x="1252792" y="38100"/>
            <a:ext cx="1942711" cy="6781202"/>
          </a:xfrm>
          <a:custGeom>
            <a:avLst/>
            <a:gdLst>
              <a:gd name="connsiteX0" fmla="*/ 0 w 3048000"/>
              <a:gd name="connsiteY0" fmla="*/ 0 h 6857402"/>
              <a:gd name="connsiteX1" fmla="*/ 1083459 w 3048000"/>
              <a:gd name="connsiteY1" fmla="*/ 0 h 6857402"/>
              <a:gd name="connsiteX2" fmla="*/ 1221221 w 3048000"/>
              <a:gd name="connsiteY2" fmla="*/ 85143 h 6857402"/>
              <a:gd name="connsiteX3" fmla="*/ 3048000 w 3048000"/>
              <a:gd name="connsiteY3" fmla="*/ 3429000 h 6857402"/>
              <a:gd name="connsiteX4" fmla="*/ 1221221 w 3048000"/>
              <a:gd name="connsiteY4" fmla="*/ 6772858 h 6857402"/>
              <a:gd name="connsiteX5" fmla="*/ 1084427 w 3048000"/>
              <a:gd name="connsiteY5" fmla="*/ 6857402 h 6857402"/>
              <a:gd name="connsiteX6" fmla="*/ 0 w 3048000"/>
              <a:gd name="connsiteY6" fmla="*/ 6857402 h 6857402"/>
              <a:gd name="connsiteX0" fmla="*/ 0 w 3048000"/>
              <a:gd name="connsiteY0" fmla="*/ 0 h 6948842"/>
              <a:gd name="connsiteX1" fmla="*/ 1083459 w 3048000"/>
              <a:gd name="connsiteY1" fmla="*/ 0 h 6948842"/>
              <a:gd name="connsiteX2" fmla="*/ 1221221 w 3048000"/>
              <a:gd name="connsiteY2" fmla="*/ 85143 h 6948842"/>
              <a:gd name="connsiteX3" fmla="*/ 3048000 w 3048000"/>
              <a:gd name="connsiteY3" fmla="*/ 3429000 h 6948842"/>
              <a:gd name="connsiteX4" fmla="*/ 1221221 w 3048000"/>
              <a:gd name="connsiteY4" fmla="*/ 6772858 h 6948842"/>
              <a:gd name="connsiteX5" fmla="*/ 1084427 w 3048000"/>
              <a:gd name="connsiteY5" fmla="*/ 6857402 h 6948842"/>
              <a:gd name="connsiteX6" fmla="*/ 91440 w 3048000"/>
              <a:gd name="connsiteY6" fmla="*/ 6948842 h 6948842"/>
              <a:gd name="connsiteX0" fmla="*/ 992019 w 2956560"/>
              <a:gd name="connsiteY0" fmla="*/ 0 h 6948842"/>
              <a:gd name="connsiteX1" fmla="*/ 1129781 w 2956560"/>
              <a:gd name="connsiteY1" fmla="*/ 85143 h 6948842"/>
              <a:gd name="connsiteX2" fmla="*/ 2956560 w 2956560"/>
              <a:gd name="connsiteY2" fmla="*/ 3429000 h 6948842"/>
              <a:gd name="connsiteX3" fmla="*/ 1129781 w 2956560"/>
              <a:gd name="connsiteY3" fmla="*/ 6772858 h 6948842"/>
              <a:gd name="connsiteX4" fmla="*/ 992987 w 2956560"/>
              <a:gd name="connsiteY4" fmla="*/ 6857402 h 6948842"/>
              <a:gd name="connsiteX5" fmla="*/ 0 w 2956560"/>
              <a:gd name="connsiteY5" fmla="*/ 6948842 h 6948842"/>
              <a:gd name="connsiteX0" fmla="*/ 0 w 1964541"/>
              <a:gd name="connsiteY0" fmla="*/ 0 h 6857402"/>
              <a:gd name="connsiteX1" fmla="*/ 137762 w 1964541"/>
              <a:gd name="connsiteY1" fmla="*/ 85143 h 6857402"/>
              <a:gd name="connsiteX2" fmla="*/ 1964541 w 1964541"/>
              <a:gd name="connsiteY2" fmla="*/ 3429000 h 6857402"/>
              <a:gd name="connsiteX3" fmla="*/ 137762 w 1964541"/>
              <a:gd name="connsiteY3" fmla="*/ 6772858 h 6857402"/>
              <a:gd name="connsiteX4" fmla="*/ 968 w 1964541"/>
              <a:gd name="connsiteY4" fmla="*/ 6857402 h 685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541" h="6857402">
                <a:moveTo>
                  <a:pt x="0" y="0"/>
                </a:moveTo>
                <a:lnTo>
                  <a:pt x="137762" y="85143"/>
                </a:lnTo>
                <a:cubicBezTo>
                  <a:pt x="1243336" y="828286"/>
                  <a:pt x="1964541" y="2049034"/>
                  <a:pt x="1964541" y="3429000"/>
                </a:cubicBezTo>
                <a:cubicBezTo>
                  <a:pt x="1964541" y="4808967"/>
                  <a:pt x="1243336" y="6029715"/>
                  <a:pt x="137762" y="6772858"/>
                </a:cubicBezTo>
                <a:lnTo>
                  <a:pt x="968" y="6857402"/>
                </a:lnTo>
              </a:path>
            </a:pathLst>
          </a:cu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59D3788-C130-2C67-8253-00B13047B9EB}"/>
              </a:ext>
            </a:extLst>
          </p:cNvPr>
          <p:cNvSpPr/>
          <p:nvPr userDrawn="1"/>
        </p:nvSpPr>
        <p:spPr>
          <a:xfrm>
            <a:off x="0" y="323793"/>
            <a:ext cx="2437802" cy="6209816"/>
          </a:xfrm>
          <a:custGeom>
            <a:avLst/>
            <a:gdLst>
              <a:gd name="connsiteX0" fmla="*/ 0 w 2437802"/>
              <a:gd name="connsiteY0" fmla="*/ 0 h 6209816"/>
              <a:gd name="connsiteX1" fmla="*/ 189313 w 2437802"/>
              <a:gd name="connsiteY1" fmla="*/ 48677 h 6209816"/>
              <a:gd name="connsiteX2" fmla="*/ 2437802 w 2437802"/>
              <a:gd name="connsiteY2" fmla="*/ 3104908 h 6209816"/>
              <a:gd name="connsiteX3" fmla="*/ 189313 w 2437802"/>
              <a:gd name="connsiteY3" fmla="*/ 6161139 h 6209816"/>
              <a:gd name="connsiteX4" fmla="*/ 0 w 2437802"/>
              <a:gd name="connsiteY4" fmla="*/ 6209816 h 620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802" h="6209816">
                <a:moveTo>
                  <a:pt x="0" y="0"/>
                </a:moveTo>
                <a:lnTo>
                  <a:pt x="189313" y="48677"/>
                </a:lnTo>
                <a:cubicBezTo>
                  <a:pt x="1491974" y="453847"/>
                  <a:pt x="2437802" y="1668923"/>
                  <a:pt x="2437802" y="3104908"/>
                </a:cubicBezTo>
                <a:cubicBezTo>
                  <a:pt x="2437802" y="4540894"/>
                  <a:pt x="1491974" y="5755970"/>
                  <a:pt x="189313" y="6161139"/>
                </a:cubicBezTo>
                <a:lnTo>
                  <a:pt x="0" y="62098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E67FC7-381D-9519-B78A-C1AC0B652A6A}"/>
              </a:ext>
            </a:extLst>
          </p:cNvPr>
          <p:cNvSpPr/>
          <p:nvPr userDrawn="1"/>
        </p:nvSpPr>
        <p:spPr>
          <a:xfrm>
            <a:off x="1066800" y="0"/>
            <a:ext cx="1143000" cy="76200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627B88-D7A4-A36E-39BA-2FA1860FB330}"/>
              </a:ext>
            </a:extLst>
          </p:cNvPr>
          <p:cNvSpPr/>
          <p:nvPr userDrawn="1"/>
        </p:nvSpPr>
        <p:spPr>
          <a:xfrm>
            <a:off x="1121203" y="6095943"/>
            <a:ext cx="1143000" cy="76200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931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0941E-AA68-44B0-9F40-B574AC7B7E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0416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995465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618"/>
            <a:ext cx="3044952" cy="6858000"/>
          </a:xfrm>
          <a:prstGeom prst="rect">
            <a:avLst/>
          </a:prstGeom>
        </p:spPr>
        <p:txBody>
          <a:bodyPr lIns="91440" tIns="91440" bIns="91440" anchor="ctr"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image</a:t>
            </a:r>
          </a:p>
        </p:txBody>
      </p:sp>
      <p:sp>
        <p:nvSpPr>
          <p:cNvPr id="11" name="Freeform 10"/>
          <p:cNvSpPr/>
          <p:nvPr userDrawn="1"/>
        </p:nvSpPr>
        <p:spPr>
          <a:xfrm rot="16200000">
            <a:off x="1064491" y="1835727"/>
            <a:ext cx="6862618" cy="3200400"/>
          </a:xfrm>
          <a:custGeom>
            <a:avLst/>
            <a:gdLst>
              <a:gd name="connsiteX0" fmla="*/ 6862618 w 6862618"/>
              <a:gd name="connsiteY0" fmla="*/ 155448 h 3200400"/>
              <a:gd name="connsiteX1" fmla="*/ 6862618 w 6862618"/>
              <a:gd name="connsiteY1" fmla="*/ 3200400 h 3200400"/>
              <a:gd name="connsiteX2" fmla="*/ 0 w 6862618"/>
              <a:gd name="connsiteY2" fmla="*/ 3200400 h 3200400"/>
              <a:gd name="connsiteX3" fmla="*/ 0 w 6862618"/>
              <a:gd name="connsiteY3" fmla="*/ 155448 h 3200400"/>
              <a:gd name="connsiteX4" fmla="*/ 5900776 w 6862618"/>
              <a:gd name="connsiteY4" fmla="*/ 155448 h 3200400"/>
              <a:gd name="connsiteX5" fmla="*/ 5990936 w 6862618"/>
              <a:gd name="connsiteY5" fmla="*/ 0 h 3200400"/>
              <a:gd name="connsiteX6" fmla="*/ 6081096 w 6862618"/>
              <a:gd name="connsiteY6" fmla="*/ 155448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2618" h="3200400">
                <a:moveTo>
                  <a:pt x="6862618" y="155448"/>
                </a:moveTo>
                <a:lnTo>
                  <a:pt x="6862618" y="3200400"/>
                </a:lnTo>
                <a:lnTo>
                  <a:pt x="0" y="3200400"/>
                </a:lnTo>
                <a:lnTo>
                  <a:pt x="0" y="155448"/>
                </a:lnTo>
                <a:lnTo>
                  <a:pt x="5900776" y="155448"/>
                </a:lnTo>
                <a:lnTo>
                  <a:pt x="5990936" y="0"/>
                </a:lnTo>
                <a:lnTo>
                  <a:pt x="6081096" y="1554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71920" y="277449"/>
            <a:ext cx="5212080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cap="all" baseline="0">
                <a:solidFill>
                  <a:srgbClr val="234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6471920" y="1523999"/>
            <a:ext cx="5212080" cy="25146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A0000"/>
              </a:buClr>
              <a:buFont typeface="Wingdings 3" panose="05040102010807070707" pitchFamily="18" charset="2"/>
              <a:buChar char="}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accent1"/>
              </a:buClr>
              <a:buFont typeface="Wingdings 3" panose="05040102010807070707" pitchFamily="18" charset="2"/>
              <a:buChar char="Ú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29677" y="4343400"/>
            <a:ext cx="3566160" cy="1828800"/>
          </a:xfrm>
          <a:prstGeom prst="rect">
            <a:avLst/>
          </a:prstGeom>
        </p:spPr>
        <p:txBody>
          <a:bodyPr lIns="91440" tIns="91440" bIns="91440" anchor="ctr"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image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8209280" y="4343400"/>
            <a:ext cx="3474720" cy="1828800"/>
          </a:xfrm>
          <a:prstGeom prst="rect">
            <a:avLst/>
          </a:prstGeom>
        </p:spPr>
        <p:txBody>
          <a:bodyPr lIns="91440" tIns="91440" bIns="91440" anchor="ctr"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image</a:t>
            </a:r>
          </a:p>
        </p:txBody>
      </p:sp>
    </p:spTree>
    <p:extLst>
      <p:ext uri="{BB962C8B-B14F-4D97-AF65-F5344CB8AC3E}">
        <p14:creationId xmlns:p14="http://schemas.microsoft.com/office/powerpoint/2010/main" val="30522114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695771" y="0"/>
            <a:ext cx="8496229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3657600" cy="1143000"/>
          </a:xfrm>
          <a:prstGeom prst="rect">
            <a:avLst/>
          </a:prstGeom>
          <a:solidFill>
            <a:srgbClr val="234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24506"/>
            <a:ext cx="7777621" cy="1003241"/>
          </a:xfrm>
          <a:prstGeom prst="rect">
            <a:avLst/>
          </a:prstGeom>
        </p:spPr>
        <p:txBody>
          <a:bodyPr/>
          <a:lstStyle>
            <a:lvl1pPr algn="l">
              <a:defRPr sz="17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06396" y="182564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eft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>
            <a:lvl1pPr marL="2286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1pPr>
            <a:lvl2pPr marL="6858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2pPr>
            <a:lvl3pPr marL="11430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3pPr>
            <a:lvl4pPr marL="16002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4pPr>
            <a:lvl5pPr marL="20574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A2ABB-85BC-8DE4-E128-C418383837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DB0B0-DFC7-330C-C468-9FD1B862B3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CFF-6142-FCF5-594F-85F8C6FC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436FE-1AD5-1155-9A51-2F9B050C69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22182-C948-3EC4-4863-D95B981DF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white">
    <p:bg>
      <p:bgPr>
        <a:blipFill dpi="0" rotWithShape="1">
          <a:blip r:embed="rId2">
            <a:alphaModFix amt="523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313C3-8F84-8917-4109-7D9EFE546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B790C-F7CC-1ACD-A33A-6201B2F81B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47" Type="http://schemas.openxmlformats.org/officeDocument/2006/relationships/slideLayout" Target="../slideLayouts/slideLayout56.xml"/><Relationship Id="rId50" Type="http://schemas.openxmlformats.org/officeDocument/2006/relationships/slideLayout" Target="../slideLayouts/slideLayout59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62.xml"/><Relationship Id="rId5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Relationship Id="rId48" Type="http://schemas.openxmlformats.org/officeDocument/2006/relationships/slideLayout" Target="../slideLayouts/slideLayout57.xml"/><Relationship Id="rId56" Type="http://schemas.openxmlformats.org/officeDocument/2006/relationships/image" Target="../media/image7.png"/><Relationship Id="rId8" Type="http://schemas.openxmlformats.org/officeDocument/2006/relationships/slideLayout" Target="../slideLayouts/slideLayout17.xml"/><Relationship Id="rId51" Type="http://schemas.openxmlformats.org/officeDocument/2006/relationships/slideLayout" Target="../slideLayouts/slideLayout60.xml"/><Relationship Id="rId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6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58.xml"/><Relationship Id="rId57" Type="http://schemas.openxmlformats.org/officeDocument/2006/relationships/image" Target="../media/image8.png"/><Relationship Id="rId10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2AB5-2D61-E791-3C5A-2889D38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2004-5CF5-C111-0323-2D4DC3F0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5" r:id="rId3"/>
    <p:sldLayoutId id="2147483650" r:id="rId4"/>
    <p:sldLayoutId id="2147483656" r:id="rId5"/>
    <p:sldLayoutId id="2147483652" r:id="rId6"/>
    <p:sldLayoutId id="2147483659" r:id="rId7"/>
    <p:sldLayoutId id="2147483654" r:id="rId8"/>
    <p:sldLayoutId id="2147483663" r:id="rId9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i="0" kern="1200" baseline="0">
          <a:solidFill>
            <a:srgbClr val="3366CC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2" y="6729984"/>
            <a:ext cx="9323551" cy="127360"/>
          </a:xfrm>
          <a:custGeom>
            <a:avLst/>
            <a:gdLst>
              <a:gd name="connsiteX0" fmla="*/ 0 w 6992663"/>
              <a:gd name="connsiteY0" fmla="*/ 0 h 127360"/>
              <a:gd name="connsiteX1" fmla="*/ 754168 w 6992663"/>
              <a:gd name="connsiteY1" fmla="*/ 0 h 127360"/>
              <a:gd name="connsiteX2" fmla="*/ 6097424 w 6992663"/>
              <a:gd name="connsiteY2" fmla="*/ 0 h 127360"/>
              <a:gd name="connsiteX3" fmla="*/ 6851592 w 6992663"/>
              <a:gd name="connsiteY3" fmla="*/ 0 h 127360"/>
              <a:gd name="connsiteX4" fmla="*/ 6992663 w 6992663"/>
              <a:gd name="connsiteY4" fmla="*/ 127360 h 127360"/>
              <a:gd name="connsiteX5" fmla="*/ 0 w 6992663"/>
              <a:gd name="connsiteY5" fmla="*/ 127360 h 12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2663" h="127360">
                <a:moveTo>
                  <a:pt x="0" y="0"/>
                </a:moveTo>
                <a:lnTo>
                  <a:pt x="754168" y="0"/>
                </a:lnTo>
                <a:lnTo>
                  <a:pt x="6097424" y="0"/>
                </a:lnTo>
                <a:lnTo>
                  <a:pt x="6851592" y="0"/>
                </a:lnTo>
                <a:lnTo>
                  <a:pt x="6992663" y="127360"/>
                </a:lnTo>
                <a:lnTo>
                  <a:pt x="0" y="127360"/>
                </a:lnTo>
                <a:close/>
              </a:path>
            </a:pathLst>
          </a:custGeom>
          <a:solidFill>
            <a:srgbClr val="234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8" name="Freeform 17"/>
          <p:cNvSpPr/>
          <p:nvPr userDrawn="1"/>
        </p:nvSpPr>
        <p:spPr>
          <a:xfrm>
            <a:off x="11277600" y="6729984"/>
            <a:ext cx="914400" cy="127360"/>
          </a:xfrm>
          <a:custGeom>
            <a:avLst/>
            <a:gdLst>
              <a:gd name="connsiteX0" fmla="*/ 0 w 685800"/>
              <a:gd name="connsiteY0" fmla="*/ 0 h 127360"/>
              <a:gd name="connsiteX1" fmla="*/ 685800 w 685800"/>
              <a:gd name="connsiteY1" fmla="*/ 0 h 127360"/>
              <a:gd name="connsiteX2" fmla="*/ 685800 w 685800"/>
              <a:gd name="connsiteY2" fmla="*/ 127360 h 127360"/>
              <a:gd name="connsiteX3" fmla="*/ 141071 w 685800"/>
              <a:gd name="connsiteY3" fmla="*/ 127360 h 12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127360">
                <a:moveTo>
                  <a:pt x="0" y="0"/>
                </a:moveTo>
                <a:lnTo>
                  <a:pt x="685800" y="0"/>
                </a:lnTo>
                <a:lnTo>
                  <a:pt x="685800" y="127360"/>
                </a:lnTo>
                <a:lnTo>
                  <a:pt x="141071" y="127360"/>
                </a:lnTo>
                <a:close/>
              </a:path>
            </a:pathLst>
          </a:cu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379200" y="6425725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2054789" y="6729984"/>
            <a:ext cx="9323551" cy="127360"/>
          </a:xfrm>
          <a:custGeom>
            <a:avLst/>
            <a:gdLst>
              <a:gd name="connsiteX0" fmla="*/ 0 w 6992663"/>
              <a:gd name="connsiteY0" fmla="*/ 0 h 127360"/>
              <a:gd name="connsiteX1" fmla="*/ 754168 w 6992663"/>
              <a:gd name="connsiteY1" fmla="*/ 0 h 127360"/>
              <a:gd name="connsiteX2" fmla="*/ 6097424 w 6992663"/>
              <a:gd name="connsiteY2" fmla="*/ 0 h 127360"/>
              <a:gd name="connsiteX3" fmla="*/ 6851592 w 6992663"/>
              <a:gd name="connsiteY3" fmla="*/ 0 h 127360"/>
              <a:gd name="connsiteX4" fmla="*/ 6992663 w 6992663"/>
              <a:gd name="connsiteY4" fmla="*/ 127360 h 127360"/>
              <a:gd name="connsiteX5" fmla="*/ 0 w 6992663"/>
              <a:gd name="connsiteY5" fmla="*/ 127360 h 12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2663" h="127360">
                <a:moveTo>
                  <a:pt x="0" y="0"/>
                </a:moveTo>
                <a:lnTo>
                  <a:pt x="754168" y="0"/>
                </a:lnTo>
                <a:lnTo>
                  <a:pt x="6097424" y="0"/>
                </a:lnTo>
                <a:lnTo>
                  <a:pt x="6851592" y="0"/>
                </a:lnTo>
                <a:lnTo>
                  <a:pt x="6992663" y="127360"/>
                </a:lnTo>
                <a:lnTo>
                  <a:pt x="0" y="127360"/>
                </a:lnTo>
                <a:close/>
              </a:path>
            </a:pathLst>
          </a:custGeom>
          <a:solidFill>
            <a:srgbClr val="234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996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707" r:id="rId43"/>
    <p:sldLayoutId id="2147483708" r:id="rId44"/>
    <p:sldLayoutId id="2147483709" r:id="rId45"/>
    <p:sldLayoutId id="2147483710" r:id="rId46"/>
    <p:sldLayoutId id="2147483711" r:id="rId47"/>
    <p:sldLayoutId id="2147483712" r:id="rId48"/>
    <p:sldLayoutId id="2147483713" r:id="rId49"/>
    <p:sldLayoutId id="2147483714" r:id="rId50"/>
    <p:sldLayoutId id="2147483715" r:id="rId51"/>
    <p:sldLayoutId id="2147483716" r:id="rId52"/>
    <p:sldLayoutId id="2147483717" r:id="rId53"/>
    <p:sldLayoutId id="2147483718" r:id="rId5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5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5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2BF44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2BF44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2BF44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0">
          <p15:clr>
            <a:srgbClr val="F26B43"/>
          </p15:clr>
        </p15:guide>
        <p15:guide id="4" pos="7360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720">
          <p15:clr>
            <a:srgbClr val="F26B43"/>
          </p15:clr>
        </p15:guide>
        <p15:guide id="7" pos="2544">
          <p15:clr>
            <a:srgbClr val="F26B43"/>
          </p15:clr>
        </p15:guide>
        <p15:guide id="8" pos="5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howell@ibts.or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c.adcogov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3200"/>
            <a:ext cx="10204704" cy="1371600"/>
          </a:xfrm>
        </p:spPr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as an Asset, Not a Liability: </a:t>
            </a:r>
            <a:r>
              <a:rPr lang="en-US" sz="3200" b="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Innovative Approaches to Partnership for Disaster Management and Resilience</a:t>
            </a:r>
            <a:endParaRPr lang="en-US" sz="32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668872"/>
            <a:ext cx="10204704" cy="1010590"/>
          </a:xfrm>
        </p:spPr>
        <p:txBody>
          <a:bodyPr/>
          <a:lstStyle/>
          <a:p>
            <a:r>
              <a:rPr lang="en-US" dirty="0"/>
              <a:t>Patrick Howell, IBTS</a:t>
            </a:r>
          </a:p>
          <a:p>
            <a:r>
              <a:rPr lang="en-US" dirty="0"/>
              <a:t>Daniela Garcia, Adams County, CO</a:t>
            </a:r>
          </a:p>
        </p:txBody>
      </p:sp>
    </p:spTree>
    <p:extLst>
      <p:ext uri="{BB962C8B-B14F-4D97-AF65-F5344CB8AC3E}">
        <p14:creationId xmlns:p14="http://schemas.microsoft.com/office/powerpoint/2010/main" val="387537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9CC5D72-938D-4303-A090-26F48B40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2" y="277449"/>
            <a:ext cx="11277599" cy="457200"/>
          </a:xfrm>
        </p:spPr>
        <p:txBody>
          <a:bodyPr/>
          <a:lstStyle/>
          <a:p>
            <a:pPr algn="ctr"/>
            <a:r>
              <a:rPr lang="en-US" dirty="0"/>
              <a:t>Recovery and resilience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4379-49A8-406D-BFE6-B9807910F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F9D2D-1A16-4C9A-A9C3-40CFB94BD3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8944064-93A6-481B-8A73-2DE21F7776A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754200" y="5340435"/>
            <a:ext cx="8582003" cy="1219200"/>
          </a:xfrm>
          <a:prstGeom prst="rect">
            <a:avLst/>
          </a:prstGeom>
        </p:spPr>
        <p:txBody>
          <a:bodyPr lIns="121920" tIns="60960" rIns="121920" bIns="60960" anchor="t"/>
          <a:lstStyle/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Within this framework, there are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15 Goals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60 Actions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advance recovery and resilience priorities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B4CAA1A3-0270-4CDB-981B-2BBD29A1241D}"/>
              </a:ext>
            </a:extLst>
          </p:cNvPr>
          <p:cNvSpPr txBox="1">
            <a:spLocks/>
          </p:cNvSpPr>
          <p:nvPr/>
        </p:nvSpPr>
        <p:spPr>
          <a:xfrm>
            <a:off x="3833714" y="3657600"/>
            <a:ext cx="4422974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Adams County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Long-Term Recovery &amp; Resiliency Strategic Plan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3D5F973-15E1-637E-A1BD-64E57F7AD6AC}"/>
              </a:ext>
            </a:extLst>
          </p:cNvPr>
          <p:cNvGrpSpPr/>
          <p:nvPr/>
        </p:nvGrpSpPr>
        <p:grpSpPr>
          <a:xfrm>
            <a:off x="2031111" y="2223920"/>
            <a:ext cx="8028180" cy="2902739"/>
            <a:chOff x="1769238" y="1875977"/>
            <a:chExt cx="8990496" cy="3250683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DE698FE-E41F-50DA-EC57-F304FDD8EB8B}"/>
                </a:ext>
              </a:extLst>
            </p:cNvPr>
            <p:cNvSpPr/>
            <p:nvPr/>
          </p:nvSpPr>
          <p:spPr>
            <a:xfrm>
              <a:off x="1866900" y="1875977"/>
              <a:ext cx="8797818" cy="3098759"/>
            </a:xfrm>
            <a:custGeom>
              <a:avLst/>
              <a:gdLst>
                <a:gd name="connsiteX0" fmla="*/ 4398909 w 8797818"/>
                <a:gd name="connsiteY0" fmla="*/ 0 h 3098759"/>
                <a:gd name="connsiteX1" fmla="*/ 8740913 w 8797818"/>
                <a:gd name="connsiteY1" fmla="*/ 2935529 h 3098759"/>
                <a:gd name="connsiteX2" fmla="*/ 8797818 w 8797818"/>
                <a:gd name="connsiteY2" fmla="*/ 3098759 h 3098759"/>
                <a:gd name="connsiteX3" fmla="*/ 8613517 w 8797818"/>
                <a:gd name="connsiteY3" fmla="*/ 3098759 h 3098759"/>
                <a:gd name="connsiteX4" fmla="*/ 8558996 w 8797818"/>
                <a:gd name="connsiteY4" fmla="*/ 2942368 h 3098759"/>
                <a:gd name="connsiteX5" fmla="*/ 4398909 w 8797818"/>
                <a:gd name="connsiteY5" fmla="*/ 129829 h 3098759"/>
                <a:gd name="connsiteX6" fmla="*/ 238824 w 8797818"/>
                <a:gd name="connsiteY6" fmla="*/ 2942368 h 3098759"/>
                <a:gd name="connsiteX7" fmla="*/ 184301 w 8797818"/>
                <a:gd name="connsiteY7" fmla="*/ 3098759 h 3098759"/>
                <a:gd name="connsiteX8" fmla="*/ 0 w 8797818"/>
                <a:gd name="connsiteY8" fmla="*/ 3098759 h 3098759"/>
                <a:gd name="connsiteX9" fmla="*/ 56907 w 8797818"/>
                <a:gd name="connsiteY9" fmla="*/ 2935529 h 3098759"/>
                <a:gd name="connsiteX10" fmla="*/ 4398909 w 8797818"/>
                <a:gd name="connsiteY10" fmla="*/ 0 h 309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97818" h="3098759">
                  <a:moveTo>
                    <a:pt x="4398909" y="0"/>
                  </a:moveTo>
                  <a:cubicBezTo>
                    <a:pt x="6366440" y="0"/>
                    <a:pt x="8050205" y="1214943"/>
                    <a:pt x="8740913" y="2935529"/>
                  </a:cubicBezTo>
                  <a:lnTo>
                    <a:pt x="8797818" y="3098759"/>
                  </a:lnTo>
                  <a:lnTo>
                    <a:pt x="8613517" y="3098759"/>
                  </a:lnTo>
                  <a:lnTo>
                    <a:pt x="8558996" y="2942368"/>
                  </a:lnTo>
                  <a:cubicBezTo>
                    <a:pt x="7897227" y="1293869"/>
                    <a:pt x="6284006" y="129829"/>
                    <a:pt x="4398909" y="129829"/>
                  </a:cubicBezTo>
                  <a:cubicBezTo>
                    <a:pt x="2513814" y="129829"/>
                    <a:pt x="900593" y="1293869"/>
                    <a:pt x="238824" y="2942368"/>
                  </a:cubicBezTo>
                  <a:lnTo>
                    <a:pt x="184301" y="3098759"/>
                  </a:lnTo>
                  <a:lnTo>
                    <a:pt x="0" y="3098759"/>
                  </a:lnTo>
                  <a:lnTo>
                    <a:pt x="56907" y="2935529"/>
                  </a:lnTo>
                  <a:cubicBezTo>
                    <a:pt x="747615" y="1214943"/>
                    <a:pt x="2431380" y="0"/>
                    <a:pt x="43989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7A4F318-9A4E-77E0-F930-1FF08D00E77F}"/>
                </a:ext>
              </a:extLst>
            </p:cNvPr>
            <p:cNvSpPr/>
            <p:nvPr/>
          </p:nvSpPr>
          <p:spPr>
            <a:xfrm>
              <a:off x="1769238" y="466946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5C124EB-DF1A-1ADE-BAD2-54EC483AE1F5}"/>
                </a:ext>
              </a:extLst>
            </p:cNvPr>
            <p:cNvSpPr/>
            <p:nvPr/>
          </p:nvSpPr>
          <p:spPr>
            <a:xfrm>
              <a:off x="10302534" y="466946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2DAFB1-A4B9-C479-AE61-BEC02C606F3F}"/>
              </a:ext>
            </a:extLst>
          </p:cNvPr>
          <p:cNvGrpSpPr/>
          <p:nvPr/>
        </p:nvGrpSpPr>
        <p:grpSpPr>
          <a:xfrm>
            <a:off x="1879257" y="3666333"/>
            <a:ext cx="1280160" cy="1280160"/>
            <a:chOff x="2512818" y="3595444"/>
            <a:chExt cx="1280160" cy="1280160"/>
          </a:xfrm>
          <a:effectLst>
            <a:outerShdw blurRad="1778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37363A2-EBF3-D8FC-DEA5-CAED4005D86D}"/>
                </a:ext>
              </a:extLst>
            </p:cNvPr>
            <p:cNvSpPr/>
            <p:nvPr/>
          </p:nvSpPr>
          <p:spPr>
            <a:xfrm>
              <a:off x="2512818" y="3595444"/>
              <a:ext cx="1280160" cy="1280160"/>
            </a:xfrm>
            <a:prstGeom prst="ellipse">
              <a:avLst/>
            </a:prstGeom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0E01A7B-EFBE-6C43-75B1-817B7CA42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0" t="18472" r="14010" b="15283"/>
            <a:stretch/>
          </p:blipFill>
          <p:spPr>
            <a:xfrm>
              <a:off x="2798757" y="3875208"/>
              <a:ext cx="759780" cy="694400"/>
            </a:xfrm>
            <a:prstGeom prst="rect">
              <a:avLst/>
            </a:prstGeom>
            <a:noFill/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F4ADEB-2E12-E22C-1B4D-6141A3BB699A}"/>
              </a:ext>
            </a:extLst>
          </p:cNvPr>
          <p:cNvGrpSpPr/>
          <p:nvPr/>
        </p:nvGrpSpPr>
        <p:grpSpPr>
          <a:xfrm>
            <a:off x="3353929" y="2301692"/>
            <a:ext cx="1280160" cy="1280160"/>
            <a:chOff x="3675203" y="2576875"/>
            <a:chExt cx="1280160" cy="1280160"/>
          </a:xfrm>
          <a:effectLst>
            <a:outerShdw blurRad="1778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0665D64-0063-6565-AD91-E34D8B6DCD8B}"/>
                </a:ext>
              </a:extLst>
            </p:cNvPr>
            <p:cNvSpPr/>
            <p:nvPr/>
          </p:nvSpPr>
          <p:spPr>
            <a:xfrm>
              <a:off x="3675203" y="2576875"/>
              <a:ext cx="1280160" cy="1280160"/>
            </a:xfrm>
            <a:prstGeom prst="ellipse">
              <a:avLst/>
            </a:prstGeom>
            <a:solidFill>
              <a:schemeClr val="accent2"/>
            </a:solidFill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334">
              <a:extLst>
                <a:ext uri="{FF2B5EF4-FFF2-40B4-BE49-F238E27FC236}">
                  <a16:creationId xmlns:a16="http://schemas.microsoft.com/office/drawing/2014/main" id="{24B049C2-610A-531B-E9CB-0627C04D7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678" y="2887252"/>
              <a:ext cx="681210" cy="582649"/>
            </a:xfrm>
            <a:custGeom>
              <a:avLst/>
              <a:gdLst>
                <a:gd name="T0" fmla="*/ 3872 w 3905"/>
                <a:gd name="T1" fmla="*/ 3327 h 3340"/>
                <a:gd name="T2" fmla="*/ 3808 w 3905"/>
                <a:gd name="T3" fmla="*/ 2187 h 3340"/>
                <a:gd name="T4" fmla="*/ 3707 w 3905"/>
                <a:gd name="T5" fmla="*/ 1689 h 3340"/>
                <a:gd name="T6" fmla="*/ 3477 w 3905"/>
                <a:gd name="T7" fmla="*/ 926 h 3340"/>
                <a:gd name="T8" fmla="*/ 3143 w 3905"/>
                <a:gd name="T9" fmla="*/ 542 h 3340"/>
                <a:gd name="T10" fmla="*/ 2777 w 3905"/>
                <a:gd name="T11" fmla="*/ 36 h 3340"/>
                <a:gd name="T12" fmla="*/ 2169 w 3905"/>
                <a:gd name="T13" fmla="*/ 176 h 3340"/>
                <a:gd name="T14" fmla="*/ 2067 w 3905"/>
                <a:gd name="T15" fmla="*/ 813 h 3340"/>
                <a:gd name="T16" fmla="*/ 1873 w 3905"/>
                <a:gd name="T17" fmla="*/ 718 h 3340"/>
                <a:gd name="T18" fmla="*/ 1679 w 3905"/>
                <a:gd name="T19" fmla="*/ 124 h 3340"/>
                <a:gd name="T20" fmla="*/ 1037 w 3905"/>
                <a:gd name="T21" fmla="*/ 81 h 3340"/>
                <a:gd name="T22" fmla="*/ 766 w 3905"/>
                <a:gd name="T23" fmla="*/ 643 h 3340"/>
                <a:gd name="T24" fmla="*/ 345 w 3905"/>
                <a:gd name="T25" fmla="*/ 984 h 3340"/>
                <a:gd name="T26" fmla="*/ 276 w 3905"/>
                <a:gd name="T27" fmla="*/ 1799 h 3340"/>
                <a:gd name="T28" fmla="*/ 52 w 3905"/>
                <a:gd name="T29" fmla="*/ 2277 h 3340"/>
                <a:gd name="T30" fmla="*/ 999 w 3905"/>
                <a:gd name="T31" fmla="*/ 1907 h 3340"/>
                <a:gd name="T32" fmla="*/ 1202 w 3905"/>
                <a:gd name="T33" fmla="*/ 1690 h 3340"/>
                <a:gd name="T34" fmla="*/ 1264 w 3905"/>
                <a:gd name="T35" fmla="*/ 1368 h 3340"/>
                <a:gd name="T36" fmla="*/ 1392 w 3905"/>
                <a:gd name="T37" fmla="*/ 1140 h 3340"/>
                <a:gd name="T38" fmla="*/ 1386 w 3905"/>
                <a:gd name="T39" fmla="*/ 1425 h 3340"/>
                <a:gd name="T40" fmla="*/ 1481 w 3905"/>
                <a:gd name="T41" fmla="*/ 1740 h 3340"/>
                <a:gd name="T42" fmla="*/ 1620 w 3905"/>
                <a:gd name="T43" fmla="*/ 1926 h 3340"/>
                <a:gd name="T44" fmla="*/ 1357 w 3905"/>
                <a:gd name="T45" fmla="*/ 2173 h 3340"/>
                <a:gd name="T46" fmla="*/ 1402 w 3905"/>
                <a:gd name="T47" fmla="*/ 2544 h 3340"/>
                <a:gd name="T48" fmla="*/ 1792 w 3905"/>
                <a:gd name="T49" fmla="*/ 2016 h 3340"/>
                <a:gd name="T50" fmla="*/ 2384 w 3905"/>
                <a:gd name="T51" fmla="*/ 2201 h 3340"/>
                <a:gd name="T52" fmla="*/ 2347 w 3905"/>
                <a:gd name="T53" fmla="*/ 1831 h 3340"/>
                <a:gd name="T54" fmla="*/ 2502 w 3905"/>
                <a:gd name="T55" fmla="*/ 1566 h 3340"/>
                <a:gd name="T56" fmla="*/ 2487 w 3905"/>
                <a:gd name="T57" fmla="*/ 1238 h 3340"/>
                <a:gd name="T58" fmla="*/ 2659 w 3905"/>
                <a:gd name="T59" fmla="*/ 1273 h 3340"/>
                <a:gd name="T60" fmla="*/ 2662 w 3905"/>
                <a:gd name="T61" fmla="*/ 1587 h 3340"/>
                <a:gd name="T62" fmla="*/ 2824 w 3905"/>
                <a:gd name="T63" fmla="*/ 1845 h 3340"/>
                <a:gd name="T64" fmla="*/ 2709 w 3905"/>
                <a:gd name="T65" fmla="*/ 2047 h 3340"/>
                <a:gd name="T66" fmla="*/ 2529 w 3905"/>
                <a:gd name="T67" fmla="*/ 2144 h 3340"/>
                <a:gd name="T68" fmla="*/ 2263 w 3905"/>
                <a:gd name="T69" fmla="*/ 1899 h 3340"/>
                <a:gd name="T70" fmla="*/ 2660 w 3905"/>
                <a:gd name="T71" fmla="*/ 2462 h 3340"/>
                <a:gd name="T72" fmla="*/ 3149 w 3905"/>
                <a:gd name="T73" fmla="*/ 1996 h 3340"/>
                <a:gd name="T74" fmla="*/ 3588 w 3905"/>
                <a:gd name="T75" fmla="*/ 1585 h 3340"/>
                <a:gd name="T76" fmla="*/ 2996 w 3905"/>
                <a:gd name="T77" fmla="*/ 1786 h 3340"/>
                <a:gd name="T78" fmla="*/ 2884 w 3905"/>
                <a:gd name="T79" fmla="*/ 1160 h 3340"/>
                <a:gd name="T80" fmla="*/ 3383 w 3905"/>
                <a:gd name="T81" fmla="*/ 1050 h 3340"/>
                <a:gd name="T82" fmla="*/ 2619 w 3905"/>
                <a:gd name="T83" fmla="*/ 154 h 3340"/>
                <a:gd name="T84" fmla="*/ 2989 w 3905"/>
                <a:gd name="T85" fmla="*/ 507 h 3340"/>
                <a:gd name="T86" fmla="*/ 2755 w 3905"/>
                <a:gd name="T87" fmla="*/ 945 h 3340"/>
                <a:gd name="T88" fmla="*/ 2271 w 3905"/>
                <a:gd name="T89" fmla="*/ 848 h 3340"/>
                <a:gd name="T90" fmla="*/ 2233 w 3905"/>
                <a:gd name="T91" fmla="*/ 338 h 3340"/>
                <a:gd name="T92" fmla="*/ 2326 w 3905"/>
                <a:gd name="T93" fmla="*/ 1244 h 3340"/>
                <a:gd name="T94" fmla="*/ 2117 w 3905"/>
                <a:gd name="T95" fmla="*/ 1807 h 3340"/>
                <a:gd name="T96" fmla="*/ 1574 w 3905"/>
                <a:gd name="T97" fmla="*/ 1595 h 3340"/>
                <a:gd name="T98" fmla="*/ 1687 w 3905"/>
                <a:gd name="T99" fmla="*/ 1106 h 3340"/>
                <a:gd name="T100" fmla="*/ 2181 w 3905"/>
                <a:gd name="T101" fmla="*/ 1078 h 3340"/>
                <a:gd name="T102" fmla="*/ 1648 w 3905"/>
                <a:gd name="T103" fmla="*/ 305 h 3340"/>
                <a:gd name="T104" fmla="*/ 1660 w 3905"/>
                <a:gd name="T105" fmla="*/ 816 h 3340"/>
                <a:gd name="T106" fmla="*/ 1187 w 3905"/>
                <a:gd name="T107" fmla="*/ 960 h 3340"/>
                <a:gd name="T108" fmla="*/ 912 w 3905"/>
                <a:gd name="T109" fmla="*/ 548 h 3340"/>
                <a:gd name="T110" fmla="*/ 1245 w 3905"/>
                <a:gd name="T111" fmla="*/ 160 h 3340"/>
                <a:gd name="T112" fmla="*/ 470 w 3905"/>
                <a:gd name="T113" fmla="*/ 1079 h 3340"/>
                <a:gd name="T114" fmla="*/ 980 w 3905"/>
                <a:gd name="T115" fmla="*/ 1116 h 3340"/>
                <a:gd name="T116" fmla="*/ 1077 w 3905"/>
                <a:gd name="T117" fmla="*/ 1603 h 3340"/>
                <a:gd name="T118" fmla="*/ 640 w 3905"/>
                <a:gd name="T119" fmla="*/ 1836 h 3340"/>
                <a:gd name="T120" fmla="*/ 288 w 3905"/>
                <a:gd name="T121" fmla="*/ 1467 h 3340"/>
                <a:gd name="T122" fmla="*/ 1162 w 3905"/>
                <a:gd name="T123" fmla="*/ 2242 h 3340"/>
                <a:gd name="T124" fmla="*/ 230 w 3905"/>
                <a:gd name="T125" fmla="*/ 2261 h 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05" h="3340">
                  <a:moveTo>
                    <a:pt x="0" y="2544"/>
                  </a:moveTo>
                  <a:lnTo>
                    <a:pt x="0" y="3264"/>
                  </a:lnTo>
                  <a:lnTo>
                    <a:pt x="0" y="3264"/>
                  </a:lnTo>
                  <a:lnTo>
                    <a:pt x="0" y="3271"/>
                  </a:lnTo>
                  <a:lnTo>
                    <a:pt x="1" y="3278"/>
                  </a:lnTo>
                  <a:lnTo>
                    <a:pt x="3" y="3287"/>
                  </a:lnTo>
                  <a:lnTo>
                    <a:pt x="6" y="3293"/>
                  </a:lnTo>
                  <a:lnTo>
                    <a:pt x="9" y="3300"/>
                  </a:lnTo>
                  <a:lnTo>
                    <a:pt x="13" y="3306"/>
                  </a:lnTo>
                  <a:lnTo>
                    <a:pt x="17" y="3312"/>
                  </a:lnTo>
                  <a:lnTo>
                    <a:pt x="22" y="3318"/>
                  </a:lnTo>
                  <a:lnTo>
                    <a:pt x="22" y="3318"/>
                  </a:lnTo>
                  <a:lnTo>
                    <a:pt x="27" y="3323"/>
                  </a:lnTo>
                  <a:lnTo>
                    <a:pt x="33" y="3327"/>
                  </a:lnTo>
                  <a:lnTo>
                    <a:pt x="40" y="3331"/>
                  </a:lnTo>
                  <a:lnTo>
                    <a:pt x="46" y="3334"/>
                  </a:lnTo>
                  <a:lnTo>
                    <a:pt x="53" y="3337"/>
                  </a:lnTo>
                  <a:lnTo>
                    <a:pt x="60" y="3338"/>
                  </a:lnTo>
                  <a:lnTo>
                    <a:pt x="69" y="3339"/>
                  </a:lnTo>
                  <a:lnTo>
                    <a:pt x="76" y="3340"/>
                  </a:lnTo>
                  <a:lnTo>
                    <a:pt x="3829" y="3340"/>
                  </a:lnTo>
                  <a:lnTo>
                    <a:pt x="3829" y="3340"/>
                  </a:lnTo>
                  <a:lnTo>
                    <a:pt x="3836" y="3339"/>
                  </a:lnTo>
                  <a:lnTo>
                    <a:pt x="3845" y="3338"/>
                  </a:lnTo>
                  <a:lnTo>
                    <a:pt x="3852" y="3337"/>
                  </a:lnTo>
                  <a:lnTo>
                    <a:pt x="3859" y="3334"/>
                  </a:lnTo>
                  <a:lnTo>
                    <a:pt x="3865" y="3331"/>
                  </a:lnTo>
                  <a:lnTo>
                    <a:pt x="3872" y="3327"/>
                  </a:lnTo>
                  <a:lnTo>
                    <a:pt x="3878" y="3323"/>
                  </a:lnTo>
                  <a:lnTo>
                    <a:pt x="3883" y="3318"/>
                  </a:lnTo>
                  <a:lnTo>
                    <a:pt x="3883" y="3318"/>
                  </a:lnTo>
                  <a:lnTo>
                    <a:pt x="3888" y="3312"/>
                  </a:lnTo>
                  <a:lnTo>
                    <a:pt x="3892" y="3306"/>
                  </a:lnTo>
                  <a:lnTo>
                    <a:pt x="3896" y="3300"/>
                  </a:lnTo>
                  <a:lnTo>
                    <a:pt x="3899" y="3293"/>
                  </a:lnTo>
                  <a:lnTo>
                    <a:pt x="3902" y="3287"/>
                  </a:lnTo>
                  <a:lnTo>
                    <a:pt x="3904" y="3278"/>
                  </a:lnTo>
                  <a:lnTo>
                    <a:pt x="3905" y="3271"/>
                  </a:lnTo>
                  <a:lnTo>
                    <a:pt x="3905" y="3264"/>
                  </a:lnTo>
                  <a:lnTo>
                    <a:pt x="3905" y="2544"/>
                  </a:lnTo>
                  <a:lnTo>
                    <a:pt x="3905" y="2544"/>
                  </a:lnTo>
                  <a:lnTo>
                    <a:pt x="3905" y="2518"/>
                  </a:lnTo>
                  <a:lnTo>
                    <a:pt x="3903" y="2494"/>
                  </a:lnTo>
                  <a:lnTo>
                    <a:pt x="3901" y="2469"/>
                  </a:lnTo>
                  <a:lnTo>
                    <a:pt x="3898" y="2444"/>
                  </a:lnTo>
                  <a:lnTo>
                    <a:pt x="3894" y="2419"/>
                  </a:lnTo>
                  <a:lnTo>
                    <a:pt x="3889" y="2395"/>
                  </a:lnTo>
                  <a:lnTo>
                    <a:pt x="3884" y="2371"/>
                  </a:lnTo>
                  <a:lnTo>
                    <a:pt x="3877" y="2347"/>
                  </a:lnTo>
                  <a:lnTo>
                    <a:pt x="3870" y="2324"/>
                  </a:lnTo>
                  <a:lnTo>
                    <a:pt x="3862" y="2300"/>
                  </a:lnTo>
                  <a:lnTo>
                    <a:pt x="3853" y="2277"/>
                  </a:lnTo>
                  <a:lnTo>
                    <a:pt x="3843" y="2254"/>
                  </a:lnTo>
                  <a:lnTo>
                    <a:pt x="3832" y="2232"/>
                  </a:lnTo>
                  <a:lnTo>
                    <a:pt x="3820" y="2210"/>
                  </a:lnTo>
                  <a:lnTo>
                    <a:pt x="3808" y="2187"/>
                  </a:lnTo>
                  <a:lnTo>
                    <a:pt x="3795" y="2166"/>
                  </a:lnTo>
                  <a:lnTo>
                    <a:pt x="3795" y="2166"/>
                  </a:lnTo>
                  <a:lnTo>
                    <a:pt x="3782" y="2146"/>
                  </a:lnTo>
                  <a:lnTo>
                    <a:pt x="3767" y="2125"/>
                  </a:lnTo>
                  <a:lnTo>
                    <a:pt x="3752" y="2106"/>
                  </a:lnTo>
                  <a:lnTo>
                    <a:pt x="3736" y="2086"/>
                  </a:lnTo>
                  <a:lnTo>
                    <a:pt x="3720" y="2068"/>
                  </a:lnTo>
                  <a:lnTo>
                    <a:pt x="3702" y="2050"/>
                  </a:lnTo>
                  <a:lnTo>
                    <a:pt x="3684" y="2033"/>
                  </a:lnTo>
                  <a:lnTo>
                    <a:pt x="3666" y="2016"/>
                  </a:lnTo>
                  <a:lnTo>
                    <a:pt x="3647" y="2000"/>
                  </a:lnTo>
                  <a:lnTo>
                    <a:pt x="3628" y="1984"/>
                  </a:lnTo>
                  <a:lnTo>
                    <a:pt x="3608" y="1970"/>
                  </a:lnTo>
                  <a:lnTo>
                    <a:pt x="3588" y="1956"/>
                  </a:lnTo>
                  <a:lnTo>
                    <a:pt x="3566" y="1943"/>
                  </a:lnTo>
                  <a:lnTo>
                    <a:pt x="3545" y="1930"/>
                  </a:lnTo>
                  <a:lnTo>
                    <a:pt x="3523" y="1919"/>
                  </a:lnTo>
                  <a:lnTo>
                    <a:pt x="3501" y="1908"/>
                  </a:lnTo>
                  <a:lnTo>
                    <a:pt x="3501" y="1908"/>
                  </a:lnTo>
                  <a:lnTo>
                    <a:pt x="3529" y="1889"/>
                  </a:lnTo>
                  <a:lnTo>
                    <a:pt x="3556" y="1868"/>
                  </a:lnTo>
                  <a:lnTo>
                    <a:pt x="3583" y="1846"/>
                  </a:lnTo>
                  <a:lnTo>
                    <a:pt x="3608" y="1823"/>
                  </a:lnTo>
                  <a:lnTo>
                    <a:pt x="3631" y="1799"/>
                  </a:lnTo>
                  <a:lnTo>
                    <a:pt x="3652" y="1772"/>
                  </a:lnTo>
                  <a:lnTo>
                    <a:pt x="3672" y="1745"/>
                  </a:lnTo>
                  <a:lnTo>
                    <a:pt x="3690" y="1717"/>
                  </a:lnTo>
                  <a:lnTo>
                    <a:pt x="3707" y="1689"/>
                  </a:lnTo>
                  <a:lnTo>
                    <a:pt x="3722" y="1658"/>
                  </a:lnTo>
                  <a:lnTo>
                    <a:pt x="3735" y="1627"/>
                  </a:lnTo>
                  <a:lnTo>
                    <a:pt x="3746" y="1595"/>
                  </a:lnTo>
                  <a:lnTo>
                    <a:pt x="3755" y="1563"/>
                  </a:lnTo>
                  <a:lnTo>
                    <a:pt x="3762" y="1529"/>
                  </a:lnTo>
                  <a:lnTo>
                    <a:pt x="3768" y="1496"/>
                  </a:lnTo>
                  <a:lnTo>
                    <a:pt x="3771" y="1462"/>
                  </a:lnTo>
                  <a:lnTo>
                    <a:pt x="3771" y="1462"/>
                  </a:lnTo>
                  <a:lnTo>
                    <a:pt x="3772" y="1427"/>
                  </a:lnTo>
                  <a:lnTo>
                    <a:pt x="3771" y="1393"/>
                  </a:lnTo>
                  <a:lnTo>
                    <a:pt x="3768" y="1359"/>
                  </a:lnTo>
                  <a:lnTo>
                    <a:pt x="3764" y="1325"/>
                  </a:lnTo>
                  <a:lnTo>
                    <a:pt x="3757" y="1292"/>
                  </a:lnTo>
                  <a:lnTo>
                    <a:pt x="3748" y="1260"/>
                  </a:lnTo>
                  <a:lnTo>
                    <a:pt x="3738" y="1227"/>
                  </a:lnTo>
                  <a:lnTo>
                    <a:pt x="3725" y="1196"/>
                  </a:lnTo>
                  <a:lnTo>
                    <a:pt x="3711" y="1166"/>
                  </a:lnTo>
                  <a:lnTo>
                    <a:pt x="3694" y="1137"/>
                  </a:lnTo>
                  <a:lnTo>
                    <a:pt x="3676" y="1108"/>
                  </a:lnTo>
                  <a:lnTo>
                    <a:pt x="3657" y="1081"/>
                  </a:lnTo>
                  <a:lnTo>
                    <a:pt x="3635" y="1055"/>
                  </a:lnTo>
                  <a:lnTo>
                    <a:pt x="3613" y="1030"/>
                  </a:lnTo>
                  <a:lnTo>
                    <a:pt x="3588" y="1005"/>
                  </a:lnTo>
                  <a:lnTo>
                    <a:pt x="3561" y="983"/>
                  </a:lnTo>
                  <a:lnTo>
                    <a:pt x="3561" y="983"/>
                  </a:lnTo>
                  <a:lnTo>
                    <a:pt x="3534" y="962"/>
                  </a:lnTo>
                  <a:lnTo>
                    <a:pt x="3506" y="943"/>
                  </a:lnTo>
                  <a:lnTo>
                    <a:pt x="3477" y="926"/>
                  </a:lnTo>
                  <a:lnTo>
                    <a:pt x="3447" y="910"/>
                  </a:lnTo>
                  <a:lnTo>
                    <a:pt x="3415" y="897"/>
                  </a:lnTo>
                  <a:lnTo>
                    <a:pt x="3384" y="886"/>
                  </a:lnTo>
                  <a:lnTo>
                    <a:pt x="3352" y="876"/>
                  </a:lnTo>
                  <a:lnTo>
                    <a:pt x="3320" y="869"/>
                  </a:lnTo>
                  <a:lnTo>
                    <a:pt x="3286" y="863"/>
                  </a:lnTo>
                  <a:lnTo>
                    <a:pt x="3253" y="859"/>
                  </a:lnTo>
                  <a:lnTo>
                    <a:pt x="3219" y="858"/>
                  </a:lnTo>
                  <a:lnTo>
                    <a:pt x="3186" y="858"/>
                  </a:lnTo>
                  <a:lnTo>
                    <a:pt x="3151" y="860"/>
                  </a:lnTo>
                  <a:lnTo>
                    <a:pt x="3118" y="864"/>
                  </a:lnTo>
                  <a:lnTo>
                    <a:pt x="3085" y="871"/>
                  </a:lnTo>
                  <a:lnTo>
                    <a:pt x="3052" y="879"/>
                  </a:lnTo>
                  <a:lnTo>
                    <a:pt x="3052" y="879"/>
                  </a:lnTo>
                  <a:lnTo>
                    <a:pt x="3065" y="858"/>
                  </a:lnTo>
                  <a:lnTo>
                    <a:pt x="3077" y="836"/>
                  </a:lnTo>
                  <a:lnTo>
                    <a:pt x="3089" y="813"/>
                  </a:lnTo>
                  <a:lnTo>
                    <a:pt x="3099" y="789"/>
                  </a:lnTo>
                  <a:lnTo>
                    <a:pt x="3109" y="766"/>
                  </a:lnTo>
                  <a:lnTo>
                    <a:pt x="3117" y="742"/>
                  </a:lnTo>
                  <a:lnTo>
                    <a:pt x="3124" y="718"/>
                  </a:lnTo>
                  <a:lnTo>
                    <a:pt x="3130" y="693"/>
                  </a:lnTo>
                  <a:lnTo>
                    <a:pt x="3135" y="668"/>
                  </a:lnTo>
                  <a:lnTo>
                    <a:pt x="3139" y="643"/>
                  </a:lnTo>
                  <a:lnTo>
                    <a:pt x="3142" y="618"/>
                  </a:lnTo>
                  <a:lnTo>
                    <a:pt x="3144" y="592"/>
                  </a:lnTo>
                  <a:lnTo>
                    <a:pt x="3144" y="567"/>
                  </a:lnTo>
                  <a:lnTo>
                    <a:pt x="3143" y="542"/>
                  </a:lnTo>
                  <a:lnTo>
                    <a:pt x="3142" y="517"/>
                  </a:lnTo>
                  <a:lnTo>
                    <a:pt x="3139" y="491"/>
                  </a:lnTo>
                  <a:lnTo>
                    <a:pt x="3139" y="491"/>
                  </a:lnTo>
                  <a:lnTo>
                    <a:pt x="3135" y="465"/>
                  </a:lnTo>
                  <a:lnTo>
                    <a:pt x="3130" y="440"/>
                  </a:lnTo>
                  <a:lnTo>
                    <a:pt x="3124" y="416"/>
                  </a:lnTo>
                  <a:lnTo>
                    <a:pt x="3116" y="392"/>
                  </a:lnTo>
                  <a:lnTo>
                    <a:pt x="3108" y="367"/>
                  </a:lnTo>
                  <a:lnTo>
                    <a:pt x="3099" y="344"/>
                  </a:lnTo>
                  <a:lnTo>
                    <a:pt x="3088" y="321"/>
                  </a:lnTo>
                  <a:lnTo>
                    <a:pt x="3077" y="299"/>
                  </a:lnTo>
                  <a:lnTo>
                    <a:pt x="3064" y="277"/>
                  </a:lnTo>
                  <a:lnTo>
                    <a:pt x="3051" y="255"/>
                  </a:lnTo>
                  <a:lnTo>
                    <a:pt x="3037" y="234"/>
                  </a:lnTo>
                  <a:lnTo>
                    <a:pt x="3020" y="214"/>
                  </a:lnTo>
                  <a:lnTo>
                    <a:pt x="3004" y="195"/>
                  </a:lnTo>
                  <a:lnTo>
                    <a:pt x="2987" y="176"/>
                  </a:lnTo>
                  <a:lnTo>
                    <a:pt x="2969" y="157"/>
                  </a:lnTo>
                  <a:lnTo>
                    <a:pt x="2951" y="140"/>
                  </a:lnTo>
                  <a:lnTo>
                    <a:pt x="2951" y="140"/>
                  </a:lnTo>
                  <a:lnTo>
                    <a:pt x="2931" y="124"/>
                  </a:lnTo>
                  <a:lnTo>
                    <a:pt x="2911" y="108"/>
                  </a:lnTo>
                  <a:lnTo>
                    <a:pt x="2889" y="94"/>
                  </a:lnTo>
                  <a:lnTo>
                    <a:pt x="2868" y="81"/>
                  </a:lnTo>
                  <a:lnTo>
                    <a:pt x="2846" y="68"/>
                  </a:lnTo>
                  <a:lnTo>
                    <a:pt x="2824" y="57"/>
                  </a:lnTo>
                  <a:lnTo>
                    <a:pt x="2801" y="45"/>
                  </a:lnTo>
                  <a:lnTo>
                    <a:pt x="2777" y="36"/>
                  </a:lnTo>
                  <a:lnTo>
                    <a:pt x="2753" y="28"/>
                  </a:lnTo>
                  <a:lnTo>
                    <a:pt x="2729" y="21"/>
                  </a:lnTo>
                  <a:lnTo>
                    <a:pt x="2704" y="14"/>
                  </a:lnTo>
                  <a:lnTo>
                    <a:pt x="2680" y="9"/>
                  </a:lnTo>
                  <a:lnTo>
                    <a:pt x="2655" y="5"/>
                  </a:lnTo>
                  <a:lnTo>
                    <a:pt x="2630" y="3"/>
                  </a:lnTo>
                  <a:lnTo>
                    <a:pt x="2603" y="1"/>
                  </a:lnTo>
                  <a:lnTo>
                    <a:pt x="2578" y="0"/>
                  </a:lnTo>
                  <a:lnTo>
                    <a:pt x="2578" y="0"/>
                  </a:lnTo>
                  <a:lnTo>
                    <a:pt x="2553" y="1"/>
                  </a:lnTo>
                  <a:lnTo>
                    <a:pt x="2527" y="3"/>
                  </a:lnTo>
                  <a:lnTo>
                    <a:pt x="2502" y="5"/>
                  </a:lnTo>
                  <a:lnTo>
                    <a:pt x="2476" y="9"/>
                  </a:lnTo>
                  <a:lnTo>
                    <a:pt x="2452" y="14"/>
                  </a:lnTo>
                  <a:lnTo>
                    <a:pt x="2427" y="21"/>
                  </a:lnTo>
                  <a:lnTo>
                    <a:pt x="2403" y="28"/>
                  </a:lnTo>
                  <a:lnTo>
                    <a:pt x="2380" y="36"/>
                  </a:lnTo>
                  <a:lnTo>
                    <a:pt x="2355" y="45"/>
                  </a:lnTo>
                  <a:lnTo>
                    <a:pt x="2333" y="57"/>
                  </a:lnTo>
                  <a:lnTo>
                    <a:pt x="2310" y="68"/>
                  </a:lnTo>
                  <a:lnTo>
                    <a:pt x="2288" y="81"/>
                  </a:lnTo>
                  <a:lnTo>
                    <a:pt x="2267" y="94"/>
                  </a:lnTo>
                  <a:lnTo>
                    <a:pt x="2246" y="108"/>
                  </a:lnTo>
                  <a:lnTo>
                    <a:pt x="2226" y="124"/>
                  </a:lnTo>
                  <a:lnTo>
                    <a:pt x="2205" y="140"/>
                  </a:lnTo>
                  <a:lnTo>
                    <a:pt x="2205" y="140"/>
                  </a:lnTo>
                  <a:lnTo>
                    <a:pt x="2187" y="157"/>
                  </a:lnTo>
                  <a:lnTo>
                    <a:pt x="2169" y="176"/>
                  </a:lnTo>
                  <a:lnTo>
                    <a:pt x="2152" y="195"/>
                  </a:lnTo>
                  <a:lnTo>
                    <a:pt x="2136" y="214"/>
                  </a:lnTo>
                  <a:lnTo>
                    <a:pt x="2120" y="234"/>
                  </a:lnTo>
                  <a:lnTo>
                    <a:pt x="2106" y="255"/>
                  </a:lnTo>
                  <a:lnTo>
                    <a:pt x="2093" y="277"/>
                  </a:lnTo>
                  <a:lnTo>
                    <a:pt x="2079" y="299"/>
                  </a:lnTo>
                  <a:lnTo>
                    <a:pt x="2068" y="321"/>
                  </a:lnTo>
                  <a:lnTo>
                    <a:pt x="2058" y="344"/>
                  </a:lnTo>
                  <a:lnTo>
                    <a:pt x="2048" y="367"/>
                  </a:lnTo>
                  <a:lnTo>
                    <a:pt x="2040" y="392"/>
                  </a:lnTo>
                  <a:lnTo>
                    <a:pt x="2033" y="416"/>
                  </a:lnTo>
                  <a:lnTo>
                    <a:pt x="2026" y="440"/>
                  </a:lnTo>
                  <a:lnTo>
                    <a:pt x="2021" y="465"/>
                  </a:lnTo>
                  <a:lnTo>
                    <a:pt x="2017" y="491"/>
                  </a:lnTo>
                  <a:lnTo>
                    <a:pt x="2017" y="491"/>
                  </a:lnTo>
                  <a:lnTo>
                    <a:pt x="2014" y="517"/>
                  </a:lnTo>
                  <a:lnTo>
                    <a:pt x="2013" y="542"/>
                  </a:lnTo>
                  <a:lnTo>
                    <a:pt x="2012" y="567"/>
                  </a:lnTo>
                  <a:lnTo>
                    <a:pt x="2013" y="592"/>
                  </a:lnTo>
                  <a:lnTo>
                    <a:pt x="2014" y="618"/>
                  </a:lnTo>
                  <a:lnTo>
                    <a:pt x="2017" y="643"/>
                  </a:lnTo>
                  <a:lnTo>
                    <a:pt x="2021" y="668"/>
                  </a:lnTo>
                  <a:lnTo>
                    <a:pt x="2026" y="693"/>
                  </a:lnTo>
                  <a:lnTo>
                    <a:pt x="2032" y="718"/>
                  </a:lnTo>
                  <a:lnTo>
                    <a:pt x="2039" y="742"/>
                  </a:lnTo>
                  <a:lnTo>
                    <a:pt x="2048" y="766"/>
                  </a:lnTo>
                  <a:lnTo>
                    <a:pt x="2057" y="789"/>
                  </a:lnTo>
                  <a:lnTo>
                    <a:pt x="2067" y="813"/>
                  </a:lnTo>
                  <a:lnTo>
                    <a:pt x="2079" y="836"/>
                  </a:lnTo>
                  <a:lnTo>
                    <a:pt x="2092" y="858"/>
                  </a:lnTo>
                  <a:lnTo>
                    <a:pt x="2106" y="879"/>
                  </a:lnTo>
                  <a:lnTo>
                    <a:pt x="2106" y="879"/>
                  </a:lnTo>
                  <a:lnTo>
                    <a:pt x="2086" y="874"/>
                  </a:lnTo>
                  <a:lnTo>
                    <a:pt x="2067" y="870"/>
                  </a:lnTo>
                  <a:lnTo>
                    <a:pt x="2048" y="866"/>
                  </a:lnTo>
                  <a:lnTo>
                    <a:pt x="2029" y="863"/>
                  </a:lnTo>
                  <a:lnTo>
                    <a:pt x="2010" y="861"/>
                  </a:lnTo>
                  <a:lnTo>
                    <a:pt x="1991" y="859"/>
                  </a:lnTo>
                  <a:lnTo>
                    <a:pt x="1972" y="858"/>
                  </a:lnTo>
                  <a:lnTo>
                    <a:pt x="1953" y="858"/>
                  </a:lnTo>
                  <a:lnTo>
                    <a:pt x="1933" y="858"/>
                  </a:lnTo>
                  <a:lnTo>
                    <a:pt x="1914" y="859"/>
                  </a:lnTo>
                  <a:lnTo>
                    <a:pt x="1895" y="861"/>
                  </a:lnTo>
                  <a:lnTo>
                    <a:pt x="1876" y="863"/>
                  </a:lnTo>
                  <a:lnTo>
                    <a:pt x="1857" y="866"/>
                  </a:lnTo>
                  <a:lnTo>
                    <a:pt x="1838" y="870"/>
                  </a:lnTo>
                  <a:lnTo>
                    <a:pt x="1819" y="874"/>
                  </a:lnTo>
                  <a:lnTo>
                    <a:pt x="1799" y="879"/>
                  </a:lnTo>
                  <a:lnTo>
                    <a:pt x="1799" y="879"/>
                  </a:lnTo>
                  <a:lnTo>
                    <a:pt x="1813" y="858"/>
                  </a:lnTo>
                  <a:lnTo>
                    <a:pt x="1826" y="836"/>
                  </a:lnTo>
                  <a:lnTo>
                    <a:pt x="1838" y="813"/>
                  </a:lnTo>
                  <a:lnTo>
                    <a:pt x="1848" y="789"/>
                  </a:lnTo>
                  <a:lnTo>
                    <a:pt x="1858" y="766"/>
                  </a:lnTo>
                  <a:lnTo>
                    <a:pt x="1866" y="742"/>
                  </a:lnTo>
                  <a:lnTo>
                    <a:pt x="1873" y="718"/>
                  </a:lnTo>
                  <a:lnTo>
                    <a:pt x="1879" y="693"/>
                  </a:lnTo>
                  <a:lnTo>
                    <a:pt x="1884" y="668"/>
                  </a:lnTo>
                  <a:lnTo>
                    <a:pt x="1888" y="643"/>
                  </a:lnTo>
                  <a:lnTo>
                    <a:pt x="1891" y="618"/>
                  </a:lnTo>
                  <a:lnTo>
                    <a:pt x="1892" y="592"/>
                  </a:lnTo>
                  <a:lnTo>
                    <a:pt x="1893" y="567"/>
                  </a:lnTo>
                  <a:lnTo>
                    <a:pt x="1892" y="542"/>
                  </a:lnTo>
                  <a:lnTo>
                    <a:pt x="1891" y="517"/>
                  </a:lnTo>
                  <a:lnTo>
                    <a:pt x="1888" y="491"/>
                  </a:lnTo>
                  <a:lnTo>
                    <a:pt x="1888" y="491"/>
                  </a:lnTo>
                  <a:lnTo>
                    <a:pt x="1884" y="465"/>
                  </a:lnTo>
                  <a:lnTo>
                    <a:pt x="1879" y="440"/>
                  </a:lnTo>
                  <a:lnTo>
                    <a:pt x="1873" y="416"/>
                  </a:lnTo>
                  <a:lnTo>
                    <a:pt x="1865" y="392"/>
                  </a:lnTo>
                  <a:lnTo>
                    <a:pt x="1857" y="367"/>
                  </a:lnTo>
                  <a:lnTo>
                    <a:pt x="1848" y="344"/>
                  </a:lnTo>
                  <a:lnTo>
                    <a:pt x="1837" y="321"/>
                  </a:lnTo>
                  <a:lnTo>
                    <a:pt x="1826" y="299"/>
                  </a:lnTo>
                  <a:lnTo>
                    <a:pt x="1812" y="277"/>
                  </a:lnTo>
                  <a:lnTo>
                    <a:pt x="1799" y="255"/>
                  </a:lnTo>
                  <a:lnTo>
                    <a:pt x="1785" y="234"/>
                  </a:lnTo>
                  <a:lnTo>
                    <a:pt x="1769" y="214"/>
                  </a:lnTo>
                  <a:lnTo>
                    <a:pt x="1753" y="195"/>
                  </a:lnTo>
                  <a:lnTo>
                    <a:pt x="1736" y="176"/>
                  </a:lnTo>
                  <a:lnTo>
                    <a:pt x="1718" y="157"/>
                  </a:lnTo>
                  <a:lnTo>
                    <a:pt x="1700" y="140"/>
                  </a:lnTo>
                  <a:lnTo>
                    <a:pt x="1700" y="140"/>
                  </a:lnTo>
                  <a:lnTo>
                    <a:pt x="1679" y="124"/>
                  </a:lnTo>
                  <a:lnTo>
                    <a:pt x="1659" y="108"/>
                  </a:lnTo>
                  <a:lnTo>
                    <a:pt x="1638" y="94"/>
                  </a:lnTo>
                  <a:lnTo>
                    <a:pt x="1617" y="81"/>
                  </a:lnTo>
                  <a:lnTo>
                    <a:pt x="1595" y="68"/>
                  </a:lnTo>
                  <a:lnTo>
                    <a:pt x="1572" y="57"/>
                  </a:lnTo>
                  <a:lnTo>
                    <a:pt x="1550" y="45"/>
                  </a:lnTo>
                  <a:lnTo>
                    <a:pt x="1525" y="36"/>
                  </a:lnTo>
                  <a:lnTo>
                    <a:pt x="1502" y="28"/>
                  </a:lnTo>
                  <a:lnTo>
                    <a:pt x="1478" y="21"/>
                  </a:lnTo>
                  <a:lnTo>
                    <a:pt x="1453" y="14"/>
                  </a:lnTo>
                  <a:lnTo>
                    <a:pt x="1429" y="9"/>
                  </a:lnTo>
                  <a:lnTo>
                    <a:pt x="1403" y="5"/>
                  </a:lnTo>
                  <a:lnTo>
                    <a:pt x="1378" y="3"/>
                  </a:lnTo>
                  <a:lnTo>
                    <a:pt x="1352" y="1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302" y="1"/>
                  </a:lnTo>
                  <a:lnTo>
                    <a:pt x="1275" y="3"/>
                  </a:lnTo>
                  <a:lnTo>
                    <a:pt x="1250" y="5"/>
                  </a:lnTo>
                  <a:lnTo>
                    <a:pt x="1225" y="9"/>
                  </a:lnTo>
                  <a:lnTo>
                    <a:pt x="1201" y="14"/>
                  </a:lnTo>
                  <a:lnTo>
                    <a:pt x="1176" y="21"/>
                  </a:lnTo>
                  <a:lnTo>
                    <a:pt x="1152" y="28"/>
                  </a:lnTo>
                  <a:lnTo>
                    <a:pt x="1128" y="36"/>
                  </a:lnTo>
                  <a:lnTo>
                    <a:pt x="1104" y="45"/>
                  </a:lnTo>
                  <a:lnTo>
                    <a:pt x="1082" y="57"/>
                  </a:lnTo>
                  <a:lnTo>
                    <a:pt x="1059" y="68"/>
                  </a:lnTo>
                  <a:lnTo>
                    <a:pt x="1037" y="81"/>
                  </a:lnTo>
                  <a:lnTo>
                    <a:pt x="1016" y="94"/>
                  </a:lnTo>
                  <a:lnTo>
                    <a:pt x="994" y="108"/>
                  </a:lnTo>
                  <a:lnTo>
                    <a:pt x="974" y="124"/>
                  </a:lnTo>
                  <a:lnTo>
                    <a:pt x="954" y="140"/>
                  </a:lnTo>
                  <a:lnTo>
                    <a:pt x="954" y="140"/>
                  </a:lnTo>
                  <a:lnTo>
                    <a:pt x="936" y="157"/>
                  </a:lnTo>
                  <a:lnTo>
                    <a:pt x="918" y="176"/>
                  </a:lnTo>
                  <a:lnTo>
                    <a:pt x="901" y="195"/>
                  </a:lnTo>
                  <a:lnTo>
                    <a:pt x="885" y="214"/>
                  </a:lnTo>
                  <a:lnTo>
                    <a:pt x="868" y="234"/>
                  </a:lnTo>
                  <a:lnTo>
                    <a:pt x="854" y="255"/>
                  </a:lnTo>
                  <a:lnTo>
                    <a:pt x="841" y="277"/>
                  </a:lnTo>
                  <a:lnTo>
                    <a:pt x="828" y="299"/>
                  </a:lnTo>
                  <a:lnTo>
                    <a:pt x="817" y="321"/>
                  </a:lnTo>
                  <a:lnTo>
                    <a:pt x="806" y="344"/>
                  </a:lnTo>
                  <a:lnTo>
                    <a:pt x="797" y="367"/>
                  </a:lnTo>
                  <a:lnTo>
                    <a:pt x="789" y="392"/>
                  </a:lnTo>
                  <a:lnTo>
                    <a:pt x="781" y="416"/>
                  </a:lnTo>
                  <a:lnTo>
                    <a:pt x="775" y="440"/>
                  </a:lnTo>
                  <a:lnTo>
                    <a:pt x="770" y="465"/>
                  </a:lnTo>
                  <a:lnTo>
                    <a:pt x="766" y="491"/>
                  </a:lnTo>
                  <a:lnTo>
                    <a:pt x="766" y="491"/>
                  </a:lnTo>
                  <a:lnTo>
                    <a:pt x="763" y="517"/>
                  </a:lnTo>
                  <a:lnTo>
                    <a:pt x="762" y="542"/>
                  </a:lnTo>
                  <a:lnTo>
                    <a:pt x="761" y="567"/>
                  </a:lnTo>
                  <a:lnTo>
                    <a:pt x="762" y="592"/>
                  </a:lnTo>
                  <a:lnTo>
                    <a:pt x="763" y="618"/>
                  </a:lnTo>
                  <a:lnTo>
                    <a:pt x="766" y="643"/>
                  </a:lnTo>
                  <a:lnTo>
                    <a:pt x="770" y="668"/>
                  </a:lnTo>
                  <a:lnTo>
                    <a:pt x="775" y="693"/>
                  </a:lnTo>
                  <a:lnTo>
                    <a:pt x="781" y="718"/>
                  </a:lnTo>
                  <a:lnTo>
                    <a:pt x="788" y="742"/>
                  </a:lnTo>
                  <a:lnTo>
                    <a:pt x="796" y="766"/>
                  </a:lnTo>
                  <a:lnTo>
                    <a:pt x="806" y="789"/>
                  </a:lnTo>
                  <a:lnTo>
                    <a:pt x="816" y="813"/>
                  </a:lnTo>
                  <a:lnTo>
                    <a:pt x="828" y="836"/>
                  </a:lnTo>
                  <a:lnTo>
                    <a:pt x="840" y="858"/>
                  </a:lnTo>
                  <a:lnTo>
                    <a:pt x="854" y="879"/>
                  </a:lnTo>
                  <a:lnTo>
                    <a:pt x="854" y="879"/>
                  </a:lnTo>
                  <a:lnTo>
                    <a:pt x="821" y="871"/>
                  </a:lnTo>
                  <a:lnTo>
                    <a:pt x="787" y="865"/>
                  </a:lnTo>
                  <a:lnTo>
                    <a:pt x="754" y="861"/>
                  </a:lnTo>
                  <a:lnTo>
                    <a:pt x="719" y="858"/>
                  </a:lnTo>
                  <a:lnTo>
                    <a:pt x="686" y="858"/>
                  </a:lnTo>
                  <a:lnTo>
                    <a:pt x="653" y="860"/>
                  </a:lnTo>
                  <a:lnTo>
                    <a:pt x="620" y="864"/>
                  </a:lnTo>
                  <a:lnTo>
                    <a:pt x="586" y="870"/>
                  </a:lnTo>
                  <a:lnTo>
                    <a:pt x="554" y="877"/>
                  </a:lnTo>
                  <a:lnTo>
                    <a:pt x="522" y="887"/>
                  </a:lnTo>
                  <a:lnTo>
                    <a:pt x="491" y="898"/>
                  </a:lnTo>
                  <a:lnTo>
                    <a:pt x="459" y="912"/>
                  </a:lnTo>
                  <a:lnTo>
                    <a:pt x="429" y="928"/>
                  </a:lnTo>
                  <a:lnTo>
                    <a:pt x="400" y="945"/>
                  </a:lnTo>
                  <a:lnTo>
                    <a:pt x="372" y="964"/>
                  </a:lnTo>
                  <a:lnTo>
                    <a:pt x="345" y="984"/>
                  </a:lnTo>
                  <a:lnTo>
                    <a:pt x="345" y="984"/>
                  </a:lnTo>
                  <a:lnTo>
                    <a:pt x="318" y="1006"/>
                  </a:lnTo>
                  <a:lnTo>
                    <a:pt x="294" y="1031"/>
                  </a:lnTo>
                  <a:lnTo>
                    <a:pt x="271" y="1056"/>
                  </a:lnTo>
                  <a:lnTo>
                    <a:pt x="250" y="1082"/>
                  </a:lnTo>
                  <a:lnTo>
                    <a:pt x="231" y="1109"/>
                  </a:lnTo>
                  <a:lnTo>
                    <a:pt x="213" y="1138"/>
                  </a:lnTo>
                  <a:lnTo>
                    <a:pt x="196" y="1167"/>
                  </a:lnTo>
                  <a:lnTo>
                    <a:pt x="182" y="1197"/>
                  </a:lnTo>
                  <a:lnTo>
                    <a:pt x="169" y="1228"/>
                  </a:lnTo>
                  <a:lnTo>
                    <a:pt x="159" y="1261"/>
                  </a:lnTo>
                  <a:lnTo>
                    <a:pt x="150" y="1293"/>
                  </a:lnTo>
                  <a:lnTo>
                    <a:pt x="143" y="1326"/>
                  </a:lnTo>
                  <a:lnTo>
                    <a:pt x="139" y="1360"/>
                  </a:lnTo>
                  <a:lnTo>
                    <a:pt x="136" y="1393"/>
                  </a:lnTo>
                  <a:lnTo>
                    <a:pt x="135" y="1427"/>
                  </a:lnTo>
                  <a:lnTo>
                    <a:pt x="136" y="1462"/>
                  </a:lnTo>
                  <a:lnTo>
                    <a:pt x="136" y="1462"/>
                  </a:lnTo>
                  <a:lnTo>
                    <a:pt x="139" y="1496"/>
                  </a:lnTo>
                  <a:lnTo>
                    <a:pt x="145" y="1529"/>
                  </a:lnTo>
                  <a:lnTo>
                    <a:pt x="152" y="1563"/>
                  </a:lnTo>
                  <a:lnTo>
                    <a:pt x="161" y="1595"/>
                  </a:lnTo>
                  <a:lnTo>
                    <a:pt x="172" y="1627"/>
                  </a:lnTo>
                  <a:lnTo>
                    <a:pt x="185" y="1658"/>
                  </a:lnTo>
                  <a:lnTo>
                    <a:pt x="199" y="1689"/>
                  </a:lnTo>
                  <a:lnTo>
                    <a:pt x="217" y="1718"/>
                  </a:lnTo>
                  <a:lnTo>
                    <a:pt x="235" y="1745"/>
                  </a:lnTo>
                  <a:lnTo>
                    <a:pt x="254" y="1772"/>
                  </a:lnTo>
                  <a:lnTo>
                    <a:pt x="276" y="1799"/>
                  </a:lnTo>
                  <a:lnTo>
                    <a:pt x="298" y="1823"/>
                  </a:lnTo>
                  <a:lnTo>
                    <a:pt x="323" y="1846"/>
                  </a:lnTo>
                  <a:lnTo>
                    <a:pt x="349" y="1868"/>
                  </a:lnTo>
                  <a:lnTo>
                    <a:pt x="377" y="1889"/>
                  </a:lnTo>
                  <a:lnTo>
                    <a:pt x="405" y="1908"/>
                  </a:lnTo>
                  <a:lnTo>
                    <a:pt x="405" y="1908"/>
                  </a:lnTo>
                  <a:lnTo>
                    <a:pt x="383" y="1919"/>
                  </a:lnTo>
                  <a:lnTo>
                    <a:pt x="361" y="1930"/>
                  </a:lnTo>
                  <a:lnTo>
                    <a:pt x="340" y="1943"/>
                  </a:lnTo>
                  <a:lnTo>
                    <a:pt x="318" y="1956"/>
                  </a:lnTo>
                  <a:lnTo>
                    <a:pt x="297" y="1970"/>
                  </a:lnTo>
                  <a:lnTo>
                    <a:pt x="277" y="1984"/>
                  </a:lnTo>
                  <a:lnTo>
                    <a:pt x="258" y="2000"/>
                  </a:lnTo>
                  <a:lnTo>
                    <a:pt x="239" y="2016"/>
                  </a:lnTo>
                  <a:lnTo>
                    <a:pt x="221" y="2033"/>
                  </a:lnTo>
                  <a:lnTo>
                    <a:pt x="204" y="2050"/>
                  </a:lnTo>
                  <a:lnTo>
                    <a:pt x="186" y="2068"/>
                  </a:lnTo>
                  <a:lnTo>
                    <a:pt x="169" y="2086"/>
                  </a:lnTo>
                  <a:lnTo>
                    <a:pt x="153" y="2106"/>
                  </a:lnTo>
                  <a:lnTo>
                    <a:pt x="138" y="2126"/>
                  </a:lnTo>
                  <a:lnTo>
                    <a:pt x="124" y="2146"/>
                  </a:lnTo>
                  <a:lnTo>
                    <a:pt x="110" y="2166"/>
                  </a:lnTo>
                  <a:lnTo>
                    <a:pt x="110" y="2166"/>
                  </a:lnTo>
                  <a:lnTo>
                    <a:pt x="97" y="2188"/>
                  </a:lnTo>
                  <a:lnTo>
                    <a:pt x="85" y="2210"/>
                  </a:lnTo>
                  <a:lnTo>
                    <a:pt x="74" y="2232"/>
                  </a:lnTo>
                  <a:lnTo>
                    <a:pt x="62" y="2254"/>
                  </a:lnTo>
                  <a:lnTo>
                    <a:pt x="52" y="2277"/>
                  </a:lnTo>
                  <a:lnTo>
                    <a:pt x="43" y="2300"/>
                  </a:lnTo>
                  <a:lnTo>
                    <a:pt x="35" y="2324"/>
                  </a:lnTo>
                  <a:lnTo>
                    <a:pt x="28" y="2347"/>
                  </a:lnTo>
                  <a:lnTo>
                    <a:pt x="22" y="2371"/>
                  </a:lnTo>
                  <a:lnTo>
                    <a:pt x="16" y="2395"/>
                  </a:lnTo>
                  <a:lnTo>
                    <a:pt x="11" y="2419"/>
                  </a:lnTo>
                  <a:lnTo>
                    <a:pt x="7" y="2444"/>
                  </a:lnTo>
                  <a:lnTo>
                    <a:pt x="4" y="2469"/>
                  </a:lnTo>
                  <a:lnTo>
                    <a:pt x="2" y="2494"/>
                  </a:lnTo>
                  <a:lnTo>
                    <a:pt x="0" y="2518"/>
                  </a:lnTo>
                  <a:lnTo>
                    <a:pt x="0" y="2544"/>
                  </a:lnTo>
                  <a:lnTo>
                    <a:pt x="0" y="2544"/>
                  </a:lnTo>
                  <a:close/>
                  <a:moveTo>
                    <a:pt x="1149" y="2003"/>
                  </a:moveTo>
                  <a:lnTo>
                    <a:pt x="1149" y="2003"/>
                  </a:lnTo>
                  <a:lnTo>
                    <a:pt x="1131" y="1989"/>
                  </a:lnTo>
                  <a:lnTo>
                    <a:pt x="1131" y="1989"/>
                  </a:lnTo>
                  <a:lnTo>
                    <a:pt x="1114" y="1976"/>
                  </a:lnTo>
                  <a:lnTo>
                    <a:pt x="1096" y="1963"/>
                  </a:lnTo>
                  <a:lnTo>
                    <a:pt x="1096" y="1963"/>
                  </a:lnTo>
                  <a:lnTo>
                    <a:pt x="1075" y="1949"/>
                  </a:lnTo>
                  <a:lnTo>
                    <a:pt x="1075" y="1949"/>
                  </a:lnTo>
                  <a:lnTo>
                    <a:pt x="1058" y="1939"/>
                  </a:lnTo>
                  <a:lnTo>
                    <a:pt x="1041" y="1929"/>
                  </a:lnTo>
                  <a:lnTo>
                    <a:pt x="1041" y="1929"/>
                  </a:lnTo>
                  <a:lnTo>
                    <a:pt x="1018" y="1917"/>
                  </a:lnTo>
                  <a:lnTo>
                    <a:pt x="1018" y="1917"/>
                  </a:lnTo>
                  <a:lnTo>
                    <a:pt x="999" y="1907"/>
                  </a:lnTo>
                  <a:lnTo>
                    <a:pt x="999" y="1907"/>
                  </a:lnTo>
                  <a:lnTo>
                    <a:pt x="1013" y="1899"/>
                  </a:lnTo>
                  <a:lnTo>
                    <a:pt x="1013" y="1899"/>
                  </a:lnTo>
                  <a:lnTo>
                    <a:pt x="1022" y="1893"/>
                  </a:lnTo>
                  <a:lnTo>
                    <a:pt x="1022" y="1893"/>
                  </a:lnTo>
                  <a:lnTo>
                    <a:pt x="1041" y="1878"/>
                  </a:lnTo>
                  <a:lnTo>
                    <a:pt x="1060" y="1863"/>
                  </a:lnTo>
                  <a:lnTo>
                    <a:pt x="1060" y="1863"/>
                  </a:lnTo>
                  <a:lnTo>
                    <a:pt x="1065" y="1859"/>
                  </a:lnTo>
                  <a:lnTo>
                    <a:pt x="1065" y="1859"/>
                  </a:lnTo>
                  <a:lnTo>
                    <a:pt x="1081" y="1845"/>
                  </a:lnTo>
                  <a:lnTo>
                    <a:pt x="1097" y="1830"/>
                  </a:lnTo>
                  <a:lnTo>
                    <a:pt x="1097" y="1830"/>
                  </a:lnTo>
                  <a:lnTo>
                    <a:pt x="1104" y="1823"/>
                  </a:lnTo>
                  <a:lnTo>
                    <a:pt x="1104" y="1823"/>
                  </a:lnTo>
                  <a:lnTo>
                    <a:pt x="1120" y="1806"/>
                  </a:lnTo>
                  <a:lnTo>
                    <a:pt x="1136" y="1788"/>
                  </a:lnTo>
                  <a:lnTo>
                    <a:pt x="1136" y="1788"/>
                  </a:lnTo>
                  <a:lnTo>
                    <a:pt x="1141" y="1781"/>
                  </a:lnTo>
                  <a:lnTo>
                    <a:pt x="1141" y="1781"/>
                  </a:lnTo>
                  <a:lnTo>
                    <a:pt x="1155" y="1764"/>
                  </a:lnTo>
                  <a:lnTo>
                    <a:pt x="1168" y="1746"/>
                  </a:lnTo>
                  <a:lnTo>
                    <a:pt x="1168" y="1746"/>
                  </a:lnTo>
                  <a:lnTo>
                    <a:pt x="1173" y="1739"/>
                  </a:lnTo>
                  <a:lnTo>
                    <a:pt x="1173" y="1739"/>
                  </a:lnTo>
                  <a:lnTo>
                    <a:pt x="1185" y="1719"/>
                  </a:lnTo>
                  <a:lnTo>
                    <a:pt x="1197" y="1699"/>
                  </a:lnTo>
                  <a:lnTo>
                    <a:pt x="1197" y="1699"/>
                  </a:lnTo>
                  <a:lnTo>
                    <a:pt x="1202" y="1690"/>
                  </a:lnTo>
                  <a:lnTo>
                    <a:pt x="1202" y="1690"/>
                  </a:lnTo>
                  <a:lnTo>
                    <a:pt x="1212" y="1669"/>
                  </a:lnTo>
                  <a:lnTo>
                    <a:pt x="1221" y="1650"/>
                  </a:lnTo>
                  <a:lnTo>
                    <a:pt x="1221" y="1650"/>
                  </a:lnTo>
                  <a:lnTo>
                    <a:pt x="1224" y="1643"/>
                  </a:lnTo>
                  <a:lnTo>
                    <a:pt x="1224" y="1643"/>
                  </a:lnTo>
                  <a:lnTo>
                    <a:pt x="1232" y="1621"/>
                  </a:lnTo>
                  <a:lnTo>
                    <a:pt x="1240" y="1598"/>
                  </a:lnTo>
                  <a:lnTo>
                    <a:pt x="1240" y="1598"/>
                  </a:lnTo>
                  <a:lnTo>
                    <a:pt x="1243" y="1587"/>
                  </a:lnTo>
                  <a:lnTo>
                    <a:pt x="1243" y="1587"/>
                  </a:lnTo>
                  <a:lnTo>
                    <a:pt x="1250" y="1565"/>
                  </a:lnTo>
                  <a:lnTo>
                    <a:pt x="1255" y="1542"/>
                  </a:lnTo>
                  <a:lnTo>
                    <a:pt x="1255" y="1542"/>
                  </a:lnTo>
                  <a:lnTo>
                    <a:pt x="1256" y="1538"/>
                  </a:lnTo>
                  <a:lnTo>
                    <a:pt x="1256" y="1538"/>
                  </a:lnTo>
                  <a:lnTo>
                    <a:pt x="1260" y="1513"/>
                  </a:lnTo>
                  <a:lnTo>
                    <a:pt x="1263" y="1489"/>
                  </a:lnTo>
                  <a:lnTo>
                    <a:pt x="1263" y="1489"/>
                  </a:lnTo>
                  <a:lnTo>
                    <a:pt x="1264" y="1477"/>
                  </a:lnTo>
                  <a:lnTo>
                    <a:pt x="1264" y="1477"/>
                  </a:lnTo>
                  <a:lnTo>
                    <a:pt x="1266" y="1450"/>
                  </a:lnTo>
                  <a:lnTo>
                    <a:pt x="1267" y="1425"/>
                  </a:lnTo>
                  <a:lnTo>
                    <a:pt x="1267" y="1425"/>
                  </a:lnTo>
                  <a:lnTo>
                    <a:pt x="1267" y="1403"/>
                  </a:lnTo>
                  <a:lnTo>
                    <a:pt x="1265" y="1381"/>
                  </a:lnTo>
                  <a:lnTo>
                    <a:pt x="1265" y="1381"/>
                  </a:lnTo>
                  <a:lnTo>
                    <a:pt x="1264" y="1368"/>
                  </a:lnTo>
                  <a:lnTo>
                    <a:pt x="1264" y="1368"/>
                  </a:lnTo>
                  <a:lnTo>
                    <a:pt x="1260" y="1334"/>
                  </a:lnTo>
                  <a:lnTo>
                    <a:pt x="1260" y="1334"/>
                  </a:lnTo>
                  <a:lnTo>
                    <a:pt x="1258" y="1323"/>
                  </a:lnTo>
                  <a:lnTo>
                    <a:pt x="1258" y="1323"/>
                  </a:lnTo>
                  <a:lnTo>
                    <a:pt x="1254" y="1302"/>
                  </a:lnTo>
                  <a:lnTo>
                    <a:pt x="1248" y="1281"/>
                  </a:lnTo>
                  <a:lnTo>
                    <a:pt x="1248" y="1281"/>
                  </a:lnTo>
                  <a:lnTo>
                    <a:pt x="1246" y="1273"/>
                  </a:lnTo>
                  <a:lnTo>
                    <a:pt x="1246" y="1273"/>
                  </a:lnTo>
                  <a:lnTo>
                    <a:pt x="1236" y="1238"/>
                  </a:lnTo>
                  <a:lnTo>
                    <a:pt x="1236" y="1238"/>
                  </a:lnTo>
                  <a:lnTo>
                    <a:pt x="1231" y="1226"/>
                  </a:lnTo>
                  <a:lnTo>
                    <a:pt x="1231" y="1226"/>
                  </a:lnTo>
                  <a:lnTo>
                    <a:pt x="1218" y="1193"/>
                  </a:lnTo>
                  <a:lnTo>
                    <a:pt x="1218" y="1193"/>
                  </a:lnTo>
                  <a:lnTo>
                    <a:pt x="1214" y="1185"/>
                  </a:lnTo>
                  <a:lnTo>
                    <a:pt x="1214" y="1185"/>
                  </a:lnTo>
                  <a:lnTo>
                    <a:pt x="1206" y="1168"/>
                  </a:lnTo>
                  <a:lnTo>
                    <a:pt x="1197" y="1151"/>
                  </a:lnTo>
                  <a:lnTo>
                    <a:pt x="1197" y="1151"/>
                  </a:lnTo>
                  <a:lnTo>
                    <a:pt x="1197" y="1151"/>
                  </a:lnTo>
                  <a:lnTo>
                    <a:pt x="1229" y="1145"/>
                  </a:lnTo>
                  <a:lnTo>
                    <a:pt x="1261" y="1140"/>
                  </a:lnTo>
                  <a:lnTo>
                    <a:pt x="1295" y="1137"/>
                  </a:lnTo>
                  <a:lnTo>
                    <a:pt x="1327" y="1136"/>
                  </a:lnTo>
                  <a:lnTo>
                    <a:pt x="1359" y="1137"/>
                  </a:lnTo>
                  <a:lnTo>
                    <a:pt x="1392" y="1140"/>
                  </a:lnTo>
                  <a:lnTo>
                    <a:pt x="1425" y="1145"/>
                  </a:lnTo>
                  <a:lnTo>
                    <a:pt x="1457" y="1151"/>
                  </a:lnTo>
                  <a:lnTo>
                    <a:pt x="1457" y="1151"/>
                  </a:lnTo>
                  <a:lnTo>
                    <a:pt x="1448" y="1168"/>
                  </a:lnTo>
                  <a:lnTo>
                    <a:pt x="1439" y="1185"/>
                  </a:lnTo>
                  <a:lnTo>
                    <a:pt x="1439" y="1185"/>
                  </a:lnTo>
                  <a:lnTo>
                    <a:pt x="1436" y="1193"/>
                  </a:lnTo>
                  <a:lnTo>
                    <a:pt x="1436" y="1193"/>
                  </a:lnTo>
                  <a:lnTo>
                    <a:pt x="1423" y="1226"/>
                  </a:lnTo>
                  <a:lnTo>
                    <a:pt x="1423" y="1226"/>
                  </a:lnTo>
                  <a:lnTo>
                    <a:pt x="1418" y="1238"/>
                  </a:lnTo>
                  <a:lnTo>
                    <a:pt x="1418" y="1238"/>
                  </a:lnTo>
                  <a:lnTo>
                    <a:pt x="1407" y="1273"/>
                  </a:lnTo>
                  <a:lnTo>
                    <a:pt x="1407" y="1273"/>
                  </a:lnTo>
                  <a:lnTo>
                    <a:pt x="1404" y="1281"/>
                  </a:lnTo>
                  <a:lnTo>
                    <a:pt x="1404" y="1281"/>
                  </a:lnTo>
                  <a:lnTo>
                    <a:pt x="1399" y="1302"/>
                  </a:lnTo>
                  <a:lnTo>
                    <a:pt x="1395" y="1323"/>
                  </a:lnTo>
                  <a:lnTo>
                    <a:pt x="1395" y="1323"/>
                  </a:lnTo>
                  <a:lnTo>
                    <a:pt x="1393" y="1334"/>
                  </a:lnTo>
                  <a:lnTo>
                    <a:pt x="1393" y="1334"/>
                  </a:lnTo>
                  <a:lnTo>
                    <a:pt x="1389" y="1369"/>
                  </a:lnTo>
                  <a:lnTo>
                    <a:pt x="1389" y="1369"/>
                  </a:lnTo>
                  <a:lnTo>
                    <a:pt x="1388" y="1381"/>
                  </a:lnTo>
                  <a:lnTo>
                    <a:pt x="1388" y="1381"/>
                  </a:lnTo>
                  <a:lnTo>
                    <a:pt x="1386" y="1403"/>
                  </a:lnTo>
                  <a:lnTo>
                    <a:pt x="1386" y="1425"/>
                  </a:lnTo>
                  <a:lnTo>
                    <a:pt x="1386" y="1425"/>
                  </a:lnTo>
                  <a:lnTo>
                    <a:pt x="1386" y="1451"/>
                  </a:lnTo>
                  <a:lnTo>
                    <a:pt x="1388" y="1477"/>
                  </a:lnTo>
                  <a:lnTo>
                    <a:pt x="1388" y="1477"/>
                  </a:lnTo>
                  <a:lnTo>
                    <a:pt x="1390" y="1489"/>
                  </a:lnTo>
                  <a:lnTo>
                    <a:pt x="1390" y="1489"/>
                  </a:lnTo>
                  <a:lnTo>
                    <a:pt x="1393" y="1514"/>
                  </a:lnTo>
                  <a:lnTo>
                    <a:pt x="1397" y="1538"/>
                  </a:lnTo>
                  <a:lnTo>
                    <a:pt x="1397" y="1538"/>
                  </a:lnTo>
                  <a:lnTo>
                    <a:pt x="1398" y="1542"/>
                  </a:lnTo>
                  <a:lnTo>
                    <a:pt x="1398" y="1542"/>
                  </a:lnTo>
                  <a:lnTo>
                    <a:pt x="1403" y="1566"/>
                  </a:lnTo>
                  <a:lnTo>
                    <a:pt x="1409" y="1588"/>
                  </a:lnTo>
                  <a:lnTo>
                    <a:pt x="1409" y="1588"/>
                  </a:lnTo>
                  <a:lnTo>
                    <a:pt x="1413" y="1598"/>
                  </a:lnTo>
                  <a:lnTo>
                    <a:pt x="1413" y="1598"/>
                  </a:lnTo>
                  <a:lnTo>
                    <a:pt x="1421" y="1621"/>
                  </a:lnTo>
                  <a:lnTo>
                    <a:pt x="1430" y="1644"/>
                  </a:lnTo>
                  <a:lnTo>
                    <a:pt x="1430" y="1644"/>
                  </a:lnTo>
                  <a:lnTo>
                    <a:pt x="1433" y="1650"/>
                  </a:lnTo>
                  <a:lnTo>
                    <a:pt x="1433" y="1650"/>
                  </a:lnTo>
                  <a:lnTo>
                    <a:pt x="1442" y="1671"/>
                  </a:lnTo>
                  <a:lnTo>
                    <a:pt x="1452" y="1690"/>
                  </a:lnTo>
                  <a:lnTo>
                    <a:pt x="1452" y="1690"/>
                  </a:lnTo>
                  <a:lnTo>
                    <a:pt x="1457" y="1699"/>
                  </a:lnTo>
                  <a:lnTo>
                    <a:pt x="1457" y="1699"/>
                  </a:lnTo>
                  <a:lnTo>
                    <a:pt x="1469" y="1720"/>
                  </a:lnTo>
                  <a:lnTo>
                    <a:pt x="1481" y="1740"/>
                  </a:lnTo>
                  <a:lnTo>
                    <a:pt x="1481" y="1740"/>
                  </a:lnTo>
                  <a:lnTo>
                    <a:pt x="1487" y="1747"/>
                  </a:lnTo>
                  <a:lnTo>
                    <a:pt x="1487" y="1747"/>
                  </a:lnTo>
                  <a:lnTo>
                    <a:pt x="1499" y="1764"/>
                  </a:lnTo>
                  <a:lnTo>
                    <a:pt x="1512" y="1781"/>
                  </a:lnTo>
                  <a:lnTo>
                    <a:pt x="1512" y="1781"/>
                  </a:lnTo>
                  <a:lnTo>
                    <a:pt x="1517" y="1789"/>
                  </a:lnTo>
                  <a:lnTo>
                    <a:pt x="1517" y="1789"/>
                  </a:lnTo>
                  <a:lnTo>
                    <a:pt x="1533" y="1807"/>
                  </a:lnTo>
                  <a:lnTo>
                    <a:pt x="1550" y="1824"/>
                  </a:lnTo>
                  <a:lnTo>
                    <a:pt x="1550" y="1824"/>
                  </a:lnTo>
                  <a:lnTo>
                    <a:pt x="1557" y="1831"/>
                  </a:lnTo>
                  <a:lnTo>
                    <a:pt x="1557" y="1831"/>
                  </a:lnTo>
                  <a:lnTo>
                    <a:pt x="1573" y="1845"/>
                  </a:lnTo>
                  <a:lnTo>
                    <a:pt x="1588" y="1859"/>
                  </a:lnTo>
                  <a:lnTo>
                    <a:pt x="1588" y="1859"/>
                  </a:lnTo>
                  <a:lnTo>
                    <a:pt x="1594" y="1864"/>
                  </a:lnTo>
                  <a:lnTo>
                    <a:pt x="1594" y="1864"/>
                  </a:lnTo>
                  <a:lnTo>
                    <a:pt x="1613" y="1879"/>
                  </a:lnTo>
                  <a:lnTo>
                    <a:pt x="1632" y="1893"/>
                  </a:lnTo>
                  <a:lnTo>
                    <a:pt x="1632" y="1893"/>
                  </a:lnTo>
                  <a:lnTo>
                    <a:pt x="1641" y="1899"/>
                  </a:lnTo>
                  <a:lnTo>
                    <a:pt x="1641" y="1899"/>
                  </a:lnTo>
                  <a:lnTo>
                    <a:pt x="1655" y="1908"/>
                  </a:lnTo>
                  <a:lnTo>
                    <a:pt x="1655" y="1908"/>
                  </a:lnTo>
                  <a:lnTo>
                    <a:pt x="1644" y="1914"/>
                  </a:lnTo>
                  <a:lnTo>
                    <a:pt x="1634" y="1920"/>
                  </a:lnTo>
                  <a:lnTo>
                    <a:pt x="1634" y="1920"/>
                  </a:lnTo>
                  <a:lnTo>
                    <a:pt x="1620" y="1926"/>
                  </a:lnTo>
                  <a:lnTo>
                    <a:pt x="1607" y="1933"/>
                  </a:lnTo>
                  <a:lnTo>
                    <a:pt x="1607" y="1933"/>
                  </a:lnTo>
                  <a:lnTo>
                    <a:pt x="1584" y="1948"/>
                  </a:lnTo>
                  <a:lnTo>
                    <a:pt x="1584" y="1948"/>
                  </a:lnTo>
                  <a:lnTo>
                    <a:pt x="1558" y="1964"/>
                  </a:lnTo>
                  <a:lnTo>
                    <a:pt x="1558" y="1964"/>
                  </a:lnTo>
                  <a:lnTo>
                    <a:pt x="1536" y="1980"/>
                  </a:lnTo>
                  <a:lnTo>
                    <a:pt x="1536" y="1980"/>
                  </a:lnTo>
                  <a:lnTo>
                    <a:pt x="1511" y="2000"/>
                  </a:lnTo>
                  <a:lnTo>
                    <a:pt x="1511" y="2000"/>
                  </a:lnTo>
                  <a:lnTo>
                    <a:pt x="1491" y="2017"/>
                  </a:lnTo>
                  <a:lnTo>
                    <a:pt x="1491" y="2017"/>
                  </a:lnTo>
                  <a:lnTo>
                    <a:pt x="1468" y="2038"/>
                  </a:lnTo>
                  <a:lnTo>
                    <a:pt x="1468" y="2038"/>
                  </a:lnTo>
                  <a:lnTo>
                    <a:pt x="1450" y="2056"/>
                  </a:lnTo>
                  <a:lnTo>
                    <a:pt x="1450" y="2056"/>
                  </a:lnTo>
                  <a:lnTo>
                    <a:pt x="1427" y="2080"/>
                  </a:lnTo>
                  <a:lnTo>
                    <a:pt x="1427" y="2080"/>
                  </a:lnTo>
                  <a:lnTo>
                    <a:pt x="1410" y="2099"/>
                  </a:lnTo>
                  <a:lnTo>
                    <a:pt x="1410" y="2099"/>
                  </a:lnTo>
                  <a:lnTo>
                    <a:pt x="1400" y="2113"/>
                  </a:lnTo>
                  <a:lnTo>
                    <a:pt x="1390" y="2126"/>
                  </a:lnTo>
                  <a:lnTo>
                    <a:pt x="1390" y="2126"/>
                  </a:lnTo>
                  <a:lnTo>
                    <a:pt x="1375" y="2146"/>
                  </a:lnTo>
                  <a:lnTo>
                    <a:pt x="1375" y="2146"/>
                  </a:lnTo>
                  <a:lnTo>
                    <a:pt x="1366" y="2160"/>
                  </a:lnTo>
                  <a:lnTo>
                    <a:pt x="1357" y="2173"/>
                  </a:lnTo>
                  <a:lnTo>
                    <a:pt x="1357" y="2173"/>
                  </a:lnTo>
                  <a:lnTo>
                    <a:pt x="1344" y="2196"/>
                  </a:lnTo>
                  <a:lnTo>
                    <a:pt x="1344" y="2196"/>
                  </a:lnTo>
                  <a:lnTo>
                    <a:pt x="1336" y="2211"/>
                  </a:lnTo>
                  <a:lnTo>
                    <a:pt x="1328" y="2225"/>
                  </a:lnTo>
                  <a:lnTo>
                    <a:pt x="1328" y="2225"/>
                  </a:lnTo>
                  <a:lnTo>
                    <a:pt x="1327" y="2227"/>
                  </a:lnTo>
                  <a:lnTo>
                    <a:pt x="1327" y="2227"/>
                  </a:lnTo>
                  <a:lnTo>
                    <a:pt x="1322" y="2218"/>
                  </a:lnTo>
                  <a:lnTo>
                    <a:pt x="1322" y="2218"/>
                  </a:lnTo>
                  <a:lnTo>
                    <a:pt x="1307" y="2190"/>
                  </a:lnTo>
                  <a:lnTo>
                    <a:pt x="1307" y="2190"/>
                  </a:lnTo>
                  <a:lnTo>
                    <a:pt x="1296" y="2171"/>
                  </a:lnTo>
                  <a:lnTo>
                    <a:pt x="1296" y="2171"/>
                  </a:lnTo>
                  <a:lnTo>
                    <a:pt x="1278" y="2145"/>
                  </a:lnTo>
                  <a:lnTo>
                    <a:pt x="1278" y="2145"/>
                  </a:lnTo>
                  <a:lnTo>
                    <a:pt x="1266" y="2128"/>
                  </a:lnTo>
                  <a:lnTo>
                    <a:pt x="1266" y="2128"/>
                  </a:lnTo>
                  <a:lnTo>
                    <a:pt x="1244" y="2100"/>
                  </a:lnTo>
                  <a:lnTo>
                    <a:pt x="1244" y="2100"/>
                  </a:lnTo>
                  <a:lnTo>
                    <a:pt x="1233" y="2086"/>
                  </a:lnTo>
                  <a:lnTo>
                    <a:pt x="1233" y="2086"/>
                  </a:lnTo>
                  <a:lnTo>
                    <a:pt x="1215" y="2066"/>
                  </a:lnTo>
                  <a:lnTo>
                    <a:pt x="1197" y="2047"/>
                  </a:lnTo>
                  <a:lnTo>
                    <a:pt x="1197" y="2047"/>
                  </a:lnTo>
                  <a:lnTo>
                    <a:pt x="1173" y="2024"/>
                  </a:lnTo>
                  <a:lnTo>
                    <a:pt x="1149" y="2003"/>
                  </a:lnTo>
                  <a:lnTo>
                    <a:pt x="1149" y="2003"/>
                  </a:lnTo>
                  <a:close/>
                  <a:moveTo>
                    <a:pt x="1402" y="2544"/>
                  </a:moveTo>
                  <a:lnTo>
                    <a:pt x="1402" y="2544"/>
                  </a:lnTo>
                  <a:lnTo>
                    <a:pt x="1403" y="2516"/>
                  </a:lnTo>
                  <a:lnTo>
                    <a:pt x="1405" y="2489"/>
                  </a:lnTo>
                  <a:lnTo>
                    <a:pt x="1408" y="2462"/>
                  </a:lnTo>
                  <a:lnTo>
                    <a:pt x="1413" y="2436"/>
                  </a:lnTo>
                  <a:lnTo>
                    <a:pt x="1419" y="2409"/>
                  </a:lnTo>
                  <a:lnTo>
                    <a:pt x="1427" y="2383"/>
                  </a:lnTo>
                  <a:lnTo>
                    <a:pt x="1435" y="2358"/>
                  </a:lnTo>
                  <a:lnTo>
                    <a:pt x="1445" y="2333"/>
                  </a:lnTo>
                  <a:lnTo>
                    <a:pt x="1455" y="2308"/>
                  </a:lnTo>
                  <a:lnTo>
                    <a:pt x="1467" y="2284"/>
                  </a:lnTo>
                  <a:lnTo>
                    <a:pt x="1480" y="2261"/>
                  </a:lnTo>
                  <a:lnTo>
                    <a:pt x="1495" y="2238"/>
                  </a:lnTo>
                  <a:lnTo>
                    <a:pt x="1510" y="2216"/>
                  </a:lnTo>
                  <a:lnTo>
                    <a:pt x="1527" y="2194"/>
                  </a:lnTo>
                  <a:lnTo>
                    <a:pt x="1544" y="2173"/>
                  </a:lnTo>
                  <a:lnTo>
                    <a:pt x="1564" y="2154"/>
                  </a:lnTo>
                  <a:lnTo>
                    <a:pt x="1564" y="2154"/>
                  </a:lnTo>
                  <a:lnTo>
                    <a:pt x="1584" y="2135"/>
                  </a:lnTo>
                  <a:lnTo>
                    <a:pt x="1604" y="2118"/>
                  </a:lnTo>
                  <a:lnTo>
                    <a:pt x="1625" y="2100"/>
                  </a:lnTo>
                  <a:lnTo>
                    <a:pt x="1647" y="2085"/>
                  </a:lnTo>
                  <a:lnTo>
                    <a:pt x="1670" y="2070"/>
                  </a:lnTo>
                  <a:lnTo>
                    <a:pt x="1694" y="2057"/>
                  </a:lnTo>
                  <a:lnTo>
                    <a:pt x="1718" y="2045"/>
                  </a:lnTo>
                  <a:lnTo>
                    <a:pt x="1742" y="2034"/>
                  </a:lnTo>
                  <a:lnTo>
                    <a:pt x="1767" y="2025"/>
                  </a:lnTo>
                  <a:lnTo>
                    <a:pt x="1792" y="2016"/>
                  </a:lnTo>
                  <a:lnTo>
                    <a:pt x="1819" y="2009"/>
                  </a:lnTo>
                  <a:lnTo>
                    <a:pt x="1845" y="2003"/>
                  </a:lnTo>
                  <a:lnTo>
                    <a:pt x="1871" y="1999"/>
                  </a:lnTo>
                  <a:lnTo>
                    <a:pt x="1898" y="1996"/>
                  </a:lnTo>
                  <a:lnTo>
                    <a:pt x="1925" y="1994"/>
                  </a:lnTo>
                  <a:lnTo>
                    <a:pt x="1953" y="1992"/>
                  </a:lnTo>
                  <a:lnTo>
                    <a:pt x="1953" y="1992"/>
                  </a:lnTo>
                  <a:lnTo>
                    <a:pt x="1980" y="1994"/>
                  </a:lnTo>
                  <a:lnTo>
                    <a:pt x="2007" y="1996"/>
                  </a:lnTo>
                  <a:lnTo>
                    <a:pt x="2034" y="1999"/>
                  </a:lnTo>
                  <a:lnTo>
                    <a:pt x="2060" y="2003"/>
                  </a:lnTo>
                  <a:lnTo>
                    <a:pt x="2086" y="2009"/>
                  </a:lnTo>
                  <a:lnTo>
                    <a:pt x="2113" y="2016"/>
                  </a:lnTo>
                  <a:lnTo>
                    <a:pt x="2138" y="2025"/>
                  </a:lnTo>
                  <a:lnTo>
                    <a:pt x="2163" y="2034"/>
                  </a:lnTo>
                  <a:lnTo>
                    <a:pt x="2187" y="2045"/>
                  </a:lnTo>
                  <a:lnTo>
                    <a:pt x="2211" y="2057"/>
                  </a:lnTo>
                  <a:lnTo>
                    <a:pt x="2235" y="2070"/>
                  </a:lnTo>
                  <a:lnTo>
                    <a:pt x="2258" y="2085"/>
                  </a:lnTo>
                  <a:lnTo>
                    <a:pt x="2280" y="2100"/>
                  </a:lnTo>
                  <a:lnTo>
                    <a:pt x="2301" y="2118"/>
                  </a:lnTo>
                  <a:lnTo>
                    <a:pt x="2322" y="2135"/>
                  </a:lnTo>
                  <a:lnTo>
                    <a:pt x="2341" y="2154"/>
                  </a:lnTo>
                  <a:lnTo>
                    <a:pt x="2341" y="2154"/>
                  </a:lnTo>
                  <a:lnTo>
                    <a:pt x="2355" y="2168"/>
                  </a:lnTo>
                  <a:lnTo>
                    <a:pt x="2369" y="2183"/>
                  </a:lnTo>
                  <a:lnTo>
                    <a:pt x="2369" y="2183"/>
                  </a:lnTo>
                  <a:lnTo>
                    <a:pt x="2384" y="2201"/>
                  </a:lnTo>
                  <a:lnTo>
                    <a:pt x="2399" y="2222"/>
                  </a:lnTo>
                  <a:lnTo>
                    <a:pt x="2413" y="2242"/>
                  </a:lnTo>
                  <a:lnTo>
                    <a:pt x="2426" y="2263"/>
                  </a:lnTo>
                  <a:lnTo>
                    <a:pt x="2438" y="2284"/>
                  </a:lnTo>
                  <a:lnTo>
                    <a:pt x="2449" y="2306"/>
                  </a:lnTo>
                  <a:lnTo>
                    <a:pt x="2459" y="2329"/>
                  </a:lnTo>
                  <a:lnTo>
                    <a:pt x="2468" y="2351"/>
                  </a:lnTo>
                  <a:lnTo>
                    <a:pt x="2476" y="2374"/>
                  </a:lnTo>
                  <a:lnTo>
                    <a:pt x="2482" y="2397"/>
                  </a:lnTo>
                  <a:lnTo>
                    <a:pt x="2488" y="2421"/>
                  </a:lnTo>
                  <a:lnTo>
                    <a:pt x="2494" y="2446"/>
                  </a:lnTo>
                  <a:lnTo>
                    <a:pt x="2498" y="2470"/>
                  </a:lnTo>
                  <a:lnTo>
                    <a:pt x="2501" y="2494"/>
                  </a:lnTo>
                  <a:lnTo>
                    <a:pt x="2503" y="2518"/>
                  </a:lnTo>
                  <a:lnTo>
                    <a:pt x="2503" y="2544"/>
                  </a:lnTo>
                  <a:lnTo>
                    <a:pt x="2503" y="3189"/>
                  </a:lnTo>
                  <a:lnTo>
                    <a:pt x="1402" y="3189"/>
                  </a:lnTo>
                  <a:lnTo>
                    <a:pt x="1402" y="2544"/>
                  </a:lnTo>
                  <a:close/>
                  <a:moveTo>
                    <a:pt x="2273" y="1893"/>
                  </a:moveTo>
                  <a:lnTo>
                    <a:pt x="2273" y="1893"/>
                  </a:lnTo>
                  <a:lnTo>
                    <a:pt x="2292" y="1878"/>
                  </a:lnTo>
                  <a:lnTo>
                    <a:pt x="2311" y="1864"/>
                  </a:lnTo>
                  <a:lnTo>
                    <a:pt x="2311" y="1864"/>
                  </a:lnTo>
                  <a:lnTo>
                    <a:pt x="2316" y="1859"/>
                  </a:lnTo>
                  <a:lnTo>
                    <a:pt x="2316" y="1859"/>
                  </a:lnTo>
                  <a:lnTo>
                    <a:pt x="2332" y="1845"/>
                  </a:lnTo>
                  <a:lnTo>
                    <a:pt x="2347" y="1831"/>
                  </a:lnTo>
                  <a:lnTo>
                    <a:pt x="2347" y="1831"/>
                  </a:lnTo>
                  <a:lnTo>
                    <a:pt x="2355" y="1823"/>
                  </a:lnTo>
                  <a:lnTo>
                    <a:pt x="2355" y="1823"/>
                  </a:lnTo>
                  <a:lnTo>
                    <a:pt x="2372" y="1806"/>
                  </a:lnTo>
                  <a:lnTo>
                    <a:pt x="2388" y="1789"/>
                  </a:lnTo>
                  <a:lnTo>
                    <a:pt x="2388" y="1789"/>
                  </a:lnTo>
                  <a:lnTo>
                    <a:pt x="2393" y="1781"/>
                  </a:lnTo>
                  <a:lnTo>
                    <a:pt x="2393" y="1781"/>
                  </a:lnTo>
                  <a:lnTo>
                    <a:pt x="2406" y="1764"/>
                  </a:lnTo>
                  <a:lnTo>
                    <a:pt x="2418" y="1747"/>
                  </a:lnTo>
                  <a:lnTo>
                    <a:pt x="2418" y="1747"/>
                  </a:lnTo>
                  <a:lnTo>
                    <a:pt x="2424" y="1740"/>
                  </a:lnTo>
                  <a:lnTo>
                    <a:pt x="2424" y="1740"/>
                  </a:lnTo>
                  <a:lnTo>
                    <a:pt x="2436" y="1720"/>
                  </a:lnTo>
                  <a:lnTo>
                    <a:pt x="2448" y="1699"/>
                  </a:lnTo>
                  <a:lnTo>
                    <a:pt x="2448" y="1699"/>
                  </a:lnTo>
                  <a:lnTo>
                    <a:pt x="2453" y="1690"/>
                  </a:lnTo>
                  <a:lnTo>
                    <a:pt x="2453" y="1690"/>
                  </a:lnTo>
                  <a:lnTo>
                    <a:pt x="2463" y="1671"/>
                  </a:lnTo>
                  <a:lnTo>
                    <a:pt x="2472" y="1651"/>
                  </a:lnTo>
                  <a:lnTo>
                    <a:pt x="2472" y="1651"/>
                  </a:lnTo>
                  <a:lnTo>
                    <a:pt x="2475" y="1644"/>
                  </a:lnTo>
                  <a:lnTo>
                    <a:pt x="2475" y="1644"/>
                  </a:lnTo>
                  <a:lnTo>
                    <a:pt x="2483" y="1621"/>
       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495" y="1588"/>
                  </a:lnTo>
                  <a:lnTo>
                    <a:pt x="2495" y="1588"/>
                  </a:lnTo>
                  <a:lnTo>
                    <a:pt x="2502" y="1566"/>
                  </a:lnTo>
                  <a:lnTo>
                    <a:pt x="2507" y="1543"/>
                  </a:lnTo>
                  <a:lnTo>
                    <a:pt x="2507" y="1543"/>
                  </a:lnTo>
                  <a:lnTo>
                    <a:pt x="2508" y="1538"/>
                  </a:lnTo>
                  <a:lnTo>
                    <a:pt x="2508" y="1538"/>
                  </a:lnTo>
                  <a:lnTo>
                    <a:pt x="2512" y="1514"/>
                  </a:lnTo>
                  <a:lnTo>
                    <a:pt x="2515" y="1489"/>
                  </a:lnTo>
                  <a:lnTo>
                    <a:pt x="2515" y="1489"/>
                  </a:lnTo>
                  <a:lnTo>
                    <a:pt x="2517" y="1477"/>
                  </a:lnTo>
                  <a:lnTo>
                    <a:pt x="2517" y="1477"/>
                  </a:lnTo>
                  <a:lnTo>
                    <a:pt x="2518" y="1451"/>
                  </a:lnTo>
                  <a:lnTo>
                    <a:pt x="2519" y="1425"/>
                  </a:lnTo>
                  <a:lnTo>
                    <a:pt x="2519" y="1425"/>
                  </a:lnTo>
                  <a:lnTo>
                    <a:pt x="2519" y="1403"/>
                  </a:lnTo>
                  <a:lnTo>
                    <a:pt x="2517" y="1381"/>
                  </a:lnTo>
                  <a:lnTo>
                    <a:pt x="2517" y="1381"/>
                  </a:lnTo>
                  <a:lnTo>
                    <a:pt x="2516" y="1369"/>
                  </a:lnTo>
                  <a:lnTo>
                    <a:pt x="2516" y="1369"/>
                  </a:lnTo>
                  <a:lnTo>
                    <a:pt x="2512" y="1335"/>
                  </a:lnTo>
                  <a:lnTo>
                    <a:pt x="2512" y="1335"/>
                  </a:lnTo>
                  <a:lnTo>
                    <a:pt x="2510" y="1323"/>
                  </a:lnTo>
                  <a:lnTo>
                    <a:pt x="2510" y="1323"/>
                  </a:lnTo>
                  <a:lnTo>
                    <a:pt x="2506" y="1302"/>
                  </a:lnTo>
                  <a:lnTo>
                    <a:pt x="2501" y="1281"/>
                  </a:lnTo>
                  <a:lnTo>
                    <a:pt x="2501" y="1281"/>
                  </a:lnTo>
                  <a:lnTo>
                    <a:pt x="2498" y="1273"/>
                  </a:lnTo>
                  <a:lnTo>
                    <a:pt x="2498" y="1273"/>
                  </a:lnTo>
                  <a:lnTo>
                    <a:pt x="2487" y="1238"/>
                  </a:lnTo>
                  <a:lnTo>
                    <a:pt x="2487" y="1238"/>
                  </a:lnTo>
                  <a:lnTo>
                    <a:pt x="2482" y="1226"/>
                  </a:lnTo>
                  <a:lnTo>
                    <a:pt x="2482" y="1226"/>
                  </a:lnTo>
                  <a:lnTo>
                    <a:pt x="2469" y="1193"/>
                  </a:lnTo>
                  <a:lnTo>
                    <a:pt x="2469" y="1193"/>
                  </a:lnTo>
                  <a:lnTo>
                    <a:pt x="2465" y="1186"/>
                  </a:lnTo>
                  <a:lnTo>
                    <a:pt x="2465" y="1186"/>
                  </a:lnTo>
                  <a:lnTo>
                    <a:pt x="2457" y="1168"/>
                  </a:lnTo>
                  <a:lnTo>
                    <a:pt x="2448" y="1152"/>
                  </a:lnTo>
                  <a:lnTo>
                    <a:pt x="2448" y="1152"/>
                  </a:lnTo>
                  <a:lnTo>
                    <a:pt x="2448" y="1152"/>
                  </a:lnTo>
                  <a:lnTo>
                    <a:pt x="2480" y="1145"/>
                  </a:lnTo>
                  <a:lnTo>
                    <a:pt x="2513" y="1140"/>
                  </a:lnTo>
                  <a:lnTo>
                    <a:pt x="2546" y="1137"/>
                  </a:lnTo>
                  <a:lnTo>
                    <a:pt x="2578" y="1136"/>
                  </a:lnTo>
                  <a:lnTo>
                    <a:pt x="2610" y="1137"/>
                  </a:lnTo>
                  <a:lnTo>
                    <a:pt x="2644" y="1140"/>
                  </a:lnTo>
                  <a:lnTo>
                    <a:pt x="2676" y="1145"/>
                  </a:lnTo>
                  <a:lnTo>
                    <a:pt x="2708" y="1152"/>
                  </a:lnTo>
                  <a:lnTo>
                    <a:pt x="2708" y="1152"/>
                  </a:lnTo>
                  <a:lnTo>
                    <a:pt x="2691" y="1185"/>
                  </a:lnTo>
                  <a:lnTo>
                    <a:pt x="2691" y="1185"/>
                  </a:lnTo>
                  <a:lnTo>
                    <a:pt x="2687" y="1193"/>
                  </a:lnTo>
                  <a:lnTo>
                    <a:pt x="2687" y="1193"/>
                  </a:lnTo>
                  <a:lnTo>
                    <a:pt x="2674" y="1226"/>
                  </a:lnTo>
                  <a:lnTo>
                    <a:pt x="2674" y="1226"/>
                  </a:lnTo>
                  <a:lnTo>
                    <a:pt x="2669" y="1238"/>
                  </a:lnTo>
                  <a:lnTo>
                    <a:pt x="2669" y="1238"/>
                  </a:lnTo>
                  <a:lnTo>
                    <a:pt x="2659" y="1273"/>
                  </a:lnTo>
                  <a:lnTo>
                    <a:pt x="2659" y="1273"/>
                  </a:lnTo>
                  <a:lnTo>
                    <a:pt x="2656" y="1281"/>
                  </a:lnTo>
                  <a:lnTo>
                    <a:pt x="2656" y="1281"/>
                  </a:lnTo>
                  <a:lnTo>
                    <a:pt x="2651" y="1302"/>
                  </a:lnTo>
                  <a:lnTo>
                    <a:pt x="2647" y="1323"/>
                  </a:lnTo>
                  <a:lnTo>
                    <a:pt x="2647" y="1323"/>
                  </a:lnTo>
                  <a:lnTo>
                    <a:pt x="2645" y="1334"/>
                  </a:lnTo>
                  <a:lnTo>
                    <a:pt x="2645" y="1334"/>
                  </a:lnTo>
                  <a:lnTo>
                    <a:pt x="2641" y="1368"/>
                  </a:lnTo>
                  <a:lnTo>
                    <a:pt x="2641" y="1368"/>
                  </a:lnTo>
                  <a:lnTo>
                    <a:pt x="2640" y="1381"/>
                  </a:lnTo>
                  <a:lnTo>
                    <a:pt x="2640" y="1381"/>
                  </a:lnTo>
                  <a:lnTo>
                    <a:pt x="2638" y="1403"/>
                  </a:lnTo>
                  <a:lnTo>
                    <a:pt x="2638" y="1425"/>
                  </a:lnTo>
                  <a:lnTo>
                    <a:pt x="2638" y="1425"/>
                  </a:lnTo>
                  <a:lnTo>
                    <a:pt x="2639" y="1450"/>
                  </a:lnTo>
                  <a:lnTo>
                    <a:pt x="2641" y="1477"/>
                  </a:lnTo>
                  <a:lnTo>
                    <a:pt x="2641" y="1477"/>
                  </a:lnTo>
                  <a:lnTo>
                    <a:pt x="2642" y="1489"/>
                  </a:lnTo>
                  <a:lnTo>
                    <a:pt x="2642" y="1489"/>
                  </a:lnTo>
                  <a:lnTo>
                    <a:pt x="2645" y="1513"/>
                  </a:lnTo>
                  <a:lnTo>
                    <a:pt x="2649" y="1538"/>
                  </a:lnTo>
                  <a:lnTo>
                    <a:pt x="2649" y="1538"/>
                  </a:lnTo>
                  <a:lnTo>
                    <a:pt x="2650" y="1542"/>
                  </a:lnTo>
                  <a:lnTo>
                    <a:pt x="2650" y="1542"/>
                  </a:lnTo>
                  <a:lnTo>
                    <a:pt x="2655" y="1565"/>
                  </a:lnTo>
                  <a:lnTo>
                    <a:pt x="2662" y="1587"/>
                  </a:lnTo>
                  <a:lnTo>
                    <a:pt x="2662" y="1587"/>
                  </a:lnTo>
                  <a:lnTo>
                    <a:pt x="2665" y="1598"/>
                  </a:lnTo>
                  <a:lnTo>
                    <a:pt x="2665" y="1598"/>
                  </a:lnTo>
                  <a:lnTo>
                    <a:pt x="2673" y="1621"/>
                  </a:lnTo>
                  <a:lnTo>
                    <a:pt x="2681" y="1643"/>
                  </a:lnTo>
                  <a:lnTo>
                    <a:pt x="2681" y="1643"/>
                  </a:lnTo>
                  <a:lnTo>
                    <a:pt x="2684" y="1650"/>
                  </a:lnTo>
                  <a:lnTo>
                    <a:pt x="2684" y="1650"/>
                  </a:lnTo>
                  <a:lnTo>
                    <a:pt x="2693" y="1669"/>
                  </a:lnTo>
                  <a:lnTo>
                    <a:pt x="2703" y="1689"/>
                  </a:lnTo>
                  <a:lnTo>
                    <a:pt x="2703" y="1689"/>
                  </a:lnTo>
                  <a:lnTo>
                    <a:pt x="2708" y="1699"/>
                  </a:lnTo>
                  <a:lnTo>
                    <a:pt x="2708" y="1699"/>
                  </a:lnTo>
                  <a:lnTo>
                    <a:pt x="2720" y="1719"/>
                  </a:lnTo>
                  <a:lnTo>
                    <a:pt x="2732" y="1739"/>
                  </a:lnTo>
                  <a:lnTo>
                    <a:pt x="2732" y="1739"/>
                  </a:lnTo>
                  <a:lnTo>
                    <a:pt x="2738" y="1747"/>
                  </a:lnTo>
                  <a:lnTo>
                    <a:pt x="2738" y="1747"/>
                  </a:lnTo>
                  <a:lnTo>
                    <a:pt x="2750" y="1764"/>
                  </a:lnTo>
                  <a:lnTo>
                    <a:pt x="2763" y="1781"/>
                  </a:lnTo>
                  <a:lnTo>
                    <a:pt x="2763" y="1781"/>
                  </a:lnTo>
                  <a:lnTo>
                    <a:pt x="2770" y="1788"/>
                  </a:lnTo>
                  <a:lnTo>
                    <a:pt x="2770" y="1788"/>
                  </a:lnTo>
                  <a:lnTo>
                    <a:pt x="2785" y="1806"/>
                  </a:lnTo>
                  <a:lnTo>
                    <a:pt x="2801" y="1823"/>
                  </a:lnTo>
                  <a:lnTo>
                    <a:pt x="2801" y="1823"/>
                  </a:lnTo>
                  <a:lnTo>
                    <a:pt x="2808" y="1830"/>
                  </a:lnTo>
                  <a:lnTo>
                    <a:pt x="2808" y="1830"/>
                  </a:lnTo>
                  <a:lnTo>
                    <a:pt x="2824" y="1845"/>
                  </a:lnTo>
                  <a:lnTo>
                    <a:pt x="2839" y="1858"/>
                  </a:lnTo>
                  <a:lnTo>
                    <a:pt x="2839" y="1858"/>
                  </a:lnTo>
                  <a:lnTo>
                    <a:pt x="2845" y="1864"/>
                  </a:lnTo>
                  <a:lnTo>
                    <a:pt x="2845" y="1864"/>
                  </a:lnTo>
                  <a:lnTo>
                    <a:pt x="2864" y="1878"/>
                  </a:lnTo>
                  <a:lnTo>
                    <a:pt x="2883" y="1893"/>
                  </a:lnTo>
                  <a:lnTo>
                    <a:pt x="2883" y="1893"/>
                  </a:lnTo>
                  <a:lnTo>
                    <a:pt x="2892" y="1899"/>
                  </a:lnTo>
                  <a:lnTo>
                    <a:pt x="2892" y="1899"/>
                  </a:lnTo>
                  <a:lnTo>
                    <a:pt x="2907" y="1908"/>
                  </a:lnTo>
                  <a:lnTo>
                    <a:pt x="2907" y="1908"/>
                  </a:lnTo>
                  <a:lnTo>
                    <a:pt x="2884" y="1919"/>
                  </a:lnTo>
                  <a:lnTo>
                    <a:pt x="2884" y="1919"/>
                  </a:lnTo>
                  <a:lnTo>
                    <a:pt x="2859" y="1933"/>
                  </a:lnTo>
                  <a:lnTo>
                    <a:pt x="2859" y="1933"/>
                  </a:lnTo>
                  <a:lnTo>
                    <a:pt x="2834" y="1948"/>
                  </a:lnTo>
                  <a:lnTo>
                    <a:pt x="2834" y="1948"/>
                  </a:lnTo>
                  <a:lnTo>
                    <a:pt x="2810" y="1964"/>
                  </a:lnTo>
                  <a:lnTo>
                    <a:pt x="2810" y="1964"/>
                  </a:lnTo>
                  <a:lnTo>
                    <a:pt x="2787" y="1980"/>
                  </a:lnTo>
                  <a:lnTo>
                    <a:pt x="2787" y="1980"/>
                  </a:lnTo>
                  <a:lnTo>
                    <a:pt x="2763" y="1999"/>
                  </a:lnTo>
                  <a:lnTo>
                    <a:pt x="2763" y="1999"/>
                  </a:lnTo>
                  <a:lnTo>
                    <a:pt x="2741" y="2017"/>
                  </a:lnTo>
                  <a:lnTo>
                    <a:pt x="2741" y="2017"/>
                  </a:lnTo>
                  <a:lnTo>
                    <a:pt x="2719" y="2037"/>
                  </a:lnTo>
                  <a:lnTo>
                    <a:pt x="2719" y="2037"/>
                  </a:lnTo>
                  <a:lnTo>
                    <a:pt x="2709" y="2047"/>
                  </a:lnTo>
                  <a:lnTo>
                    <a:pt x="2700" y="2057"/>
                  </a:lnTo>
                  <a:lnTo>
                    <a:pt x="2700" y="2057"/>
                  </a:lnTo>
                  <a:lnTo>
                    <a:pt x="2679" y="2079"/>
                  </a:lnTo>
                  <a:lnTo>
                    <a:pt x="2679" y="2079"/>
                  </a:lnTo>
                  <a:lnTo>
                    <a:pt x="2661" y="2100"/>
                  </a:lnTo>
                  <a:lnTo>
                    <a:pt x="2661" y="2100"/>
                  </a:lnTo>
                  <a:lnTo>
                    <a:pt x="2642" y="2125"/>
                  </a:lnTo>
                  <a:lnTo>
                    <a:pt x="2642" y="2125"/>
                  </a:lnTo>
                  <a:lnTo>
                    <a:pt x="2627" y="2147"/>
                  </a:lnTo>
                  <a:lnTo>
                    <a:pt x="2627" y="2147"/>
                  </a:lnTo>
                  <a:lnTo>
                    <a:pt x="2617" y="2160"/>
                  </a:lnTo>
                  <a:lnTo>
                    <a:pt x="2608" y="2173"/>
                  </a:lnTo>
                  <a:lnTo>
                    <a:pt x="2608" y="2173"/>
                  </a:lnTo>
                  <a:lnTo>
                    <a:pt x="2595" y="2196"/>
                  </a:lnTo>
                  <a:lnTo>
                    <a:pt x="2595" y="2196"/>
                  </a:lnTo>
                  <a:lnTo>
                    <a:pt x="2587" y="2211"/>
                  </a:lnTo>
                  <a:lnTo>
                    <a:pt x="2579" y="2224"/>
                  </a:lnTo>
                  <a:lnTo>
                    <a:pt x="2579" y="2224"/>
                  </a:lnTo>
                  <a:lnTo>
                    <a:pt x="2578" y="2226"/>
                  </a:lnTo>
                  <a:lnTo>
                    <a:pt x="2578" y="2226"/>
                  </a:lnTo>
                  <a:lnTo>
                    <a:pt x="2573" y="2218"/>
                  </a:lnTo>
                  <a:lnTo>
                    <a:pt x="2573" y="2218"/>
                  </a:lnTo>
                  <a:lnTo>
                    <a:pt x="2558" y="2189"/>
                  </a:lnTo>
                  <a:lnTo>
                    <a:pt x="2558" y="2189"/>
                  </a:lnTo>
                  <a:lnTo>
                    <a:pt x="2547" y="2171"/>
                  </a:lnTo>
                  <a:lnTo>
                    <a:pt x="2547" y="2171"/>
                  </a:lnTo>
                  <a:lnTo>
                    <a:pt x="2529" y="2144"/>
                  </a:lnTo>
                  <a:lnTo>
                    <a:pt x="2529" y="2144"/>
                  </a:lnTo>
                  <a:lnTo>
                    <a:pt x="2518" y="2128"/>
                  </a:lnTo>
                  <a:lnTo>
                    <a:pt x="2518" y="2128"/>
                  </a:lnTo>
                  <a:lnTo>
                    <a:pt x="2496" y="2099"/>
                  </a:lnTo>
                  <a:lnTo>
                    <a:pt x="2496" y="2099"/>
                  </a:lnTo>
                  <a:lnTo>
                    <a:pt x="2484" y="2085"/>
                  </a:lnTo>
                  <a:lnTo>
                    <a:pt x="2484" y="2085"/>
                  </a:lnTo>
                  <a:lnTo>
                    <a:pt x="2466" y="2066"/>
                  </a:lnTo>
                  <a:lnTo>
                    <a:pt x="2448" y="2046"/>
                  </a:lnTo>
                  <a:lnTo>
                    <a:pt x="2448" y="2046"/>
                  </a:lnTo>
                  <a:lnTo>
                    <a:pt x="2424" y="2024"/>
                  </a:lnTo>
                  <a:lnTo>
                    <a:pt x="2400" y="2003"/>
                  </a:lnTo>
                  <a:lnTo>
                    <a:pt x="2400" y="2003"/>
                  </a:lnTo>
                  <a:lnTo>
                    <a:pt x="2383" y="1989"/>
                  </a:lnTo>
                  <a:lnTo>
                    <a:pt x="2383" y="1989"/>
                  </a:lnTo>
                  <a:lnTo>
                    <a:pt x="2366" y="1975"/>
                  </a:lnTo>
                  <a:lnTo>
                    <a:pt x="2347" y="1962"/>
                  </a:lnTo>
                  <a:lnTo>
                    <a:pt x="2347" y="1962"/>
                  </a:lnTo>
                  <a:lnTo>
                    <a:pt x="2326" y="1949"/>
                  </a:lnTo>
                  <a:lnTo>
                    <a:pt x="2326" y="1949"/>
                  </a:lnTo>
                  <a:lnTo>
                    <a:pt x="2309" y="1939"/>
                  </a:lnTo>
                  <a:lnTo>
                    <a:pt x="2292" y="1928"/>
                  </a:lnTo>
                  <a:lnTo>
                    <a:pt x="2292" y="1928"/>
                  </a:lnTo>
                  <a:lnTo>
                    <a:pt x="2269" y="1917"/>
                  </a:lnTo>
                  <a:lnTo>
                    <a:pt x="2269" y="1917"/>
                  </a:lnTo>
                  <a:lnTo>
                    <a:pt x="2251" y="1907"/>
                  </a:lnTo>
                  <a:lnTo>
                    <a:pt x="2251" y="1907"/>
                  </a:lnTo>
                  <a:lnTo>
                    <a:pt x="2263" y="1899"/>
                  </a:lnTo>
                  <a:lnTo>
                    <a:pt x="2263" y="1899"/>
                  </a:lnTo>
                  <a:lnTo>
                    <a:pt x="2268" y="1896"/>
                  </a:lnTo>
                  <a:lnTo>
                    <a:pt x="2273" y="1893"/>
                  </a:lnTo>
                  <a:lnTo>
                    <a:pt x="2273" y="1893"/>
                  </a:lnTo>
                  <a:close/>
                  <a:moveTo>
                    <a:pt x="3593" y="2154"/>
                  </a:moveTo>
                  <a:lnTo>
                    <a:pt x="3593" y="2154"/>
                  </a:lnTo>
                  <a:lnTo>
                    <a:pt x="3612" y="2174"/>
                  </a:lnTo>
                  <a:lnTo>
                    <a:pt x="3629" y="2194"/>
                  </a:lnTo>
                  <a:lnTo>
                    <a:pt x="3646" y="2216"/>
                  </a:lnTo>
                  <a:lnTo>
                    <a:pt x="3661" y="2238"/>
                  </a:lnTo>
                  <a:lnTo>
                    <a:pt x="3676" y="2261"/>
                  </a:lnTo>
                  <a:lnTo>
                    <a:pt x="3689" y="2284"/>
                  </a:lnTo>
                  <a:lnTo>
                    <a:pt x="3701" y="2308"/>
                  </a:lnTo>
                  <a:lnTo>
                    <a:pt x="3713" y="2333"/>
                  </a:lnTo>
                  <a:lnTo>
                    <a:pt x="3722" y="2358"/>
                  </a:lnTo>
                  <a:lnTo>
                    <a:pt x="3731" y="2383"/>
                  </a:lnTo>
                  <a:lnTo>
                    <a:pt x="3738" y="2409"/>
                  </a:lnTo>
                  <a:lnTo>
                    <a:pt x="3744" y="2436"/>
                  </a:lnTo>
                  <a:lnTo>
                    <a:pt x="3748" y="2463"/>
                  </a:lnTo>
                  <a:lnTo>
                    <a:pt x="3751" y="2489"/>
                  </a:lnTo>
                  <a:lnTo>
                    <a:pt x="3753" y="2516"/>
                  </a:lnTo>
                  <a:lnTo>
                    <a:pt x="3754" y="2544"/>
                  </a:lnTo>
                  <a:lnTo>
                    <a:pt x="3754" y="3189"/>
                  </a:lnTo>
                  <a:lnTo>
                    <a:pt x="2654" y="3189"/>
                  </a:lnTo>
                  <a:lnTo>
                    <a:pt x="2654" y="2544"/>
                  </a:lnTo>
                  <a:lnTo>
                    <a:pt x="2654" y="2544"/>
                  </a:lnTo>
                  <a:lnTo>
                    <a:pt x="2655" y="2516"/>
                  </a:lnTo>
                  <a:lnTo>
                    <a:pt x="2657" y="2489"/>
                  </a:lnTo>
                  <a:lnTo>
                    <a:pt x="2660" y="2462"/>
                  </a:lnTo>
                  <a:lnTo>
                    <a:pt x="2665" y="2436"/>
                  </a:lnTo>
                  <a:lnTo>
                    <a:pt x="2670" y="2409"/>
                  </a:lnTo>
                  <a:lnTo>
                    <a:pt x="2678" y="2383"/>
                  </a:lnTo>
                  <a:lnTo>
                    <a:pt x="2686" y="2358"/>
                  </a:lnTo>
                  <a:lnTo>
                    <a:pt x="2695" y="2333"/>
                  </a:lnTo>
                  <a:lnTo>
                    <a:pt x="2706" y="2308"/>
                  </a:lnTo>
                  <a:lnTo>
                    <a:pt x="2718" y="2284"/>
                  </a:lnTo>
                  <a:lnTo>
                    <a:pt x="2731" y="2261"/>
                  </a:lnTo>
                  <a:lnTo>
                    <a:pt x="2746" y="2238"/>
                  </a:lnTo>
                  <a:lnTo>
                    <a:pt x="2762" y="2216"/>
                  </a:lnTo>
                  <a:lnTo>
                    <a:pt x="2779" y="2194"/>
                  </a:lnTo>
                  <a:lnTo>
                    <a:pt x="2796" y="2173"/>
                  </a:lnTo>
                  <a:lnTo>
                    <a:pt x="2815" y="2154"/>
                  </a:lnTo>
                  <a:lnTo>
                    <a:pt x="2815" y="2154"/>
                  </a:lnTo>
                  <a:lnTo>
                    <a:pt x="2834" y="2135"/>
                  </a:lnTo>
                  <a:lnTo>
                    <a:pt x="2855" y="2118"/>
                  </a:lnTo>
                  <a:lnTo>
                    <a:pt x="2876" y="2100"/>
                  </a:lnTo>
                  <a:lnTo>
                    <a:pt x="2899" y="2085"/>
                  </a:lnTo>
                  <a:lnTo>
                    <a:pt x="2922" y="2070"/>
                  </a:lnTo>
                  <a:lnTo>
                    <a:pt x="2945" y="2057"/>
                  </a:lnTo>
                  <a:lnTo>
                    <a:pt x="2969" y="2045"/>
                  </a:lnTo>
                  <a:lnTo>
                    <a:pt x="2993" y="2034"/>
                  </a:lnTo>
                  <a:lnTo>
                    <a:pt x="3018" y="2025"/>
                  </a:lnTo>
                  <a:lnTo>
                    <a:pt x="3044" y="2016"/>
                  </a:lnTo>
                  <a:lnTo>
                    <a:pt x="3070" y="2009"/>
                  </a:lnTo>
                  <a:lnTo>
                    <a:pt x="3096" y="2003"/>
                  </a:lnTo>
                  <a:lnTo>
                    <a:pt x="3122" y="1999"/>
                  </a:lnTo>
                  <a:lnTo>
                    <a:pt x="3149" y="1996"/>
                  </a:lnTo>
                  <a:lnTo>
                    <a:pt x="3177" y="1994"/>
                  </a:lnTo>
                  <a:lnTo>
                    <a:pt x="3204" y="1992"/>
                  </a:lnTo>
                  <a:lnTo>
                    <a:pt x="3204" y="1992"/>
                  </a:lnTo>
                  <a:lnTo>
                    <a:pt x="3231" y="1994"/>
                  </a:lnTo>
                  <a:lnTo>
                    <a:pt x="3258" y="1996"/>
                  </a:lnTo>
                  <a:lnTo>
                    <a:pt x="3285" y="1999"/>
                  </a:lnTo>
                  <a:lnTo>
                    <a:pt x="3312" y="2003"/>
                  </a:lnTo>
                  <a:lnTo>
                    <a:pt x="3338" y="2009"/>
                  </a:lnTo>
                  <a:lnTo>
                    <a:pt x="3364" y="2016"/>
                  </a:lnTo>
                  <a:lnTo>
                    <a:pt x="3389" y="2025"/>
                  </a:lnTo>
                  <a:lnTo>
                    <a:pt x="3414" y="2034"/>
                  </a:lnTo>
                  <a:lnTo>
                    <a:pt x="3439" y="2045"/>
                  </a:lnTo>
                  <a:lnTo>
                    <a:pt x="3463" y="2057"/>
                  </a:lnTo>
                  <a:lnTo>
                    <a:pt x="3486" y="2070"/>
                  </a:lnTo>
                  <a:lnTo>
                    <a:pt x="3509" y="2085"/>
                  </a:lnTo>
                  <a:lnTo>
                    <a:pt x="3531" y="2100"/>
                  </a:lnTo>
                  <a:lnTo>
                    <a:pt x="3552" y="2117"/>
                  </a:lnTo>
                  <a:lnTo>
                    <a:pt x="3573" y="2135"/>
                  </a:lnTo>
                  <a:lnTo>
                    <a:pt x="3593" y="2154"/>
                  </a:lnTo>
                  <a:lnTo>
                    <a:pt x="3593" y="2154"/>
                  </a:lnTo>
                  <a:close/>
                  <a:moveTo>
                    <a:pt x="3619" y="1425"/>
                  </a:moveTo>
                  <a:lnTo>
                    <a:pt x="3619" y="1425"/>
                  </a:lnTo>
                  <a:lnTo>
                    <a:pt x="3618" y="1452"/>
                  </a:lnTo>
                  <a:lnTo>
                    <a:pt x="3615" y="1481"/>
                  </a:lnTo>
                  <a:lnTo>
                    <a:pt x="3611" y="1507"/>
                  </a:lnTo>
                  <a:lnTo>
                    <a:pt x="3605" y="1534"/>
                  </a:lnTo>
                  <a:lnTo>
                    <a:pt x="3597" y="1559"/>
                  </a:lnTo>
                  <a:lnTo>
                    <a:pt x="3588" y="1585"/>
                  </a:lnTo>
                  <a:lnTo>
                    <a:pt x="3576" y="1610"/>
                  </a:lnTo>
                  <a:lnTo>
                    <a:pt x="3563" y="1633"/>
                  </a:lnTo>
                  <a:lnTo>
                    <a:pt x="3549" y="1656"/>
                  </a:lnTo>
                  <a:lnTo>
                    <a:pt x="3533" y="1678"/>
                  </a:lnTo>
                  <a:lnTo>
                    <a:pt x="3516" y="1699"/>
                  </a:lnTo>
                  <a:lnTo>
                    <a:pt x="3498" y="1719"/>
                  </a:lnTo>
                  <a:lnTo>
                    <a:pt x="3478" y="1737"/>
                  </a:lnTo>
                  <a:lnTo>
                    <a:pt x="3457" y="1755"/>
                  </a:lnTo>
                  <a:lnTo>
                    <a:pt x="3435" y="1770"/>
                  </a:lnTo>
                  <a:lnTo>
                    <a:pt x="3411" y="1786"/>
                  </a:lnTo>
                  <a:lnTo>
                    <a:pt x="3411" y="1786"/>
                  </a:lnTo>
                  <a:lnTo>
                    <a:pt x="3387" y="1799"/>
                  </a:lnTo>
                  <a:lnTo>
                    <a:pt x="3362" y="1810"/>
                  </a:lnTo>
                  <a:lnTo>
                    <a:pt x="3337" y="1820"/>
                  </a:lnTo>
                  <a:lnTo>
                    <a:pt x="3311" y="1827"/>
                  </a:lnTo>
                  <a:lnTo>
                    <a:pt x="3284" y="1833"/>
                  </a:lnTo>
                  <a:lnTo>
                    <a:pt x="3257" y="1838"/>
                  </a:lnTo>
                  <a:lnTo>
                    <a:pt x="3231" y="1840"/>
                  </a:lnTo>
                  <a:lnTo>
                    <a:pt x="3204" y="1841"/>
                  </a:lnTo>
                  <a:lnTo>
                    <a:pt x="3177" y="1840"/>
                  </a:lnTo>
                  <a:lnTo>
                    <a:pt x="3150" y="1838"/>
                  </a:lnTo>
                  <a:lnTo>
                    <a:pt x="3123" y="1833"/>
                  </a:lnTo>
                  <a:lnTo>
                    <a:pt x="3097" y="1827"/>
                  </a:lnTo>
                  <a:lnTo>
                    <a:pt x="3071" y="1820"/>
                  </a:lnTo>
                  <a:lnTo>
                    <a:pt x="3046" y="1810"/>
                  </a:lnTo>
                  <a:lnTo>
                    <a:pt x="3020" y="1799"/>
                  </a:lnTo>
                  <a:lnTo>
                    <a:pt x="2996" y="1786"/>
                  </a:lnTo>
                  <a:lnTo>
                    <a:pt x="2996" y="1786"/>
                  </a:lnTo>
                  <a:lnTo>
                    <a:pt x="2973" y="1770"/>
                  </a:lnTo>
                  <a:lnTo>
                    <a:pt x="2950" y="1755"/>
                  </a:lnTo>
                  <a:lnTo>
                    <a:pt x="2930" y="1737"/>
                  </a:lnTo>
                  <a:lnTo>
                    <a:pt x="2910" y="1719"/>
                  </a:lnTo>
                  <a:lnTo>
                    <a:pt x="2891" y="1699"/>
                  </a:lnTo>
                  <a:lnTo>
                    <a:pt x="2874" y="1678"/>
                  </a:lnTo>
                  <a:lnTo>
                    <a:pt x="2858" y="1656"/>
                  </a:lnTo>
                  <a:lnTo>
                    <a:pt x="2844" y="1633"/>
                  </a:lnTo>
                  <a:lnTo>
                    <a:pt x="2831" y="1610"/>
                  </a:lnTo>
                  <a:lnTo>
                    <a:pt x="2820" y="1585"/>
                  </a:lnTo>
                  <a:lnTo>
                    <a:pt x="2811" y="1559"/>
                  </a:lnTo>
                  <a:lnTo>
                    <a:pt x="2803" y="1534"/>
                  </a:lnTo>
                  <a:lnTo>
                    <a:pt x="2797" y="1507"/>
                  </a:lnTo>
                  <a:lnTo>
                    <a:pt x="2792" y="1481"/>
                  </a:lnTo>
                  <a:lnTo>
                    <a:pt x="2790" y="1452"/>
                  </a:lnTo>
                  <a:lnTo>
                    <a:pt x="2789" y="1425"/>
                  </a:lnTo>
                  <a:lnTo>
                    <a:pt x="2789" y="1425"/>
                  </a:lnTo>
                  <a:lnTo>
                    <a:pt x="2789" y="1407"/>
                  </a:lnTo>
                  <a:lnTo>
                    <a:pt x="2790" y="1389"/>
                  </a:lnTo>
                  <a:lnTo>
                    <a:pt x="2790" y="1389"/>
                  </a:lnTo>
                  <a:lnTo>
                    <a:pt x="2795" y="1358"/>
                  </a:lnTo>
                  <a:lnTo>
                    <a:pt x="2801" y="1327"/>
                  </a:lnTo>
                  <a:lnTo>
                    <a:pt x="2809" y="1297"/>
                  </a:lnTo>
                  <a:lnTo>
                    <a:pt x="2820" y="1268"/>
                  </a:lnTo>
                  <a:lnTo>
                    <a:pt x="2833" y="1238"/>
                  </a:lnTo>
                  <a:lnTo>
                    <a:pt x="2848" y="1211"/>
                  </a:lnTo>
                  <a:lnTo>
                    <a:pt x="2865" y="1185"/>
                  </a:lnTo>
                  <a:lnTo>
                    <a:pt x="2884" y="1160"/>
                  </a:lnTo>
                  <a:lnTo>
                    <a:pt x="2884" y="1160"/>
                  </a:lnTo>
                  <a:lnTo>
                    <a:pt x="2899" y="1144"/>
                  </a:lnTo>
                  <a:lnTo>
                    <a:pt x="2913" y="1128"/>
                  </a:lnTo>
                  <a:lnTo>
                    <a:pt x="2929" y="1113"/>
                  </a:lnTo>
                  <a:lnTo>
                    <a:pt x="2945" y="1100"/>
                  </a:lnTo>
                  <a:lnTo>
                    <a:pt x="2962" y="1087"/>
                  </a:lnTo>
                  <a:lnTo>
                    <a:pt x="2979" y="1075"/>
                  </a:lnTo>
                  <a:lnTo>
                    <a:pt x="2997" y="1065"/>
                  </a:lnTo>
                  <a:lnTo>
                    <a:pt x="3015" y="1055"/>
                  </a:lnTo>
                  <a:lnTo>
                    <a:pt x="3035" y="1046"/>
                  </a:lnTo>
                  <a:lnTo>
                    <a:pt x="3054" y="1038"/>
                  </a:lnTo>
                  <a:lnTo>
                    <a:pt x="3074" y="1031"/>
                  </a:lnTo>
                  <a:lnTo>
                    <a:pt x="3094" y="1025"/>
                  </a:lnTo>
                  <a:lnTo>
                    <a:pt x="3114" y="1019"/>
                  </a:lnTo>
                  <a:lnTo>
                    <a:pt x="3135" y="1015"/>
                  </a:lnTo>
                  <a:lnTo>
                    <a:pt x="3156" y="1012"/>
                  </a:lnTo>
                  <a:lnTo>
                    <a:pt x="3178" y="1010"/>
                  </a:lnTo>
                  <a:lnTo>
                    <a:pt x="3178" y="1010"/>
                  </a:lnTo>
                  <a:lnTo>
                    <a:pt x="3200" y="1009"/>
                  </a:lnTo>
                  <a:lnTo>
                    <a:pt x="3221" y="1009"/>
                  </a:lnTo>
                  <a:lnTo>
                    <a:pt x="3242" y="1011"/>
                  </a:lnTo>
                  <a:lnTo>
                    <a:pt x="3263" y="1013"/>
                  </a:lnTo>
                  <a:lnTo>
                    <a:pt x="3283" y="1017"/>
                  </a:lnTo>
                  <a:lnTo>
                    <a:pt x="3305" y="1021"/>
                  </a:lnTo>
                  <a:lnTo>
                    <a:pt x="3325" y="1028"/>
                  </a:lnTo>
                  <a:lnTo>
                    <a:pt x="3345" y="1034"/>
                  </a:lnTo>
                  <a:lnTo>
                    <a:pt x="3364" y="1042"/>
                  </a:lnTo>
                  <a:lnTo>
                    <a:pt x="3383" y="1050"/>
                  </a:lnTo>
                  <a:lnTo>
                    <a:pt x="3402" y="1060"/>
                  </a:lnTo>
                  <a:lnTo>
                    <a:pt x="3420" y="1070"/>
                  </a:lnTo>
                  <a:lnTo>
                    <a:pt x="3439" y="1082"/>
                  </a:lnTo>
                  <a:lnTo>
                    <a:pt x="3456" y="1094"/>
                  </a:lnTo>
                  <a:lnTo>
                    <a:pt x="3472" y="1108"/>
                  </a:lnTo>
                  <a:lnTo>
                    <a:pt x="3488" y="1122"/>
                  </a:lnTo>
                  <a:lnTo>
                    <a:pt x="3488" y="1122"/>
                  </a:lnTo>
                  <a:lnTo>
                    <a:pt x="3503" y="1138"/>
                  </a:lnTo>
                  <a:lnTo>
                    <a:pt x="3518" y="1153"/>
                  </a:lnTo>
                  <a:lnTo>
                    <a:pt x="3531" y="1170"/>
                  </a:lnTo>
                  <a:lnTo>
                    <a:pt x="3543" y="1186"/>
                  </a:lnTo>
                  <a:lnTo>
                    <a:pt x="3555" y="1204"/>
                  </a:lnTo>
                  <a:lnTo>
                    <a:pt x="3566" y="1222"/>
                  </a:lnTo>
                  <a:lnTo>
                    <a:pt x="3576" y="1241"/>
                  </a:lnTo>
                  <a:lnTo>
                    <a:pt x="3585" y="1260"/>
                  </a:lnTo>
                  <a:lnTo>
                    <a:pt x="3593" y="1280"/>
                  </a:lnTo>
                  <a:lnTo>
                    <a:pt x="3600" y="1300"/>
                  </a:lnTo>
                  <a:lnTo>
                    <a:pt x="3606" y="1320"/>
                  </a:lnTo>
                  <a:lnTo>
                    <a:pt x="3610" y="1340"/>
                  </a:lnTo>
                  <a:lnTo>
                    <a:pt x="3614" y="1362"/>
                  </a:lnTo>
                  <a:lnTo>
                    <a:pt x="3617" y="1383"/>
                  </a:lnTo>
                  <a:lnTo>
                    <a:pt x="3619" y="1404"/>
                  </a:lnTo>
                  <a:lnTo>
                    <a:pt x="3619" y="1425"/>
                  </a:lnTo>
                  <a:lnTo>
                    <a:pt x="3619" y="1425"/>
                  </a:lnTo>
                  <a:close/>
                  <a:moveTo>
                    <a:pt x="2578" y="152"/>
                  </a:moveTo>
                  <a:lnTo>
                    <a:pt x="2578" y="152"/>
                  </a:lnTo>
                  <a:lnTo>
                    <a:pt x="2598" y="153"/>
                  </a:lnTo>
                  <a:lnTo>
                    <a:pt x="2619" y="154"/>
                  </a:lnTo>
                  <a:lnTo>
                    <a:pt x="2640" y="157"/>
                  </a:lnTo>
                  <a:lnTo>
                    <a:pt x="2660" y="160"/>
                  </a:lnTo>
                  <a:lnTo>
                    <a:pt x="2679" y="166"/>
                  </a:lnTo>
                  <a:lnTo>
                    <a:pt x="2699" y="171"/>
                  </a:lnTo>
                  <a:lnTo>
                    <a:pt x="2718" y="177"/>
                  </a:lnTo>
                  <a:lnTo>
                    <a:pt x="2737" y="185"/>
                  </a:lnTo>
                  <a:lnTo>
                    <a:pt x="2755" y="193"/>
                  </a:lnTo>
                  <a:lnTo>
                    <a:pt x="2774" y="202"/>
                  </a:lnTo>
                  <a:lnTo>
                    <a:pt x="2792" y="212"/>
                  </a:lnTo>
                  <a:lnTo>
                    <a:pt x="2809" y="222"/>
                  </a:lnTo>
                  <a:lnTo>
                    <a:pt x="2825" y="234"/>
                  </a:lnTo>
                  <a:lnTo>
                    <a:pt x="2841" y="247"/>
                  </a:lnTo>
                  <a:lnTo>
                    <a:pt x="2857" y="260"/>
                  </a:lnTo>
                  <a:lnTo>
                    <a:pt x="2871" y="275"/>
                  </a:lnTo>
                  <a:lnTo>
                    <a:pt x="2871" y="275"/>
                  </a:lnTo>
                  <a:lnTo>
                    <a:pt x="2885" y="290"/>
                  </a:lnTo>
                  <a:lnTo>
                    <a:pt x="2900" y="305"/>
                  </a:lnTo>
                  <a:lnTo>
                    <a:pt x="2912" y="321"/>
                  </a:lnTo>
                  <a:lnTo>
                    <a:pt x="2924" y="338"/>
                  </a:lnTo>
                  <a:lnTo>
                    <a:pt x="2935" y="355"/>
                  </a:lnTo>
                  <a:lnTo>
                    <a:pt x="2944" y="372"/>
                  </a:lnTo>
                  <a:lnTo>
                    <a:pt x="2954" y="391"/>
                  </a:lnTo>
                  <a:lnTo>
                    <a:pt x="2962" y="410"/>
                  </a:lnTo>
                  <a:lnTo>
                    <a:pt x="2969" y="428"/>
                  </a:lnTo>
                  <a:lnTo>
                    <a:pt x="2975" y="447"/>
                  </a:lnTo>
                  <a:lnTo>
                    <a:pt x="2981" y="467"/>
                  </a:lnTo>
                  <a:lnTo>
                    <a:pt x="2985" y="487"/>
                  </a:lnTo>
                  <a:lnTo>
                    <a:pt x="2989" y="507"/>
                  </a:lnTo>
                  <a:lnTo>
                    <a:pt x="2991" y="527"/>
                  </a:lnTo>
                  <a:lnTo>
                    <a:pt x="2993" y="548"/>
                  </a:lnTo>
                  <a:lnTo>
                    <a:pt x="2993" y="568"/>
                  </a:lnTo>
                  <a:lnTo>
                    <a:pt x="2993" y="568"/>
                  </a:lnTo>
                  <a:lnTo>
                    <a:pt x="2993" y="589"/>
                  </a:lnTo>
                  <a:lnTo>
                    <a:pt x="2991" y="610"/>
                  </a:lnTo>
                  <a:lnTo>
                    <a:pt x="2989" y="630"/>
                  </a:lnTo>
                  <a:lnTo>
                    <a:pt x="2985" y="650"/>
                  </a:lnTo>
                  <a:lnTo>
                    <a:pt x="2981" y="670"/>
                  </a:lnTo>
                  <a:lnTo>
                    <a:pt x="2975" y="689"/>
                  </a:lnTo>
                  <a:lnTo>
                    <a:pt x="2969" y="709"/>
                  </a:lnTo>
                  <a:lnTo>
                    <a:pt x="2962" y="728"/>
                  </a:lnTo>
                  <a:lnTo>
                    <a:pt x="2954" y="746"/>
                  </a:lnTo>
                  <a:lnTo>
                    <a:pt x="2945" y="764"/>
                  </a:lnTo>
                  <a:lnTo>
                    <a:pt x="2935" y="782"/>
                  </a:lnTo>
                  <a:lnTo>
                    <a:pt x="2924" y="799"/>
                  </a:lnTo>
                  <a:lnTo>
                    <a:pt x="2912" y="816"/>
                  </a:lnTo>
                  <a:lnTo>
                    <a:pt x="2900" y="832"/>
                  </a:lnTo>
                  <a:lnTo>
                    <a:pt x="2885" y="848"/>
                  </a:lnTo>
                  <a:lnTo>
                    <a:pt x="2871" y="863"/>
                  </a:lnTo>
                  <a:lnTo>
                    <a:pt x="2871" y="863"/>
                  </a:lnTo>
                  <a:lnTo>
                    <a:pt x="2857" y="877"/>
                  </a:lnTo>
                  <a:lnTo>
                    <a:pt x="2841" y="890"/>
                  </a:lnTo>
                  <a:lnTo>
                    <a:pt x="2825" y="902"/>
                  </a:lnTo>
                  <a:lnTo>
                    <a:pt x="2809" y="914"/>
                  </a:lnTo>
                  <a:lnTo>
                    <a:pt x="2792" y="926"/>
                  </a:lnTo>
                  <a:lnTo>
                    <a:pt x="2774" y="936"/>
                  </a:lnTo>
                  <a:lnTo>
                    <a:pt x="2755" y="945"/>
                  </a:lnTo>
                  <a:lnTo>
                    <a:pt x="2737" y="953"/>
                  </a:lnTo>
                  <a:lnTo>
                    <a:pt x="2718" y="960"/>
                  </a:lnTo>
                  <a:lnTo>
                    <a:pt x="2699" y="966"/>
                  </a:lnTo>
                  <a:lnTo>
                    <a:pt x="2679" y="972"/>
                  </a:lnTo>
                  <a:lnTo>
                    <a:pt x="2660" y="976"/>
                  </a:lnTo>
                  <a:lnTo>
                    <a:pt x="2640" y="980"/>
                  </a:lnTo>
                  <a:lnTo>
                    <a:pt x="2619" y="982"/>
                  </a:lnTo>
                  <a:lnTo>
                    <a:pt x="2599" y="984"/>
                  </a:lnTo>
                  <a:lnTo>
                    <a:pt x="2578" y="984"/>
                  </a:lnTo>
                  <a:lnTo>
                    <a:pt x="2578" y="984"/>
                  </a:lnTo>
                  <a:lnTo>
                    <a:pt x="2558" y="984"/>
                  </a:lnTo>
                  <a:lnTo>
                    <a:pt x="2537" y="982"/>
                  </a:lnTo>
                  <a:lnTo>
                    <a:pt x="2517" y="980"/>
                  </a:lnTo>
                  <a:lnTo>
                    <a:pt x="2497" y="976"/>
                  </a:lnTo>
                  <a:lnTo>
                    <a:pt x="2477" y="972"/>
                  </a:lnTo>
                  <a:lnTo>
                    <a:pt x="2457" y="966"/>
                  </a:lnTo>
                  <a:lnTo>
                    <a:pt x="2438" y="960"/>
                  </a:lnTo>
                  <a:lnTo>
                    <a:pt x="2419" y="953"/>
                  </a:lnTo>
                  <a:lnTo>
                    <a:pt x="2401" y="945"/>
                  </a:lnTo>
                  <a:lnTo>
                    <a:pt x="2383" y="936"/>
                  </a:lnTo>
                  <a:lnTo>
                    <a:pt x="2366" y="926"/>
                  </a:lnTo>
                  <a:lnTo>
                    <a:pt x="2347" y="914"/>
                  </a:lnTo>
                  <a:lnTo>
                    <a:pt x="2331" y="902"/>
                  </a:lnTo>
                  <a:lnTo>
                    <a:pt x="2315" y="890"/>
                  </a:lnTo>
                  <a:lnTo>
                    <a:pt x="2300" y="877"/>
                  </a:lnTo>
                  <a:lnTo>
                    <a:pt x="2285" y="863"/>
                  </a:lnTo>
                  <a:lnTo>
                    <a:pt x="2285" y="863"/>
                  </a:lnTo>
                  <a:lnTo>
                    <a:pt x="2271" y="848"/>
                  </a:lnTo>
                  <a:lnTo>
                    <a:pt x="2257" y="832"/>
                  </a:lnTo>
                  <a:lnTo>
                    <a:pt x="2245" y="816"/>
                  </a:lnTo>
                  <a:lnTo>
                    <a:pt x="2233" y="799"/>
                  </a:lnTo>
                  <a:lnTo>
                    <a:pt x="2221" y="782"/>
                  </a:lnTo>
                  <a:lnTo>
                    <a:pt x="2212" y="764"/>
                  </a:lnTo>
                  <a:lnTo>
                    <a:pt x="2203" y="746"/>
                  </a:lnTo>
                  <a:lnTo>
                    <a:pt x="2194" y="728"/>
                  </a:lnTo>
                  <a:lnTo>
                    <a:pt x="2187" y="709"/>
                  </a:lnTo>
                  <a:lnTo>
                    <a:pt x="2181" y="689"/>
                  </a:lnTo>
                  <a:lnTo>
                    <a:pt x="2175" y="670"/>
                  </a:lnTo>
                  <a:lnTo>
                    <a:pt x="2171" y="650"/>
                  </a:lnTo>
                  <a:lnTo>
                    <a:pt x="2168" y="630"/>
                  </a:lnTo>
                  <a:lnTo>
                    <a:pt x="2165" y="610"/>
                  </a:lnTo>
                  <a:lnTo>
                    <a:pt x="2164" y="589"/>
                  </a:lnTo>
                  <a:lnTo>
                    <a:pt x="2163" y="568"/>
                  </a:lnTo>
                  <a:lnTo>
                    <a:pt x="2163" y="568"/>
                  </a:lnTo>
                  <a:lnTo>
                    <a:pt x="2164" y="548"/>
                  </a:lnTo>
                  <a:lnTo>
                    <a:pt x="2165" y="528"/>
                  </a:lnTo>
                  <a:lnTo>
                    <a:pt x="2168" y="507"/>
                  </a:lnTo>
                  <a:lnTo>
                    <a:pt x="2171" y="488"/>
                  </a:lnTo>
                  <a:lnTo>
                    <a:pt x="2176" y="467"/>
                  </a:lnTo>
                  <a:lnTo>
                    <a:pt x="2181" y="448"/>
                  </a:lnTo>
                  <a:lnTo>
                    <a:pt x="2187" y="428"/>
                  </a:lnTo>
                  <a:lnTo>
                    <a:pt x="2194" y="410"/>
                  </a:lnTo>
                  <a:lnTo>
                    <a:pt x="2203" y="391"/>
                  </a:lnTo>
                  <a:lnTo>
                    <a:pt x="2212" y="372"/>
                  </a:lnTo>
                  <a:lnTo>
                    <a:pt x="2223" y="355"/>
                  </a:lnTo>
                  <a:lnTo>
                    <a:pt x="2233" y="338"/>
                  </a:lnTo>
                  <a:lnTo>
                    <a:pt x="2245" y="321"/>
                  </a:lnTo>
                  <a:lnTo>
                    <a:pt x="2257" y="305"/>
                  </a:lnTo>
                  <a:lnTo>
                    <a:pt x="2271" y="290"/>
                  </a:lnTo>
                  <a:lnTo>
                    <a:pt x="2285" y="275"/>
                  </a:lnTo>
                  <a:lnTo>
                    <a:pt x="2285" y="275"/>
                  </a:lnTo>
                  <a:lnTo>
                    <a:pt x="2300" y="260"/>
                  </a:lnTo>
                  <a:lnTo>
                    <a:pt x="2315" y="247"/>
                  </a:lnTo>
                  <a:lnTo>
                    <a:pt x="2331" y="234"/>
                  </a:lnTo>
                  <a:lnTo>
                    <a:pt x="2348" y="223"/>
                  </a:lnTo>
                  <a:lnTo>
                    <a:pt x="2366" y="212"/>
                  </a:lnTo>
                  <a:lnTo>
                    <a:pt x="2383" y="202"/>
                  </a:lnTo>
                  <a:lnTo>
                    <a:pt x="2401" y="193"/>
                  </a:lnTo>
                  <a:lnTo>
                    <a:pt x="2419" y="185"/>
                  </a:lnTo>
                  <a:lnTo>
                    <a:pt x="2438" y="177"/>
                  </a:lnTo>
                  <a:lnTo>
                    <a:pt x="2457" y="171"/>
                  </a:lnTo>
                  <a:lnTo>
                    <a:pt x="2477" y="166"/>
                  </a:lnTo>
                  <a:lnTo>
                    <a:pt x="2497" y="160"/>
                  </a:lnTo>
                  <a:lnTo>
                    <a:pt x="2517" y="157"/>
                  </a:lnTo>
                  <a:lnTo>
                    <a:pt x="2537" y="154"/>
                  </a:lnTo>
                  <a:lnTo>
                    <a:pt x="2558" y="153"/>
                  </a:lnTo>
                  <a:lnTo>
                    <a:pt x="2578" y="152"/>
                  </a:lnTo>
                  <a:lnTo>
                    <a:pt x="2578" y="152"/>
                  </a:lnTo>
                  <a:close/>
                  <a:moveTo>
                    <a:pt x="2272" y="1160"/>
                  </a:moveTo>
                  <a:lnTo>
                    <a:pt x="2272" y="1160"/>
                  </a:lnTo>
                  <a:lnTo>
                    <a:pt x="2288" y="1180"/>
                  </a:lnTo>
                  <a:lnTo>
                    <a:pt x="2302" y="1200"/>
                  </a:lnTo>
                  <a:lnTo>
                    <a:pt x="2315" y="1221"/>
                  </a:lnTo>
                  <a:lnTo>
                    <a:pt x="2326" y="1244"/>
                  </a:lnTo>
                  <a:lnTo>
                    <a:pt x="2336" y="1267"/>
                  </a:lnTo>
                  <a:lnTo>
                    <a:pt x="2345" y="1290"/>
                  </a:lnTo>
                  <a:lnTo>
                    <a:pt x="2352" y="1313"/>
                  </a:lnTo>
                  <a:lnTo>
                    <a:pt x="2359" y="1337"/>
                  </a:lnTo>
                  <a:lnTo>
                    <a:pt x="2363" y="1362"/>
                  </a:lnTo>
                  <a:lnTo>
                    <a:pt x="2366" y="1386"/>
                  </a:lnTo>
                  <a:lnTo>
                    <a:pt x="2368" y="1411"/>
                  </a:lnTo>
                  <a:lnTo>
                    <a:pt x="2368" y="1435"/>
                  </a:lnTo>
                  <a:lnTo>
                    <a:pt x="2367" y="1461"/>
                  </a:lnTo>
                  <a:lnTo>
                    <a:pt x="2364" y="1485"/>
                  </a:lnTo>
                  <a:lnTo>
                    <a:pt x="2359" y="1510"/>
                  </a:lnTo>
                  <a:lnTo>
                    <a:pt x="2353" y="1534"/>
                  </a:lnTo>
                  <a:lnTo>
                    <a:pt x="2353" y="1534"/>
                  </a:lnTo>
                  <a:lnTo>
                    <a:pt x="2345" y="1558"/>
                  </a:lnTo>
                  <a:lnTo>
                    <a:pt x="2337" y="1583"/>
                  </a:lnTo>
                  <a:lnTo>
                    <a:pt x="2326" y="1605"/>
                  </a:lnTo>
                  <a:lnTo>
                    <a:pt x="2315" y="1627"/>
                  </a:lnTo>
                  <a:lnTo>
                    <a:pt x="2303" y="1648"/>
                  </a:lnTo>
                  <a:lnTo>
                    <a:pt x="2289" y="1669"/>
                  </a:lnTo>
                  <a:lnTo>
                    <a:pt x="2274" y="1689"/>
                  </a:lnTo>
                  <a:lnTo>
                    <a:pt x="2258" y="1707"/>
                  </a:lnTo>
                  <a:lnTo>
                    <a:pt x="2241" y="1725"/>
                  </a:lnTo>
                  <a:lnTo>
                    <a:pt x="2223" y="1741"/>
                  </a:lnTo>
                  <a:lnTo>
                    <a:pt x="2202" y="1757"/>
                  </a:lnTo>
                  <a:lnTo>
                    <a:pt x="2182" y="1771"/>
                  </a:lnTo>
                  <a:lnTo>
                    <a:pt x="2161" y="1785"/>
                  </a:lnTo>
                  <a:lnTo>
                    <a:pt x="2140" y="1797"/>
                  </a:lnTo>
                  <a:lnTo>
                    <a:pt x="2117" y="1807"/>
                  </a:lnTo>
                  <a:lnTo>
                    <a:pt x="2094" y="1817"/>
                  </a:lnTo>
                  <a:lnTo>
                    <a:pt x="2094" y="1817"/>
                  </a:lnTo>
                  <a:lnTo>
                    <a:pt x="2069" y="1824"/>
                  </a:lnTo>
                  <a:lnTo>
                    <a:pt x="2045" y="1831"/>
                  </a:lnTo>
                  <a:lnTo>
                    <a:pt x="2021" y="1835"/>
                  </a:lnTo>
                  <a:lnTo>
                    <a:pt x="1996" y="1839"/>
                  </a:lnTo>
                  <a:lnTo>
                    <a:pt x="1972" y="1841"/>
                  </a:lnTo>
                  <a:lnTo>
                    <a:pt x="1946" y="1841"/>
                  </a:lnTo>
                  <a:lnTo>
                    <a:pt x="1922" y="1840"/>
                  </a:lnTo>
                  <a:lnTo>
                    <a:pt x="1897" y="1837"/>
                  </a:lnTo>
                  <a:lnTo>
                    <a:pt x="1873" y="1833"/>
                  </a:lnTo>
                  <a:lnTo>
                    <a:pt x="1849" y="1828"/>
                  </a:lnTo>
                  <a:lnTo>
                    <a:pt x="1826" y="1821"/>
                  </a:lnTo>
                  <a:lnTo>
                    <a:pt x="1802" y="1813"/>
                  </a:lnTo>
                  <a:lnTo>
                    <a:pt x="1779" y="1803"/>
                  </a:lnTo>
                  <a:lnTo>
                    <a:pt x="1757" y="1792"/>
                  </a:lnTo>
                  <a:lnTo>
                    <a:pt x="1735" y="1780"/>
                  </a:lnTo>
                  <a:lnTo>
                    <a:pt x="1714" y="1765"/>
                  </a:lnTo>
                  <a:lnTo>
                    <a:pt x="1714" y="1765"/>
                  </a:lnTo>
                  <a:lnTo>
                    <a:pt x="1694" y="1750"/>
                  </a:lnTo>
                  <a:lnTo>
                    <a:pt x="1674" y="1734"/>
                  </a:lnTo>
                  <a:lnTo>
                    <a:pt x="1656" y="1717"/>
                  </a:lnTo>
                  <a:lnTo>
                    <a:pt x="1639" y="1699"/>
                  </a:lnTo>
                  <a:lnTo>
                    <a:pt x="1624" y="1680"/>
                  </a:lnTo>
                  <a:lnTo>
                    <a:pt x="1609" y="1659"/>
                  </a:lnTo>
                  <a:lnTo>
                    <a:pt x="1596" y="1638"/>
                  </a:lnTo>
                  <a:lnTo>
                    <a:pt x="1584" y="1617"/>
                  </a:lnTo>
                  <a:lnTo>
                    <a:pt x="1574" y="1595"/>
                  </a:lnTo>
                  <a:lnTo>
                    <a:pt x="1564" y="1572"/>
                  </a:lnTo>
                  <a:lnTo>
                    <a:pt x="1556" y="1548"/>
                  </a:lnTo>
                  <a:lnTo>
                    <a:pt x="1550" y="1524"/>
                  </a:lnTo>
                  <a:lnTo>
                    <a:pt x="1544" y="1500"/>
                  </a:lnTo>
                  <a:lnTo>
                    <a:pt x="1540" y="1476"/>
                  </a:lnTo>
                  <a:lnTo>
                    <a:pt x="1538" y="1450"/>
                  </a:lnTo>
                  <a:lnTo>
                    <a:pt x="1537" y="1425"/>
                  </a:lnTo>
                  <a:lnTo>
                    <a:pt x="1537" y="1425"/>
                  </a:lnTo>
                  <a:lnTo>
                    <a:pt x="1537" y="1407"/>
                  </a:lnTo>
                  <a:lnTo>
                    <a:pt x="1538" y="1389"/>
                  </a:lnTo>
                  <a:lnTo>
                    <a:pt x="1538" y="1389"/>
                  </a:lnTo>
                  <a:lnTo>
                    <a:pt x="1538" y="1389"/>
                  </a:lnTo>
                  <a:lnTo>
                    <a:pt x="1541" y="1369"/>
                  </a:lnTo>
                  <a:lnTo>
                    <a:pt x="1544" y="1349"/>
                  </a:lnTo>
                  <a:lnTo>
                    <a:pt x="1548" y="1328"/>
                  </a:lnTo>
                  <a:lnTo>
                    <a:pt x="1554" y="1308"/>
                  </a:lnTo>
                  <a:lnTo>
                    <a:pt x="1561" y="1289"/>
                  </a:lnTo>
                  <a:lnTo>
                    <a:pt x="1568" y="1270"/>
                  </a:lnTo>
                  <a:lnTo>
                    <a:pt x="1576" y="1251"/>
                  </a:lnTo>
                  <a:lnTo>
                    <a:pt x="1585" y="1232"/>
                  </a:lnTo>
                  <a:lnTo>
                    <a:pt x="1594" y="1215"/>
                  </a:lnTo>
                  <a:lnTo>
                    <a:pt x="1605" y="1197"/>
                  </a:lnTo>
                  <a:lnTo>
                    <a:pt x="1616" y="1181"/>
                  </a:lnTo>
                  <a:lnTo>
                    <a:pt x="1629" y="1165"/>
                  </a:lnTo>
                  <a:lnTo>
                    <a:pt x="1642" y="1149"/>
                  </a:lnTo>
                  <a:lnTo>
                    <a:pt x="1656" y="1134"/>
                  </a:lnTo>
                  <a:lnTo>
                    <a:pt x="1670" y="1119"/>
                  </a:lnTo>
                  <a:lnTo>
                    <a:pt x="1687" y="1106"/>
                  </a:lnTo>
                  <a:lnTo>
                    <a:pt x="1687" y="1106"/>
                  </a:lnTo>
                  <a:lnTo>
                    <a:pt x="1703" y="1093"/>
                  </a:lnTo>
                  <a:lnTo>
                    <a:pt x="1719" y="1081"/>
                  </a:lnTo>
                  <a:lnTo>
                    <a:pt x="1736" y="1070"/>
                  </a:lnTo>
                  <a:lnTo>
                    <a:pt x="1754" y="1060"/>
                  </a:lnTo>
                  <a:lnTo>
                    <a:pt x="1772" y="1051"/>
                  </a:lnTo>
                  <a:lnTo>
                    <a:pt x="1790" y="1042"/>
                  </a:lnTo>
                  <a:lnTo>
                    <a:pt x="1809" y="1035"/>
                  </a:lnTo>
                  <a:lnTo>
                    <a:pt x="1829" y="1028"/>
                  </a:lnTo>
                  <a:lnTo>
                    <a:pt x="1849" y="1022"/>
                  </a:lnTo>
                  <a:lnTo>
                    <a:pt x="1868" y="1017"/>
                  </a:lnTo>
                  <a:lnTo>
                    <a:pt x="1888" y="1014"/>
                  </a:lnTo>
                  <a:lnTo>
                    <a:pt x="1908" y="1011"/>
                  </a:lnTo>
                  <a:lnTo>
                    <a:pt x="1928" y="1009"/>
                  </a:lnTo>
                  <a:lnTo>
                    <a:pt x="1949" y="1009"/>
                  </a:lnTo>
                  <a:lnTo>
                    <a:pt x="1970" y="1009"/>
                  </a:lnTo>
                  <a:lnTo>
                    <a:pt x="1991" y="1010"/>
                  </a:lnTo>
                  <a:lnTo>
                    <a:pt x="1991" y="1010"/>
                  </a:lnTo>
                  <a:lnTo>
                    <a:pt x="2011" y="1013"/>
                  </a:lnTo>
                  <a:lnTo>
                    <a:pt x="2031" y="1016"/>
                  </a:lnTo>
                  <a:lnTo>
                    <a:pt x="2051" y="1021"/>
                  </a:lnTo>
                  <a:lnTo>
                    <a:pt x="2070" y="1027"/>
                  </a:lnTo>
                  <a:lnTo>
                    <a:pt x="2091" y="1033"/>
                  </a:lnTo>
                  <a:lnTo>
                    <a:pt x="2110" y="1040"/>
                  </a:lnTo>
                  <a:lnTo>
                    <a:pt x="2128" y="1048"/>
                  </a:lnTo>
                  <a:lnTo>
                    <a:pt x="2146" y="1057"/>
                  </a:lnTo>
                  <a:lnTo>
                    <a:pt x="2164" y="1067"/>
                  </a:lnTo>
                  <a:lnTo>
                    <a:pt x="2181" y="1078"/>
                  </a:lnTo>
                  <a:lnTo>
                    <a:pt x="2197" y="1089"/>
                  </a:lnTo>
                  <a:lnTo>
                    <a:pt x="2213" y="1102"/>
                  </a:lnTo>
                  <a:lnTo>
                    <a:pt x="2230" y="1115"/>
                  </a:lnTo>
                  <a:lnTo>
                    <a:pt x="2245" y="1129"/>
                  </a:lnTo>
                  <a:lnTo>
                    <a:pt x="2259" y="1145"/>
                  </a:lnTo>
                  <a:lnTo>
                    <a:pt x="2272" y="1160"/>
                  </a:lnTo>
                  <a:lnTo>
                    <a:pt x="2272" y="1160"/>
                  </a:lnTo>
                  <a:close/>
                  <a:moveTo>
                    <a:pt x="1327" y="152"/>
                  </a:moveTo>
                  <a:lnTo>
                    <a:pt x="1327" y="152"/>
                  </a:lnTo>
                  <a:lnTo>
                    <a:pt x="1347" y="153"/>
                  </a:lnTo>
                  <a:lnTo>
                    <a:pt x="1368" y="154"/>
                  </a:lnTo>
                  <a:lnTo>
                    <a:pt x="1388" y="157"/>
                  </a:lnTo>
                  <a:lnTo>
                    <a:pt x="1408" y="160"/>
                  </a:lnTo>
                  <a:lnTo>
                    <a:pt x="1428" y="166"/>
                  </a:lnTo>
                  <a:lnTo>
                    <a:pt x="1448" y="171"/>
                  </a:lnTo>
                  <a:lnTo>
                    <a:pt x="1467" y="177"/>
                  </a:lnTo>
                  <a:lnTo>
                    <a:pt x="1486" y="185"/>
                  </a:lnTo>
                  <a:lnTo>
                    <a:pt x="1504" y="193"/>
                  </a:lnTo>
                  <a:lnTo>
                    <a:pt x="1522" y="202"/>
                  </a:lnTo>
                  <a:lnTo>
                    <a:pt x="1539" y="212"/>
                  </a:lnTo>
                  <a:lnTo>
                    <a:pt x="1558" y="222"/>
                  </a:lnTo>
                  <a:lnTo>
                    <a:pt x="1574" y="234"/>
                  </a:lnTo>
                  <a:lnTo>
                    <a:pt x="1590" y="247"/>
                  </a:lnTo>
                  <a:lnTo>
                    <a:pt x="1605" y="260"/>
                  </a:lnTo>
                  <a:lnTo>
                    <a:pt x="1620" y="275"/>
                  </a:lnTo>
                  <a:lnTo>
                    <a:pt x="1620" y="275"/>
                  </a:lnTo>
                  <a:lnTo>
                    <a:pt x="1634" y="290"/>
                  </a:lnTo>
                  <a:lnTo>
                    <a:pt x="1648" y="305"/>
                  </a:lnTo>
                  <a:lnTo>
                    <a:pt x="1660" y="321"/>
                  </a:lnTo>
                  <a:lnTo>
                    <a:pt x="1672" y="338"/>
                  </a:lnTo>
                  <a:lnTo>
                    <a:pt x="1682" y="355"/>
                  </a:lnTo>
                  <a:lnTo>
                    <a:pt x="1693" y="372"/>
                  </a:lnTo>
                  <a:lnTo>
                    <a:pt x="1702" y="391"/>
                  </a:lnTo>
                  <a:lnTo>
                    <a:pt x="1711" y="410"/>
                  </a:lnTo>
                  <a:lnTo>
                    <a:pt x="1718" y="428"/>
                  </a:lnTo>
                  <a:lnTo>
                    <a:pt x="1724" y="447"/>
                  </a:lnTo>
                  <a:lnTo>
                    <a:pt x="1730" y="467"/>
                  </a:lnTo>
                  <a:lnTo>
                    <a:pt x="1734" y="487"/>
                  </a:lnTo>
                  <a:lnTo>
                    <a:pt x="1737" y="507"/>
                  </a:lnTo>
                  <a:lnTo>
                    <a:pt x="1740" y="527"/>
                  </a:lnTo>
                  <a:lnTo>
                    <a:pt x="1741" y="548"/>
                  </a:lnTo>
                  <a:lnTo>
                    <a:pt x="1742" y="568"/>
                  </a:lnTo>
                  <a:lnTo>
                    <a:pt x="1742" y="568"/>
                  </a:lnTo>
                  <a:lnTo>
                    <a:pt x="1741" y="589"/>
                  </a:lnTo>
                  <a:lnTo>
                    <a:pt x="1740" y="610"/>
                  </a:lnTo>
                  <a:lnTo>
                    <a:pt x="1737" y="630"/>
                  </a:lnTo>
                  <a:lnTo>
                    <a:pt x="1734" y="650"/>
                  </a:lnTo>
                  <a:lnTo>
                    <a:pt x="1730" y="670"/>
                  </a:lnTo>
                  <a:lnTo>
                    <a:pt x="1724" y="689"/>
                  </a:lnTo>
                  <a:lnTo>
                    <a:pt x="1718" y="709"/>
                  </a:lnTo>
                  <a:lnTo>
                    <a:pt x="1711" y="728"/>
                  </a:lnTo>
                  <a:lnTo>
                    <a:pt x="1702" y="746"/>
                  </a:lnTo>
                  <a:lnTo>
                    <a:pt x="1693" y="764"/>
                  </a:lnTo>
                  <a:lnTo>
                    <a:pt x="1684" y="782"/>
                  </a:lnTo>
                  <a:lnTo>
                    <a:pt x="1672" y="799"/>
                  </a:lnTo>
                  <a:lnTo>
                    <a:pt x="1660" y="816"/>
                  </a:lnTo>
                  <a:lnTo>
                    <a:pt x="1648" y="832"/>
                  </a:lnTo>
                  <a:lnTo>
                    <a:pt x="1634" y="848"/>
                  </a:lnTo>
                  <a:lnTo>
                    <a:pt x="1620" y="863"/>
                  </a:lnTo>
                  <a:lnTo>
                    <a:pt x="1620" y="863"/>
                  </a:lnTo>
                  <a:lnTo>
                    <a:pt x="1605" y="877"/>
                  </a:lnTo>
                  <a:lnTo>
                    <a:pt x="1590" y="890"/>
                  </a:lnTo>
                  <a:lnTo>
                    <a:pt x="1574" y="902"/>
                  </a:lnTo>
                  <a:lnTo>
                    <a:pt x="1558" y="914"/>
                  </a:lnTo>
                  <a:lnTo>
                    <a:pt x="1540" y="926"/>
                  </a:lnTo>
                  <a:lnTo>
                    <a:pt x="1522" y="936"/>
                  </a:lnTo>
                  <a:lnTo>
                    <a:pt x="1504" y="945"/>
                  </a:lnTo>
                  <a:lnTo>
                    <a:pt x="1486" y="953"/>
                  </a:lnTo>
                  <a:lnTo>
                    <a:pt x="1467" y="960"/>
                  </a:lnTo>
                  <a:lnTo>
                    <a:pt x="1448" y="966"/>
                  </a:lnTo>
                  <a:lnTo>
                    <a:pt x="1428" y="972"/>
                  </a:lnTo>
                  <a:lnTo>
                    <a:pt x="1408" y="976"/>
                  </a:lnTo>
                  <a:lnTo>
                    <a:pt x="1388" y="980"/>
                  </a:lnTo>
                  <a:lnTo>
                    <a:pt x="1368" y="982"/>
                  </a:lnTo>
                  <a:lnTo>
                    <a:pt x="1347" y="984"/>
                  </a:lnTo>
                  <a:lnTo>
                    <a:pt x="1327" y="984"/>
                  </a:lnTo>
                  <a:lnTo>
                    <a:pt x="1327" y="984"/>
                  </a:lnTo>
                  <a:lnTo>
                    <a:pt x="1307" y="984"/>
                  </a:lnTo>
                  <a:lnTo>
                    <a:pt x="1286" y="982"/>
                  </a:lnTo>
                  <a:lnTo>
                    <a:pt x="1265" y="980"/>
                  </a:lnTo>
                  <a:lnTo>
                    <a:pt x="1245" y="976"/>
                  </a:lnTo>
                  <a:lnTo>
                    <a:pt x="1226" y="972"/>
                  </a:lnTo>
                  <a:lnTo>
                    <a:pt x="1206" y="966"/>
                  </a:lnTo>
                  <a:lnTo>
                    <a:pt x="1187" y="960"/>
                  </a:lnTo>
                  <a:lnTo>
                    <a:pt x="1168" y="953"/>
                  </a:lnTo>
                  <a:lnTo>
                    <a:pt x="1150" y="945"/>
                  </a:lnTo>
                  <a:lnTo>
                    <a:pt x="1131" y="936"/>
                  </a:lnTo>
                  <a:lnTo>
                    <a:pt x="1113" y="926"/>
                  </a:lnTo>
                  <a:lnTo>
                    <a:pt x="1096" y="914"/>
                  </a:lnTo>
                  <a:lnTo>
                    <a:pt x="1080" y="902"/>
                  </a:lnTo>
                  <a:lnTo>
                    <a:pt x="1064" y="890"/>
                  </a:lnTo>
                  <a:lnTo>
                    <a:pt x="1048" y="877"/>
                  </a:lnTo>
                  <a:lnTo>
                    <a:pt x="1034" y="863"/>
                  </a:lnTo>
                  <a:lnTo>
                    <a:pt x="1034" y="863"/>
                  </a:lnTo>
                  <a:lnTo>
                    <a:pt x="1020" y="848"/>
                  </a:lnTo>
                  <a:lnTo>
                    <a:pt x="1005" y="832"/>
                  </a:lnTo>
                  <a:lnTo>
                    <a:pt x="993" y="816"/>
                  </a:lnTo>
                  <a:lnTo>
                    <a:pt x="981" y="799"/>
                  </a:lnTo>
                  <a:lnTo>
                    <a:pt x="970" y="782"/>
                  </a:lnTo>
                  <a:lnTo>
                    <a:pt x="960" y="764"/>
                  </a:lnTo>
                  <a:lnTo>
                    <a:pt x="951" y="746"/>
                  </a:lnTo>
                  <a:lnTo>
                    <a:pt x="943" y="728"/>
                  </a:lnTo>
                  <a:lnTo>
                    <a:pt x="936" y="709"/>
                  </a:lnTo>
                  <a:lnTo>
                    <a:pt x="930" y="689"/>
                  </a:lnTo>
                  <a:lnTo>
                    <a:pt x="924" y="670"/>
                  </a:lnTo>
                  <a:lnTo>
                    <a:pt x="920" y="650"/>
                  </a:lnTo>
                  <a:lnTo>
                    <a:pt x="916" y="630"/>
                  </a:lnTo>
                  <a:lnTo>
                    <a:pt x="914" y="610"/>
                  </a:lnTo>
                  <a:lnTo>
                    <a:pt x="912" y="589"/>
                  </a:lnTo>
                  <a:lnTo>
                    <a:pt x="912" y="568"/>
                  </a:lnTo>
                  <a:lnTo>
                    <a:pt x="912" y="568"/>
                  </a:lnTo>
                  <a:lnTo>
                    <a:pt x="912" y="548"/>
                  </a:lnTo>
                  <a:lnTo>
                    <a:pt x="914" y="528"/>
                  </a:lnTo>
                  <a:lnTo>
                    <a:pt x="916" y="507"/>
                  </a:lnTo>
                  <a:lnTo>
                    <a:pt x="920" y="488"/>
                  </a:lnTo>
                  <a:lnTo>
                    <a:pt x="924" y="467"/>
                  </a:lnTo>
                  <a:lnTo>
                    <a:pt x="930" y="448"/>
                  </a:lnTo>
                  <a:lnTo>
                    <a:pt x="936" y="428"/>
                  </a:lnTo>
                  <a:lnTo>
                    <a:pt x="943" y="410"/>
                  </a:lnTo>
                  <a:lnTo>
                    <a:pt x="952" y="391"/>
                  </a:lnTo>
                  <a:lnTo>
                    <a:pt x="961" y="372"/>
                  </a:lnTo>
                  <a:lnTo>
                    <a:pt x="970" y="355"/>
                  </a:lnTo>
                  <a:lnTo>
                    <a:pt x="981" y="338"/>
                  </a:lnTo>
                  <a:lnTo>
                    <a:pt x="993" y="321"/>
                  </a:lnTo>
                  <a:lnTo>
                    <a:pt x="1005" y="305"/>
                  </a:lnTo>
                  <a:lnTo>
                    <a:pt x="1020" y="290"/>
                  </a:lnTo>
                  <a:lnTo>
                    <a:pt x="1034" y="275"/>
                  </a:lnTo>
                  <a:lnTo>
                    <a:pt x="1034" y="275"/>
                  </a:lnTo>
                  <a:lnTo>
                    <a:pt x="1049" y="260"/>
                  </a:lnTo>
                  <a:lnTo>
                    <a:pt x="1064" y="247"/>
                  </a:lnTo>
                  <a:lnTo>
                    <a:pt x="1080" y="234"/>
                  </a:lnTo>
                  <a:lnTo>
                    <a:pt x="1096" y="223"/>
                  </a:lnTo>
                  <a:lnTo>
                    <a:pt x="1113" y="212"/>
                  </a:lnTo>
                  <a:lnTo>
                    <a:pt x="1131" y="202"/>
                  </a:lnTo>
                  <a:lnTo>
                    <a:pt x="1150" y="193"/>
                  </a:lnTo>
                  <a:lnTo>
                    <a:pt x="1168" y="185"/>
                  </a:lnTo>
                  <a:lnTo>
                    <a:pt x="1187" y="177"/>
                  </a:lnTo>
                  <a:lnTo>
                    <a:pt x="1206" y="171"/>
                  </a:lnTo>
                  <a:lnTo>
                    <a:pt x="1226" y="166"/>
                  </a:lnTo>
                  <a:lnTo>
                    <a:pt x="1245" y="160"/>
                  </a:lnTo>
                  <a:lnTo>
                    <a:pt x="1265" y="157"/>
                  </a:lnTo>
                  <a:lnTo>
                    <a:pt x="1286" y="154"/>
                  </a:lnTo>
                  <a:lnTo>
                    <a:pt x="1307" y="153"/>
                  </a:lnTo>
                  <a:lnTo>
                    <a:pt x="1327" y="152"/>
                  </a:lnTo>
                  <a:lnTo>
                    <a:pt x="1327" y="152"/>
                  </a:lnTo>
                  <a:close/>
                  <a:moveTo>
                    <a:pt x="286" y="1425"/>
                  </a:moveTo>
                  <a:lnTo>
                    <a:pt x="286" y="1425"/>
                  </a:lnTo>
                  <a:lnTo>
                    <a:pt x="286" y="1404"/>
                  </a:lnTo>
                  <a:lnTo>
                    <a:pt x="288" y="1384"/>
                  </a:lnTo>
                  <a:lnTo>
                    <a:pt x="290" y="1364"/>
                  </a:lnTo>
                  <a:lnTo>
                    <a:pt x="294" y="1343"/>
                  </a:lnTo>
                  <a:lnTo>
                    <a:pt x="298" y="1323"/>
                  </a:lnTo>
                  <a:lnTo>
                    <a:pt x="304" y="1304"/>
                  </a:lnTo>
                  <a:lnTo>
                    <a:pt x="310" y="1285"/>
                  </a:lnTo>
                  <a:lnTo>
                    <a:pt x="317" y="1266"/>
                  </a:lnTo>
                  <a:lnTo>
                    <a:pt x="325" y="1248"/>
                  </a:lnTo>
                  <a:lnTo>
                    <a:pt x="334" y="1229"/>
                  </a:lnTo>
                  <a:lnTo>
                    <a:pt x="345" y="1211"/>
                  </a:lnTo>
                  <a:lnTo>
                    <a:pt x="356" y="1194"/>
                  </a:lnTo>
                  <a:lnTo>
                    <a:pt x="368" y="1178"/>
                  </a:lnTo>
                  <a:lnTo>
                    <a:pt x="380" y="1162"/>
                  </a:lnTo>
                  <a:lnTo>
                    <a:pt x="393" y="1146"/>
                  </a:lnTo>
                  <a:lnTo>
                    <a:pt x="408" y="1130"/>
                  </a:lnTo>
                  <a:lnTo>
                    <a:pt x="408" y="1130"/>
                  </a:lnTo>
                  <a:lnTo>
                    <a:pt x="422" y="1116"/>
                  </a:lnTo>
                  <a:lnTo>
                    <a:pt x="438" y="1103"/>
                  </a:lnTo>
                  <a:lnTo>
                    <a:pt x="454" y="1091"/>
                  </a:lnTo>
                  <a:lnTo>
                    <a:pt x="470" y="1079"/>
                  </a:lnTo>
                  <a:lnTo>
                    <a:pt x="488" y="1068"/>
                  </a:lnTo>
                  <a:lnTo>
                    <a:pt x="506" y="1058"/>
                  </a:lnTo>
                  <a:lnTo>
                    <a:pt x="524" y="1049"/>
                  </a:lnTo>
                  <a:lnTo>
                    <a:pt x="542" y="1041"/>
                  </a:lnTo>
                  <a:lnTo>
                    <a:pt x="561" y="1034"/>
                  </a:lnTo>
                  <a:lnTo>
                    <a:pt x="580" y="1028"/>
                  </a:lnTo>
                  <a:lnTo>
                    <a:pt x="600" y="1021"/>
                  </a:lnTo>
                  <a:lnTo>
                    <a:pt x="620" y="1017"/>
                  </a:lnTo>
                  <a:lnTo>
                    <a:pt x="640" y="1013"/>
                  </a:lnTo>
                  <a:lnTo>
                    <a:pt x="660" y="1011"/>
                  </a:lnTo>
                  <a:lnTo>
                    <a:pt x="681" y="1009"/>
                  </a:lnTo>
                  <a:lnTo>
                    <a:pt x="701" y="1009"/>
                  </a:lnTo>
                  <a:lnTo>
                    <a:pt x="701" y="1009"/>
                  </a:lnTo>
                  <a:lnTo>
                    <a:pt x="721" y="1009"/>
                  </a:lnTo>
                  <a:lnTo>
                    <a:pt x="743" y="1011"/>
                  </a:lnTo>
                  <a:lnTo>
                    <a:pt x="763" y="1013"/>
                  </a:lnTo>
                  <a:lnTo>
                    <a:pt x="783" y="1017"/>
                  </a:lnTo>
                  <a:lnTo>
                    <a:pt x="802" y="1021"/>
                  </a:lnTo>
                  <a:lnTo>
                    <a:pt x="822" y="1028"/>
                  </a:lnTo>
                  <a:lnTo>
                    <a:pt x="841" y="1034"/>
                  </a:lnTo>
                  <a:lnTo>
                    <a:pt x="860" y="1041"/>
                  </a:lnTo>
                  <a:lnTo>
                    <a:pt x="879" y="1049"/>
                  </a:lnTo>
                  <a:lnTo>
                    <a:pt x="897" y="1058"/>
                  </a:lnTo>
                  <a:lnTo>
                    <a:pt x="915" y="1068"/>
                  </a:lnTo>
                  <a:lnTo>
                    <a:pt x="932" y="1079"/>
                  </a:lnTo>
                  <a:lnTo>
                    <a:pt x="948" y="1091"/>
                  </a:lnTo>
                  <a:lnTo>
                    <a:pt x="964" y="1103"/>
                  </a:lnTo>
                  <a:lnTo>
                    <a:pt x="980" y="1116"/>
                  </a:lnTo>
                  <a:lnTo>
                    <a:pt x="994" y="1130"/>
                  </a:lnTo>
                  <a:lnTo>
                    <a:pt x="994" y="1130"/>
                  </a:lnTo>
                  <a:lnTo>
                    <a:pt x="1008" y="1146"/>
                  </a:lnTo>
                  <a:lnTo>
                    <a:pt x="1023" y="1162"/>
                  </a:lnTo>
                  <a:lnTo>
                    <a:pt x="1035" y="1178"/>
                  </a:lnTo>
                  <a:lnTo>
                    <a:pt x="1047" y="1194"/>
                  </a:lnTo>
                  <a:lnTo>
                    <a:pt x="1058" y="1211"/>
                  </a:lnTo>
                  <a:lnTo>
                    <a:pt x="1068" y="1229"/>
                  </a:lnTo>
                  <a:lnTo>
                    <a:pt x="1077" y="1248"/>
                  </a:lnTo>
                  <a:lnTo>
                    <a:pt x="1085" y="1266"/>
                  </a:lnTo>
                  <a:lnTo>
                    <a:pt x="1092" y="1285"/>
                  </a:lnTo>
                  <a:lnTo>
                    <a:pt x="1098" y="1304"/>
                  </a:lnTo>
                  <a:lnTo>
                    <a:pt x="1104" y="1323"/>
                  </a:lnTo>
                  <a:lnTo>
                    <a:pt x="1108" y="1343"/>
                  </a:lnTo>
                  <a:lnTo>
                    <a:pt x="1112" y="1364"/>
                  </a:lnTo>
                  <a:lnTo>
                    <a:pt x="1114" y="1384"/>
                  </a:lnTo>
                  <a:lnTo>
                    <a:pt x="1116" y="1404"/>
                  </a:lnTo>
                  <a:lnTo>
                    <a:pt x="1116" y="1425"/>
                  </a:lnTo>
                  <a:lnTo>
                    <a:pt x="1116" y="1425"/>
                  </a:lnTo>
                  <a:lnTo>
                    <a:pt x="1116" y="1445"/>
                  </a:lnTo>
                  <a:lnTo>
                    <a:pt x="1114" y="1467"/>
                  </a:lnTo>
                  <a:lnTo>
                    <a:pt x="1112" y="1487"/>
                  </a:lnTo>
                  <a:lnTo>
                    <a:pt x="1108" y="1507"/>
                  </a:lnTo>
                  <a:lnTo>
                    <a:pt x="1104" y="1526"/>
                  </a:lnTo>
                  <a:lnTo>
                    <a:pt x="1098" y="1546"/>
                  </a:lnTo>
                  <a:lnTo>
                    <a:pt x="1092" y="1566"/>
                  </a:lnTo>
                  <a:lnTo>
                    <a:pt x="1085" y="1585"/>
                  </a:lnTo>
                  <a:lnTo>
                    <a:pt x="1077" y="1603"/>
                  </a:lnTo>
                  <a:lnTo>
                    <a:pt x="1068" y="1621"/>
                  </a:lnTo>
                  <a:lnTo>
                    <a:pt x="1058" y="1638"/>
                  </a:lnTo>
                  <a:lnTo>
                    <a:pt x="1047" y="1656"/>
                  </a:lnTo>
                  <a:lnTo>
                    <a:pt x="1035" y="1673"/>
                  </a:lnTo>
                  <a:lnTo>
                    <a:pt x="1023" y="1689"/>
                  </a:lnTo>
                  <a:lnTo>
                    <a:pt x="1009" y="1705"/>
                  </a:lnTo>
                  <a:lnTo>
                    <a:pt x="994" y="1719"/>
                  </a:lnTo>
                  <a:lnTo>
                    <a:pt x="994" y="1719"/>
                  </a:lnTo>
                  <a:lnTo>
                    <a:pt x="980" y="1733"/>
                  </a:lnTo>
                  <a:lnTo>
                    <a:pt x="964" y="1747"/>
                  </a:lnTo>
                  <a:lnTo>
                    <a:pt x="948" y="1759"/>
                  </a:lnTo>
                  <a:lnTo>
                    <a:pt x="932" y="1771"/>
                  </a:lnTo>
                  <a:lnTo>
                    <a:pt x="915" y="1783"/>
                  </a:lnTo>
                  <a:lnTo>
                    <a:pt x="897" y="1792"/>
                  </a:lnTo>
                  <a:lnTo>
                    <a:pt x="879" y="1802"/>
                  </a:lnTo>
                  <a:lnTo>
                    <a:pt x="860" y="1810"/>
                  </a:lnTo>
                  <a:lnTo>
                    <a:pt x="841" y="1817"/>
                  </a:lnTo>
                  <a:lnTo>
                    <a:pt x="822" y="1823"/>
                  </a:lnTo>
                  <a:lnTo>
                    <a:pt x="802" y="1829"/>
                  </a:lnTo>
                  <a:lnTo>
                    <a:pt x="783" y="1833"/>
                  </a:lnTo>
                  <a:lnTo>
                    <a:pt x="763" y="1836"/>
                  </a:lnTo>
                  <a:lnTo>
                    <a:pt x="743" y="1839"/>
                  </a:lnTo>
                  <a:lnTo>
                    <a:pt x="721" y="1841"/>
                  </a:lnTo>
                  <a:lnTo>
                    <a:pt x="701" y="1841"/>
                  </a:lnTo>
                  <a:lnTo>
                    <a:pt x="701" y="1841"/>
                  </a:lnTo>
                  <a:lnTo>
                    <a:pt x="681" y="1840"/>
                  </a:lnTo>
                  <a:lnTo>
                    <a:pt x="660" y="1839"/>
                  </a:lnTo>
                  <a:lnTo>
                    <a:pt x="640" y="1836"/>
                  </a:lnTo>
                  <a:lnTo>
                    <a:pt x="620" y="1833"/>
                  </a:lnTo>
                  <a:lnTo>
                    <a:pt x="600" y="1829"/>
                  </a:lnTo>
                  <a:lnTo>
                    <a:pt x="580" y="1823"/>
                  </a:lnTo>
                  <a:lnTo>
                    <a:pt x="561" y="1817"/>
                  </a:lnTo>
                  <a:lnTo>
                    <a:pt x="542" y="1810"/>
                  </a:lnTo>
                  <a:lnTo>
                    <a:pt x="524" y="1801"/>
                  </a:lnTo>
                  <a:lnTo>
                    <a:pt x="506" y="1792"/>
                  </a:lnTo>
                  <a:lnTo>
                    <a:pt x="488" y="1782"/>
                  </a:lnTo>
                  <a:lnTo>
                    <a:pt x="470" y="1771"/>
                  </a:lnTo>
                  <a:lnTo>
                    <a:pt x="454" y="1759"/>
                  </a:lnTo>
                  <a:lnTo>
                    <a:pt x="438" y="1747"/>
                  </a:lnTo>
                  <a:lnTo>
                    <a:pt x="422" y="1733"/>
                  </a:lnTo>
                  <a:lnTo>
                    <a:pt x="408" y="1719"/>
                  </a:lnTo>
                  <a:lnTo>
                    <a:pt x="408" y="1719"/>
                  </a:lnTo>
                  <a:lnTo>
                    <a:pt x="394" y="1704"/>
                  </a:lnTo>
                  <a:lnTo>
                    <a:pt x="380" y="1689"/>
                  </a:lnTo>
                  <a:lnTo>
                    <a:pt x="368" y="1673"/>
                  </a:lnTo>
                  <a:lnTo>
                    <a:pt x="356" y="1655"/>
                  </a:lnTo>
                  <a:lnTo>
                    <a:pt x="345" y="1638"/>
                  </a:lnTo>
                  <a:lnTo>
                    <a:pt x="335" y="1621"/>
                  </a:lnTo>
                  <a:lnTo>
                    <a:pt x="325" y="1603"/>
                  </a:lnTo>
                  <a:lnTo>
                    <a:pt x="317" y="1585"/>
                  </a:lnTo>
                  <a:lnTo>
                    <a:pt x="310" y="1566"/>
                  </a:lnTo>
                  <a:lnTo>
                    <a:pt x="304" y="1546"/>
                  </a:lnTo>
                  <a:lnTo>
                    <a:pt x="298" y="1526"/>
                  </a:lnTo>
                  <a:lnTo>
                    <a:pt x="294" y="1507"/>
                  </a:lnTo>
                  <a:lnTo>
                    <a:pt x="290" y="1487"/>
                  </a:lnTo>
                  <a:lnTo>
                    <a:pt x="288" y="1467"/>
                  </a:lnTo>
                  <a:lnTo>
                    <a:pt x="286" y="1445"/>
                  </a:lnTo>
                  <a:lnTo>
                    <a:pt x="286" y="1425"/>
                  </a:lnTo>
                  <a:lnTo>
                    <a:pt x="286" y="1425"/>
                  </a:lnTo>
                  <a:close/>
                  <a:moveTo>
                    <a:pt x="701" y="1992"/>
                  </a:moveTo>
                  <a:lnTo>
                    <a:pt x="701" y="1992"/>
                  </a:lnTo>
                  <a:lnTo>
                    <a:pt x="728" y="1994"/>
                  </a:lnTo>
                  <a:lnTo>
                    <a:pt x="756" y="1996"/>
                  </a:lnTo>
                  <a:lnTo>
                    <a:pt x="783" y="1999"/>
                  </a:lnTo>
                  <a:lnTo>
                    <a:pt x="809" y="2003"/>
                  </a:lnTo>
                  <a:lnTo>
                    <a:pt x="835" y="2009"/>
                  </a:lnTo>
                  <a:lnTo>
                    <a:pt x="861" y="2016"/>
                  </a:lnTo>
                  <a:lnTo>
                    <a:pt x="887" y="2025"/>
                  </a:lnTo>
                  <a:lnTo>
                    <a:pt x="912" y="2034"/>
                  </a:lnTo>
                  <a:lnTo>
                    <a:pt x="936" y="2045"/>
                  </a:lnTo>
                  <a:lnTo>
                    <a:pt x="960" y="2057"/>
                  </a:lnTo>
                  <a:lnTo>
                    <a:pt x="983" y="2070"/>
                  </a:lnTo>
                  <a:lnTo>
                    <a:pt x="1006" y="2085"/>
                  </a:lnTo>
                  <a:lnTo>
                    <a:pt x="1029" y="2100"/>
                  </a:lnTo>
                  <a:lnTo>
                    <a:pt x="1050" y="2117"/>
                  </a:lnTo>
                  <a:lnTo>
                    <a:pt x="1070" y="2135"/>
                  </a:lnTo>
                  <a:lnTo>
                    <a:pt x="1090" y="2154"/>
                  </a:lnTo>
                  <a:lnTo>
                    <a:pt x="1090" y="2154"/>
                  </a:lnTo>
                  <a:lnTo>
                    <a:pt x="1104" y="2168"/>
                  </a:lnTo>
                  <a:lnTo>
                    <a:pt x="1117" y="2182"/>
                  </a:lnTo>
                  <a:lnTo>
                    <a:pt x="1117" y="2182"/>
                  </a:lnTo>
                  <a:lnTo>
                    <a:pt x="1132" y="2201"/>
                  </a:lnTo>
                  <a:lnTo>
                    <a:pt x="1148" y="2222"/>
                  </a:lnTo>
                  <a:lnTo>
                    <a:pt x="1162" y="2242"/>
                  </a:lnTo>
                  <a:lnTo>
                    <a:pt x="1175" y="2263"/>
                  </a:lnTo>
                  <a:lnTo>
                    <a:pt x="1186" y="2284"/>
                  </a:lnTo>
                  <a:lnTo>
                    <a:pt x="1197" y="2306"/>
                  </a:lnTo>
                  <a:lnTo>
                    <a:pt x="1207" y="2329"/>
                  </a:lnTo>
                  <a:lnTo>
                    <a:pt x="1216" y="2351"/>
                  </a:lnTo>
                  <a:lnTo>
                    <a:pt x="1224" y="2374"/>
                  </a:lnTo>
                  <a:lnTo>
                    <a:pt x="1231" y="2397"/>
                  </a:lnTo>
                  <a:lnTo>
                    <a:pt x="1237" y="2421"/>
                  </a:lnTo>
                  <a:lnTo>
                    <a:pt x="1242" y="2446"/>
                  </a:lnTo>
                  <a:lnTo>
                    <a:pt x="1246" y="2470"/>
                  </a:lnTo>
                  <a:lnTo>
                    <a:pt x="1249" y="2494"/>
                  </a:lnTo>
                  <a:lnTo>
                    <a:pt x="1250" y="2518"/>
                  </a:lnTo>
                  <a:lnTo>
                    <a:pt x="1251" y="2544"/>
                  </a:lnTo>
                  <a:lnTo>
                    <a:pt x="1251" y="3189"/>
                  </a:lnTo>
                  <a:lnTo>
                    <a:pt x="151" y="3189"/>
                  </a:lnTo>
                  <a:lnTo>
                    <a:pt x="151" y="2544"/>
                  </a:lnTo>
                  <a:lnTo>
                    <a:pt x="151" y="2544"/>
                  </a:lnTo>
                  <a:lnTo>
                    <a:pt x="152" y="2516"/>
                  </a:lnTo>
                  <a:lnTo>
                    <a:pt x="154" y="2489"/>
                  </a:lnTo>
                  <a:lnTo>
                    <a:pt x="157" y="2462"/>
                  </a:lnTo>
                  <a:lnTo>
                    <a:pt x="162" y="2436"/>
                  </a:lnTo>
                  <a:lnTo>
                    <a:pt x="168" y="2409"/>
                  </a:lnTo>
                  <a:lnTo>
                    <a:pt x="175" y="2383"/>
                  </a:lnTo>
                  <a:lnTo>
                    <a:pt x="183" y="2358"/>
                  </a:lnTo>
                  <a:lnTo>
                    <a:pt x="193" y="2333"/>
                  </a:lnTo>
                  <a:lnTo>
                    <a:pt x="205" y="2308"/>
                  </a:lnTo>
                  <a:lnTo>
                    <a:pt x="216" y="2284"/>
                  </a:lnTo>
                  <a:lnTo>
                    <a:pt x="230" y="2261"/>
                  </a:lnTo>
                  <a:lnTo>
                    <a:pt x="244" y="2238"/>
                  </a:lnTo>
                  <a:lnTo>
                    <a:pt x="259" y="2216"/>
                  </a:lnTo>
                  <a:lnTo>
                    <a:pt x="276" y="2194"/>
                  </a:lnTo>
                  <a:lnTo>
                    <a:pt x="293" y="2174"/>
                  </a:lnTo>
                  <a:lnTo>
                    <a:pt x="312" y="2154"/>
                  </a:lnTo>
                  <a:lnTo>
                    <a:pt x="312" y="2154"/>
                  </a:lnTo>
                  <a:lnTo>
                    <a:pt x="332" y="2135"/>
                  </a:lnTo>
                  <a:lnTo>
                    <a:pt x="353" y="2118"/>
                  </a:lnTo>
                  <a:lnTo>
                    <a:pt x="374" y="2100"/>
                  </a:lnTo>
                  <a:lnTo>
                    <a:pt x="396" y="2085"/>
                  </a:lnTo>
                  <a:lnTo>
                    <a:pt x="419" y="2071"/>
                  </a:lnTo>
                  <a:lnTo>
                    <a:pt x="442" y="2057"/>
                  </a:lnTo>
                  <a:lnTo>
                    <a:pt x="466" y="2046"/>
                  </a:lnTo>
                  <a:lnTo>
                    <a:pt x="491" y="2035"/>
                  </a:lnTo>
                  <a:lnTo>
                    <a:pt x="516" y="2025"/>
                  </a:lnTo>
                  <a:lnTo>
                    <a:pt x="541" y="2017"/>
                  </a:lnTo>
                  <a:lnTo>
                    <a:pt x="567" y="2010"/>
                  </a:lnTo>
                  <a:lnTo>
                    <a:pt x="593" y="2004"/>
                  </a:lnTo>
                  <a:lnTo>
                    <a:pt x="620" y="1999"/>
                  </a:lnTo>
                  <a:lnTo>
                    <a:pt x="647" y="1996"/>
                  </a:lnTo>
                  <a:lnTo>
                    <a:pt x="674" y="1994"/>
                  </a:lnTo>
                  <a:lnTo>
                    <a:pt x="701" y="1992"/>
                  </a:lnTo>
                  <a:lnTo>
                    <a:pt x="701" y="1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B039E09-BA74-AEF3-9C78-BA28DCC50495}"/>
              </a:ext>
            </a:extLst>
          </p:cNvPr>
          <p:cNvGrpSpPr/>
          <p:nvPr/>
        </p:nvGrpSpPr>
        <p:grpSpPr>
          <a:xfrm>
            <a:off x="5405121" y="1661612"/>
            <a:ext cx="1280160" cy="1280160"/>
            <a:chOff x="5418932" y="2243766"/>
            <a:chExt cx="1280160" cy="1280160"/>
          </a:xfrm>
          <a:effectLst>
            <a:outerShdw blurRad="1778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711A38E-648A-5910-DE4F-9A5AE3A273F3}"/>
                </a:ext>
              </a:extLst>
            </p:cNvPr>
            <p:cNvSpPr/>
            <p:nvPr/>
          </p:nvSpPr>
          <p:spPr>
            <a:xfrm>
              <a:off x="5418932" y="2243766"/>
              <a:ext cx="1280160" cy="1280160"/>
            </a:xfrm>
            <a:prstGeom prst="ellipse">
              <a:avLst/>
            </a:prstGeom>
            <a:solidFill>
              <a:schemeClr val="accent4"/>
            </a:solidFill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24">
              <a:extLst>
                <a:ext uri="{FF2B5EF4-FFF2-40B4-BE49-F238E27FC236}">
                  <a16:creationId xmlns:a16="http://schemas.microsoft.com/office/drawing/2014/main" id="{9E90D697-0AE3-5645-2B7F-8C60CBF5E8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40" y="2573651"/>
              <a:ext cx="748345" cy="620390"/>
            </a:xfrm>
            <a:custGeom>
              <a:avLst/>
              <a:gdLst>
                <a:gd name="T0" fmla="*/ 1150 w 1158"/>
                <a:gd name="T1" fmla="*/ 364 h 960"/>
                <a:gd name="T2" fmla="*/ 1104 w 1158"/>
                <a:gd name="T3" fmla="*/ 289 h 960"/>
                <a:gd name="T4" fmla="*/ 1031 w 1158"/>
                <a:gd name="T5" fmla="*/ 243 h 960"/>
                <a:gd name="T6" fmla="*/ 788 w 1158"/>
                <a:gd name="T7" fmla="*/ 235 h 960"/>
                <a:gd name="T8" fmla="*/ 774 w 1158"/>
                <a:gd name="T9" fmla="*/ 177 h 960"/>
                <a:gd name="T10" fmla="*/ 750 w 1158"/>
                <a:gd name="T11" fmla="*/ 96 h 960"/>
                <a:gd name="T12" fmla="*/ 690 w 1158"/>
                <a:gd name="T13" fmla="*/ 32 h 960"/>
                <a:gd name="T14" fmla="*/ 611 w 1158"/>
                <a:gd name="T15" fmla="*/ 2 h 960"/>
                <a:gd name="T16" fmla="*/ 163 w 1158"/>
                <a:gd name="T17" fmla="*/ 2 h 960"/>
                <a:gd name="T18" fmla="*/ 80 w 1158"/>
                <a:gd name="T19" fmla="*/ 32 h 960"/>
                <a:gd name="T20" fmla="*/ 22 w 1158"/>
                <a:gd name="T21" fmla="*/ 98 h 960"/>
                <a:gd name="T22" fmla="*/ 0 w 1158"/>
                <a:gd name="T23" fmla="*/ 185 h 960"/>
                <a:gd name="T24" fmla="*/ 4 w 1158"/>
                <a:gd name="T25" fmla="*/ 410 h 960"/>
                <a:gd name="T26" fmla="*/ 34 w 1158"/>
                <a:gd name="T27" fmla="*/ 482 h 960"/>
                <a:gd name="T28" fmla="*/ 90 w 1158"/>
                <a:gd name="T29" fmla="*/ 534 h 960"/>
                <a:gd name="T30" fmla="*/ 149 w 1158"/>
                <a:gd name="T31" fmla="*/ 558 h 960"/>
                <a:gd name="T32" fmla="*/ 384 w 1158"/>
                <a:gd name="T33" fmla="*/ 570 h 960"/>
                <a:gd name="T34" fmla="*/ 388 w 1158"/>
                <a:gd name="T35" fmla="*/ 651 h 960"/>
                <a:gd name="T36" fmla="*/ 426 w 1158"/>
                <a:gd name="T37" fmla="*/ 731 h 960"/>
                <a:gd name="T38" fmla="*/ 497 w 1158"/>
                <a:gd name="T39" fmla="*/ 783 h 960"/>
                <a:gd name="T40" fmla="*/ 567 w 1158"/>
                <a:gd name="T41" fmla="*/ 797 h 960"/>
                <a:gd name="T42" fmla="*/ 764 w 1158"/>
                <a:gd name="T43" fmla="*/ 803 h 960"/>
                <a:gd name="T44" fmla="*/ 981 w 1158"/>
                <a:gd name="T45" fmla="*/ 799 h 960"/>
                <a:gd name="T46" fmla="*/ 1023 w 1158"/>
                <a:gd name="T47" fmla="*/ 791 h 960"/>
                <a:gd name="T48" fmla="*/ 1096 w 1158"/>
                <a:gd name="T49" fmla="*/ 751 h 960"/>
                <a:gd name="T50" fmla="*/ 1144 w 1158"/>
                <a:gd name="T51" fmla="*/ 681 h 960"/>
                <a:gd name="T52" fmla="*/ 1158 w 1158"/>
                <a:gd name="T53" fmla="*/ 611 h 960"/>
                <a:gd name="T54" fmla="*/ 221 w 1158"/>
                <a:gd name="T55" fmla="*/ 607 h 960"/>
                <a:gd name="T56" fmla="*/ 247 w 1158"/>
                <a:gd name="T57" fmla="*/ 512 h 960"/>
                <a:gd name="T58" fmla="*/ 143 w 1158"/>
                <a:gd name="T59" fmla="*/ 506 h 960"/>
                <a:gd name="T60" fmla="*/ 78 w 1158"/>
                <a:gd name="T61" fmla="*/ 464 h 960"/>
                <a:gd name="T62" fmla="*/ 50 w 1158"/>
                <a:gd name="T63" fmla="*/ 390 h 960"/>
                <a:gd name="T64" fmla="*/ 54 w 1158"/>
                <a:gd name="T65" fmla="*/ 145 h 960"/>
                <a:gd name="T66" fmla="*/ 125 w 1158"/>
                <a:gd name="T67" fmla="*/ 60 h 960"/>
                <a:gd name="T68" fmla="*/ 495 w 1158"/>
                <a:gd name="T69" fmla="*/ 50 h 960"/>
                <a:gd name="T70" fmla="*/ 621 w 1158"/>
                <a:gd name="T71" fmla="*/ 54 h 960"/>
                <a:gd name="T72" fmla="*/ 676 w 1158"/>
                <a:gd name="T73" fmla="*/ 80 h 960"/>
                <a:gd name="T74" fmla="*/ 714 w 1158"/>
                <a:gd name="T75" fmla="*/ 127 h 960"/>
                <a:gd name="T76" fmla="*/ 724 w 1158"/>
                <a:gd name="T77" fmla="*/ 179 h 960"/>
                <a:gd name="T78" fmla="*/ 710 w 1158"/>
                <a:gd name="T79" fmla="*/ 440 h 960"/>
                <a:gd name="T80" fmla="*/ 623 w 1158"/>
                <a:gd name="T81" fmla="*/ 508 h 960"/>
                <a:gd name="T82" fmla="*/ 388 w 1158"/>
                <a:gd name="T83" fmla="*/ 514 h 960"/>
                <a:gd name="T84" fmla="*/ 1108 w 1158"/>
                <a:gd name="T85" fmla="*/ 629 h 960"/>
                <a:gd name="T86" fmla="*/ 1086 w 1158"/>
                <a:gd name="T87" fmla="*/ 691 h 960"/>
                <a:gd name="T88" fmla="*/ 1043 w 1158"/>
                <a:gd name="T89" fmla="*/ 733 h 960"/>
                <a:gd name="T90" fmla="*/ 977 w 1158"/>
                <a:gd name="T91" fmla="*/ 747 h 960"/>
                <a:gd name="T92" fmla="*/ 947 w 1158"/>
                <a:gd name="T93" fmla="*/ 848 h 960"/>
                <a:gd name="T94" fmla="*/ 770 w 1158"/>
                <a:gd name="T95" fmla="*/ 749 h 960"/>
                <a:gd name="T96" fmla="*/ 549 w 1158"/>
                <a:gd name="T97" fmla="*/ 747 h 960"/>
                <a:gd name="T98" fmla="*/ 480 w 1158"/>
                <a:gd name="T99" fmla="*/ 719 h 960"/>
                <a:gd name="T100" fmla="*/ 444 w 1158"/>
                <a:gd name="T101" fmla="*/ 667 h 960"/>
                <a:gd name="T102" fmla="*/ 436 w 1158"/>
                <a:gd name="T103" fmla="*/ 601 h 960"/>
                <a:gd name="T104" fmla="*/ 529 w 1158"/>
                <a:gd name="T105" fmla="*/ 564 h 960"/>
                <a:gd name="T106" fmla="*/ 643 w 1158"/>
                <a:gd name="T107" fmla="*/ 556 h 960"/>
                <a:gd name="T108" fmla="*/ 710 w 1158"/>
                <a:gd name="T109" fmla="*/ 516 h 960"/>
                <a:gd name="T110" fmla="*/ 758 w 1158"/>
                <a:gd name="T111" fmla="*/ 452 h 960"/>
                <a:gd name="T112" fmla="*/ 772 w 1158"/>
                <a:gd name="T113" fmla="*/ 390 h 960"/>
                <a:gd name="T114" fmla="*/ 774 w 1158"/>
                <a:gd name="T115" fmla="*/ 285 h 960"/>
                <a:gd name="T116" fmla="*/ 991 w 1158"/>
                <a:gd name="T117" fmla="*/ 285 h 960"/>
                <a:gd name="T118" fmla="*/ 1053 w 1158"/>
                <a:gd name="T119" fmla="*/ 305 h 960"/>
                <a:gd name="T120" fmla="*/ 1092 w 1158"/>
                <a:gd name="T121" fmla="*/ 351 h 960"/>
                <a:gd name="T122" fmla="*/ 1108 w 1158"/>
                <a:gd name="T123" fmla="*/ 416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8" h="960">
                  <a:moveTo>
                    <a:pt x="1158" y="418"/>
                  </a:moveTo>
                  <a:lnTo>
                    <a:pt x="1158" y="418"/>
                  </a:lnTo>
                  <a:lnTo>
                    <a:pt x="1156" y="400"/>
                  </a:lnTo>
                  <a:lnTo>
                    <a:pt x="1154" y="382"/>
                  </a:lnTo>
                  <a:lnTo>
                    <a:pt x="1150" y="364"/>
                  </a:lnTo>
                  <a:lnTo>
                    <a:pt x="1144" y="347"/>
                  </a:lnTo>
                  <a:lnTo>
                    <a:pt x="1136" y="331"/>
                  </a:lnTo>
                  <a:lnTo>
                    <a:pt x="1126" y="317"/>
                  </a:lnTo>
                  <a:lnTo>
                    <a:pt x="1116" y="303"/>
                  </a:lnTo>
                  <a:lnTo>
                    <a:pt x="1104" y="289"/>
                  </a:lnTo>
                  <a:lnTo>
                    <a:pt x="1092" y="277"/>
                  </a:lnTo>
                  <a:lnTo>
                    <a:pt x="1078" y="267"/>
                  </a:lnTo>
                  <a:lnTo>
                    <a:pt x="1062" y="257"/>
                  </a:lnTo>
                  <a:lnTo>
                    <a:pt x="1047" y="249"/>
                  </a:lnTo>
                  <a:lnTo>
                    <a:pt x="1031" y="243"/>
                  </a:lnTo>
                  <a:lnTo>
                    <a:pt x="1013" y="239"/>
                  </a:lnTo>
                  <a:lnTo>
                    <a:pt x="995" y="237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788" y="235"/>
                  </a:lnTo>
                  <a:lnTo>
                    <a:pt x="788" y="235"/>
                  </a:lnTo>
                  <a:lnTo>
                    <a:pt x="774" y="235"/>
                  </a:lnTo>
                  <a:lnTo>
                    <a:pt x="774" y="235"/>
                  </a:lnTo>
                  <a:lnTo>
                    <a:pt x="774" y="177"/>
                  </a:lnTo>
                  <a:lnTo>
                    <a:pt x="774" y="177"/>
                  </a:lnTo>
                  <a:lnTo>
                    <a:pt x="772" y="161"/>
                  </a:lnTo>
                  <a:lnTo>
                    <a:pt x="768" y="143"/>
                  </a:lnTo>
                  <a:lnTo>
                    <a:pt x="764" y="127"/>
                  </a:lnTo>
                  <a:lnTo>
                    <a:pt x="758" y="110"/>
                  </a:lnTo>
                  <a:lnTo>
                    <a:pt x="750" y="96"/>
                  </a:lnTo>
                  <a:lnTo>
                    <a:pt x="740" y="80"/>
                  </a:lnTo>
                  <a:lnTo>
                    <a:pt x="730" y="66"/>
                  </a:lnTo>
                  <a:lnTo>
                    <a:pt x="718" y="54"/>
                  </a:lnTo>
                  <a:lnTo>
                    <a:pt x="704" y="42"/>
                  </a:lnTo>
                  <a:lnTo>
                    <a:pt x="690" y="32"/>
                  </a:lnTo>
                  <a:lnTo>
                    <a:pt x="676" y="24"/>
                  </a:lnTo>
                  <a:lnTo>
                    <a:pt x="661" y="16"/>
                  </a:lnTo>
                  <a:lnTo>
                    <a:pt x="645" y="10"/>
                  </a:lnTo>
                  <a:lnTo>
                    <a:pt x="629" y="4"/>
                  </a:lnTo>
                  <a:lnTo>
                    <a:pt x="611" y="2"/>
                  </a:lnTo>
                  <a:lnTo>
                    <a:pt x="593" y="0"/>
                  </a:lnTo>
                  <a:lnTo>
                    <a:pt x="59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3" y="2"/>
                  </a:lnTo>
                  <a:lnTo>
                    <a:pt x="145" y="4"/>
                  </a:lnTo>
                  <a:lnTo>
                    <a:pt x="127" y="10"/>
                  </a:lnTo>
                  <a:lnTo>
                    <a:pt x="111" y="16"/>
                  </a:lnTo>
                  <a:lnTo>
                    <a:pt x="96" y="24"/>
                  </a:lnTo>
                  <a:lnTo>
                    <a:pt x="80" y="32"/>
                  </a:lnTo>
                  <a:lnTo>
                    <a:pt x="66" y="44"/>
                  </a:lnTo>
                  <a:lnTo>
                    <a:pt x="54" y="56"/>
                  </a:lnTo>
                  <a:lnTo>
                    <a:pt x="42" y="68"/>
                  </a:lnTo>
                  <a:lnTo>
                    <a:pt x="32" y="82"/>
                  </a:lnTo>
                  <a:lnTo>
                    <a:pt x="22" y="98"/>
                  </a:lnTo>
                  <a:lnTo>
                    <a:pt x="14" y="114"/>
                  </a:lnTo>
                  <a:lnTo>
                    <a:pt x="8" y="129"/>
                  </a:lnTo>
                  <a:lnTo>
                    <a:pt x="4" y="147"/>
                  </a:lnTo>
                  <a:lnTo>
                    <a:pt x="2" y="165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2" y="394"/>
                  </a:lnTo>
                  <a:lnTo>
                    <a:pt x="4" y="410"/>
                  </a:lnTo>
                  <a:lnTo>
                    <a:pt x="6" y="426"/>
                  </a:lnTo>
                  <a:lnTo>
                    <a:pt x="12" y="440"/>
                  </a:lnTo>
                  <a:lnTo>
                    <a:pt x="18" y="456"/>
                  </a:lnTo>
                  <a:lnTo>
                    <a:pt x="26" y="468"/>
                  </a:lnTo>
                  <a:lnTo>
                    <a:pt x="34" y="482"/>
                  </a:lnTo>
                  <a:lnTo>
                    <a:pt x="44" y="494"/>
                  </a:lnTo>
                  <a:lnTo>
                    <a:pt x="54" y="506"/>
                  </a:lnTo>
                  <a:lnTo>
                    <a:pt x="64" y="516"/>
                  </a:lnTo>
                  <a:lnTo>
                    <a:pt x="78" y="526"/>
                  </a:lnTo>
                  <a:lnTo>
                    <a:pt x="90" y="534"/>
                  </a:lnTo>
                  <a:lnTo>
                    <a:pt x="103" y="542"/>
                  </a:lnTo>
                  <a:lnTo>
                    <a:pt x="117" y="548"/>
                  </a:lnTo>
                  <a:lnTo>
                    <a:pt x="133" y="554"/>
                  </a:lnTo>
                  <a:lnTo>
                    <a:pt x="149" y="558"/>
                  </a:lnTo>
                  <a:lnTo>
                    <a:pt x="149" y="558"/>
                  </a:lnTo>
                  <a:lnTo>
                    <a:pt x="177" y="562"/>
                  </a:lnTo>
                  <a:lnTo>
                    <a:pt x="177" y="562"/>
                  </a:lnTo>
                  <a:lnTo>
                    <a:pt x="115" y="725"/>
                  </a:lnTo>
                  <a:lnTo>
                    <a:pt x="115" y="725"/>
                  </a:lnTo>
                  <a:lnTo>
                    <a:pt x="384" y="570"/>
                  </a:lnTo>
                  <a:lnTo>
                    <a:pt x="384" y="570"/>
                  </a:lnTo>
                  <a:lnTo>
                    <a:pt x="384" y="613"/>
                  </a:lnTo>
                  <a:lnTo>
                    <a:pt x="384" y="613"/>
                  </a:lnTo>
                  <a:lnTo>
                    <a:pt x="386" y="633"/>
                  </a:lnTo>
                  <a:lnTo>
                    <a:pt x="388" y="651"/>
                  </a:lnTo>
                  <a:lnTo>
                    <a:pt x="394" y="669"/>
                  </a:lnTo>
                  <a:lnTo>
                    <a:pt x="400" y="685"/>
                  </a:lnTo>
                  <a:lnTo>
                    <a:pt x="408" y="701"/>
                  </a:lnTo>
                  <a:lnTo>
                    <a:pt x="416" y="717"/>
                  </a:lnTo>
                  <a:lnTo>
                    <a:pt x="426" y="731"/>
                  </a:lnTo>
                  <a:lnTo>
                    <a:pt x="438" y="743"/>
                  </a:lnTo>
                  <a:lnTo>
                    <a:pt x="452" y="755"/>
                  </a:lnTo>
                  <a:lnTo>
                    <a:pt x="466" y="767"/>
                  </a:lnTo>
                  <a:lnTo>
                    <a:pt x="480" y="775"/>
                  </a:lnTo>
                  <a:lnTo>
                    <a:pt x="497" y="783"/>
                  </a:lnTo>
                  <a:lnTo>
                    <a:pt x="513" y="789"/>
                  </a:lnTo>
                  <a:lnTo>
                    <a:pt x="531" y="793"/>
                  </a:lnTo>
                  <a:lnTo>
                    <a:pt x="549" y="797"/>
                  </a:lnTo>
                  <a:lnTo>
                    <a:pt x="567" y="797"/>
                  </a:lnTo>
                  <a:lnTo>
                    <a:pt x="567" y="797"/>
                  </a:lnTo>
                  <a:lnTo>
                    <a:pt x="748" y="797"/>
                  </a:lnTo>
                  <a:lnTo>
                    <a:pt x="748" y="797"/>
                  </a:lnTo>
                  <a:lnTo>
                    <a:pt x="756" y="799"/>
                  </a:lnTo>
                  <a:lnTo>
                    <a:pt x="764" y="803"/>
                  </a:lnTo>
                  <a:lnTo>
                    <a:pt x="764" y="803"/>
                  </a:lnTo>
                  <a:lnTo>
                    <a:pt x="1029" y="954"/>
                  </a:lnTo>
                  <a:lnTo>
                    <a:pt x="1029" y="954"/>
                  </a:lnTo>
                  <a:lnTo>
                    <a:pt x="1041" y="960"/>
                  </a:lnTo>
                  <a:lnTo>
                    <a:pt x="1041" y="960"/>
                  </a:lnTo>
                  <a:lnTo>
                    <a:pt x="981" y="799"/>
                  </a:lnTo>
                  <a:lnTo>
                    <a:pt x="981" y="799"/>
                  </a:lnTo>
                  <a:lnTo>
                    <a:pt x="987" y="797"/>
                  </a:lnTo>
                  <a:lnTo>
                    <a:pt x="987" y="797"/>
                  </a:lnTo>
                  <a:lnTo>
                    <a:pt x="1005" y="795"/>
                  </a:lnTo>
                  <a:lnTo>
                    <a:pt x="1023" y="791"/>
                  </a:lnTo>
                  <a:lnTo>
                    <a:pt x="1039" y="785"/>
                  </a:lnTo>
                  <a:lnTo>
                    <a:pt x="1055" y="779"/>
                  </a:lnTo>
                  <a:lnTo>
                    <a:pt x="1070" y="771"/>
                  </a:lnTo>
                  <a:lnTo>
                    <a:pt x="1084" y="761"/>
                  </a:lnTo>
                  <a:lnTo>
                    <a:pt x="1096" y="751"/>
                  </a:lnTo>
                  <a:lnTo>
                    <a:pt x="1108" y="739"/>
                  </a:lnTo>
                  <a:lnTo>
                    <a:pt x="1120" y="725"/>
                  </a:lnTo>
                  <a:lnTo>
                    <a:pt x="1130" y="711"/>
                  </a:lnTo>
                  <a:lnTo>
                    <a:pt x="1138" y="697"/>
                  </a:lnTo>
                  <a:lnTo>
                    <a:pt x="1144" y="681"/>
                  </a:lnTo>
                  <a:lnTo>
                    <a:pt x="1150" y="665"/>
                  </a:lnTo>
                  <a:lnTo>
                    <a:pt x="1154" y="647"/>
                  </a:lnTo>
                  <a:lnTo>
                    <a:pt x="1158" y="629"/>
                  </a:lnTo>
                  <a:lnTo>
                    <a:pt x="1158" y="611"/>
                  </a:lnTo>
                  <a:lnTo>
                    <a:pt x="1158" y="611"/>
                  </a:lnTo>
                  <a:lnTo>
                    <a:pt x="1158" y="418"/>
                  </a:lnTo>
                  <a:lnTo>
                    <a:pt x="1158" y="418"/>
                  </a:lnTo>
                  <a:close/>
                  <a:moveTo>
                    <a:pt x="376" y="518"/>
                  </a:moveTo>
                  <a:lnTo>
                    <a:pt x="376" y="518"/>
                  </a:lnTo>
                  <a:lnTo>
                    <a:pt x="221" y="607"/>
                  </a:lnTo>
                  <a:lnTo>
                    <a:pt x="221" y="607"/>
                  </a:lnTo>
                  <a:lnTo>
                    <a:pt x="211" y="613"/>
                  </a:lnTo>
                  <a:lnTo>
                    <a:pt x="211" y="613"/>
                  </a:lnTo>
                  <a:lnTo>
                    <a:pt x="247" y="512"/>
                  </a:lnTo>
                  <a:lnTo>
                    <a:pt x="247" y="512"/>
                  </a:lnTo>
                  <a:lnTo>
                    <a:pt x="225" y="510"/>
                  </a:lnTo>
                  <a:lnTo>
                    <a:pt x="225" y="510"/>
                  </a:lnTo>
                  <a:lnTo>
                    <a:pt x="183" y="510"/>
                  </a:lnTo>
                  <a:lnTo>
                    <a:pt x="163" y="508"/>
                  </a:lnTo>
                  <a:lnTo>
                    <a:pt x="143" y="506"/>
                  </a:lnTo>
                  <a:lnTo>
                    <a:pt x="143" y="506"/>
                  </a:lnTo>
                  <a:lnTo>
                    <a:pt x="123" y="500"/>
                  </a:lnTo>
                  <a:lnTo>
                    <a:pt x="105" y="490"/>
                  </a:lnTo>
                  <a:lnTo>
                    <a:pt x="90" y="478"/>
                  </a:lnTo>
                  <a:lnTo>
                    <a:pt x="78" y="464"/>
                  </a:lnTo>
                  <a:lnTo>
                    <a:pt x="66" y="448"/>
                  </a:lnTo>
                  <a:lnTo>
                    <a:pt x="58" y="430"/>
                  </a:lnTo>
                  <a:lnTo>
                    <a:pt x="52" y="412"/>
                  </a:lnTo>
                  <a:lnTo>
                    <a:pt x="50" y="390"/>
                  </a:lnTo>
                  <a:lnTo>
                    <a:pt x="50" y="390"/>
                  </a:lnTo>
                  <a:lnTo>
                    <a:pt x="50" y="279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52" y="155"/>
                  </a:lnTo>
                  <a:lnTo>
                    <a:pt x="54" y="145"/>
                  </a:lnTo>
                  <a:lnTo>
                    <a:pt x="62" y="123"/>
                  </a:lnTo>
                  <a:lnTo>
                    <a:pt x="72" y="104"/>
                  </a:lnTo>
                  <a:lnTo>
                    <a:pt x="88" y="86"/>
                  </a:lnTo>
                  <a:lnTo>
                    <a:pt x="105" y="72"/>
                  </a:lnTo>
                  <a:lnTo>
                    <a:pt x="125" y="60"/>
                  </a:lnTo>
                  <a:lnTo>
                    <a:pt x="147" y="54"/>
                  </a:lnTo>
                  <a:lnTo>
                    <a:pt x="159" y="52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495" y="50"/>
                  </a:lnTo>
                  <a:lnTo>
                    <a:pt x="495" y="50"/>
                  </a:lnTo>
                  <a:lnTo>
                    <a:pt x="593" y="50"/>
                  </a:lnTo>
                  <a:lnTo>
                    <a:pt x="593" y="50"/>
                  </a:lnTo>
                  <a:lnTo>
                    <a:pt x="607" y="52"/>
                  </a:lnTo>
                  <a:lnTo>
                    <a:pt x="621" y="54"/>
                  </a:lnTo>
                  <a:lnTo>
                    <a:pt x="633" y="56"/>
                  </a:lnTo>
                  <a:lnTo>
                    <a:pt x="645" y="60"/>
                  </a:lnTo>
                  <a:lnTo>
                    <a:pt x="657" y="66"/>
                  </a:lnTo>
                  <a:lnTo>
                    <a:pt x="667" y="72"/>
                  </a:lnTo>
                  <a:lnTo>
                    <a:pt x="676" y="80"/>
                  </a:lnTo>
                  <a:lnTo>
                    <a:pt x="686" y="88"/>
                  </a:lnTo>
                  <a:lnTo>
                    <a:pt x="694" y="96"/>
                  </a:lnTo>
                  <a:lnTo>
                    <a:pt x="702" y="106"/>
                  </a:lnTo>
                  <a:lnTo>
                    <a:pt x="708" y="116"/>
                  </a:lnTo>
                  <a:lnTo>
                    <a:pt x="714" y="127"/>
                  </a:lnTo>
                  <a:lnTo>
                    <a:pt x="718" y="139"/>
                  </a:lnTo>
                  <a:lnTo>
                    <a:pt x="720" y="151"/>
                  </a:lnTo>
                  <a:lnTo>
                    <a:pt x="722" y="165"/>
                  </a:lnTo>
                  <a:lnTo>
                    <a:pt x="724" y="179"/>
                  </a:lnTo>
                  <a:lnTo>
                    <a:pt x="724" y="179"/>
                  </a:lnTo>
                  <a:lnTo>
                    <a:pt x="724" y="285"/>
                  </a:lnTo>
                  <a:lnTo>
                    <a:pt x="722" y="392"/>
                  </a:lnTo>
                  <a:lnTo>
                    <a:pt x="722" y="392"/>
                  </a:lnTo>
                  <a:lnTo>
                    <a:pt x="718" y="416"/>
                  </a:lnTo>
                  <a:lnTo>
                    <a:pt x="710" y="440"/>
                  </a:lnTo>
                  <a:lnTo>
                    <a:pt x="700" y="460"/>
                  </a:lnTo>
                  <a:lnTo>
                    <a:pt x="684" y="478"/>
                  </a:lnTo>
                  <a:lnTo>
                    <a:pt x="667" y="492"/>
                  </a:lnTo>
                  <a:lnTo>
                    <a:pt x="647" y="502"/>
                  </a:lnTo>
                  <a:lnTo>
                    <a:pt x="623" y="508"/>
                  </a:lnTo>
                  <a:lnTo>
                    <a:pt x="597" y="510"/>
                  </a:lnTo>
                  <a:lnTo>
                    <a:pt x="597" y="510"/>
                  </a:lnTo>
                  <a:lnTo>
                    <a:pt x="402" y="512"/>
                  </a:lnTo>
                  <a:lnTo>
                    <a:pt x="402" y="512"/>
                  </a:lnTo>
                  <a:lnTo>
                    <a:pt x="388" y="514"/>
                  </a:lnTo>
                  <a:lnTo>
                    <a:pt x="376" y="518"/>
                  </a:lnTo>
                  <a:lnTo>
                    <a:pt x="376" y="518"/>
                  </a:lnTo>
                  <a:close/>
                  <a:moveTo>
                    <a:pt x="1108" y="615"/>
                  </a:moveTo>
                  <a:lnTo>
                    <a:pt x="1108" y="615"/>
                  </a:lnTo>
                  <a:lnTo>
                    <a:pt x="1108" y="629"/>
                  </a:lnTo>
                  <a:lnTo>
                    <a:pt x="1106" y="643"/>
                  </a:lnTo>
                  <a:lnTo>
                    <a:pt x="1102" y="657"/>
                  </a:lnTo>
                  <a:lnTo>
                    <a:pt x="1098" y="669"/>
                  </a:lnTo>
                  <a:lnTo>
                    <a:pt x="1094" y="681"/>
                  </a:lnTo>
                  <a:lnTo>
                    <a:pt x="1086" y="691"/>
                  </a:lnTo>
                  <a:lnTo>
                    <a:pt x="1080" y="701"/>
                  </a:lnTo>
                  <a:lnTo>
                    <a:pt x="1072" y="711"/>
                  </a:lnTo>
                  <a:lnTo>
                    <a:pt x="1062" y="719"/>
                  </a:lnTo>
                  <a:lnTo>
                    <a:pt x="1053" y="727"/>
                  </a:lnTo>
                  <a:lnTo>
                    <a:pt x="1043" y="733"/>
                  </a:lnTo>
                  <a:lnTo>
                    <a:pt x="1031" y="739"/>
                  </a:lnTo>
                  <a:lnTo>
                    <a:pt x="1019" y="743"/>
                  </a:lnTo>
                  <a:lnTo>
                    <a:pt x="1005" y="745"/>
                  </a:lnTo>
                  <a:lnTo>
                    <a:pt x="991" y="747"/>
                  </a:lnTo>
                  <a:lnTo>
                    <a:pt x="977" y="747"/>
                  </a:lnTo>
                  <a:lnTo>
                    <a:pt x="977" y="747"/>
                  </a:lnTo>
                  <a:lnTo>
                    <a:pt x="911" y="747"/>
                  </a:lnTo>
                  <a:lnTo>
                    <a:pt x="911" y="747"/>
                  </a:lnTo>
                  <a:lnTo>
                    <a:pt x="947" y="848"/>
                  </a:lnTo>
                  <a:lnTo>
                    <a:pt x="947" y="848"/>
                  </a:lnTo>
                  <a:lnTo>
                    <a:pt x="935" y="842"/>
                  </a:lnTo>
                  <a:lnTo>
                    <a:pt x="935" y="842"/>
                  </a:lnTo>
                  <a:lnTo>
                    <a:pt x="780" y="753"/>
                  </a:lnTo>
                  <a:lnTo>
                    <a:pt x="780" y="753"/>
                  </a:lnTo>
                  <a:lnTo>
                    <a:pt x="770" y="749"/>
                  </a:lnTo>
                  <a:lnTo>
                    <a:pt x="760" y="749"/>
                  </a:lnTo>
                  <a:lnTo>
                    <a:pt x="760" y="749"/>
                  </a:lnTo>
                  <a:lnTo>
                    <a:pt x="567" y="747"/>
                  </a:lnTo>
                  <a:lnTo>
                    <a:pt x="567" y="747"/>
                  </a:lnTo>
                  <a:lnTo>
                    <a:pt x="549" y="747"/>
                  </a:lnTo>
                  <a:lnTo>
                    <a:pt x="533" y="745"/>
                  </a:lnTo>
                  <a:lnTo>
                    <a:pt x="519" y="741"/>
                  </a:lnTo>
                  <a:lnTo>
                    <a:pt x="505" y="735"/>
                  </a:lnTo>
                  <a:lnTo>
                    <a:pt x="491" y="729"/>
                  </a:lnTo>
                  <a:lnTo>
                    <a:pt x="480" y="719"/>
                  </a:lnTo>
                  <a:lnTo>
                    <a:pt x="468" y="707"/>
                  </a:lnTo>
                  <a:lnTo>
                    <a:pt x="458" y="695"/>
                  </a:lnTo>
                  <a:lnTo>
                    <a:pt x="458" y="695"/>
                  </a:lnTo>
                  <a:lnTo>
                    <a:pt x="450" y="681"/>
                  </a:lnTo>
                  <a:lnTo>
                    <a:pt x="444" y="667"/>
                  </a:lnTo>
                  <a:lnTo>
                    <a:pt x="440" y="653"/>
                  </a:lnTo>
                  <a:lnTo>
                    <a:pt x="436" y="639"/>
                  </a:lnTo>
                  <a:lnTo>
                    <a:pt x="436" y="639"/>
                  </a:lnTo>
                  <a:lnTo>
                    <a:pt x="436" y="621"/>
                  </a:lnTo>
                  <a:lnTo>
                    <a:pt x="436" y="601"/>
                  </a:lnTo>
                  <a:lnTo>
                    <a:pt x="436" y="564"/>
                  </a:lnTo>
                  <a:lnTo>
                    <a:pt x="436" y="564"/>
                  </a:lnTo>
                  <a:lnTo>
                    <a:pt x="448" y="564"/>
                  </a:lnTo>
                  <a:lnTo>
                    <a:pt x="448" y="564"/>
                  </a:lnTo>
                  <a:lnTo>
                    <a:pt x="529" y="564"/>
                  </a:lnTo>
                  <a:lnTo>
                    <a:pt x="571" y="564"/>
                  </a:lnTo>
                  <a:lnTo>
                    <a:pt x="611" y="562"/>
                  </a:lnTo>
                  <a:lnTo>
                    <a:pt x="611" y="562"/>
                  </a:lnTo>
                  <a:lnTo>
                    <a:pt x="627" y="560"/>
                  </a:lnTo>
                  <a:lnTo>
                    <a:pt x="643" y="556"/>
                  </a:lnTo>
                  <a:lnTo>
                    <a:pt x="657" y="550"/>
                  </a:lnTo>
                  <a:lnTo>
                    <a:pt x="671" y="544"/>
                  </a:lnTo>
                  <a:lnTo>
                    <a:pt x="684" y="536"/>
                  </a:lnTo>
                  <a:lnTo>
                    <a:pt x="698" y="526"/>
                  </a:lnTo>
                  <a:lnTo>
                    <a:pt x="710" y="516"/>
                  </a:lnTo>
                  <a:lnTo>
                    <a:pt x="722" y="506"/>
                  </a:lnTo>
                  <a:lnTo>
                    <a:pt x="732" y="494"/>
                  </a:lnTo>
                  <a:lnTo>
                    <a:pt x="742" y="480"/>
                  </a:lnTo>
                  <a:lnTo>
                    <a:pt x="750" y="466"/>
                  </a:lnTo>
                  <a:lnTo>
                    <a:pt x="758" y="452"/>
                  </a:lnTo>
                  <a:lnTo>
                    <a:pt x="764" y="436"/>
                  </a:lnTo>
                  <a:lnTo>
                    <a:pt x="768" y="422"/>
                  </a:lnTo>
                  <a:lnTo>
                    <a:pt x="772" y="406"/>
                  </a:lnTo>
                  <a:lnTo>
                    <a:pt x="772" y="390"/>
                  </a:lnTo>
                  <a:lnTo>
                    <a:pt x="772" y="390"/>
                  </a:lnTo>
                  <a:lnTo>
                    <a:pt x="774" y="345"/>
                  </a:lnTo>
                  <a:lnTo>
                    <a:pt x="774" y="299"/>
                  </a:lnTo>
                  <a:lnTo>
                    <a:pt x="774" y="299"/>
                  </a:lnTo>
                  <a:lnTo>
                    <a:pt x="774" y="285"/>
                  </a:lnTo>
                  <a:lnTo>
                    <a:pt x="774" y="285"/>
                  </a:lnTo>
                  <a:lnTo>
                    <a:pt x="786" y="285"/>
                  </a:lnTo>
                  <a:lnTo>
                    <a:pt x="786" y="285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91" y="285"/>
                  </a:lnTo>
                  <a:lnTo>
                    <a:pt x="1005" y="287"/>
                  </a:lnTo>
                  <a:lnTo>
                    <a:pt x="1017" y="289"/>
                  </a:lnTo>
                  <a:lnTo>
                    <a:pt x="1029" y="295"/>
                  </a:lnTo>
                  <a:lnTo>
                    <a:pt x="1041" y="299"/>
                  </a:lnTo>
                  <a:lnTo>
                    <a:pt x="1053" y="305"/>
                  </a:lnTo>
                  <a:lnTo>
                    <a:pt x="1062" y="313"/>
                  </a:lnTo>
                  <a:lnTo>
                    <a:pt x="1070" y="321"/>
                  </a:lnTo>
                  <a:lnTo>
                    <a:pt x="1080" y="331"/>
                  </a:lnTo>
                  <a:lnTo>
                    <a:pt x="1086" y="341"/>
                  </a:lnTo>
                  <a:lnTo>
                    <a:pt x="1092" y="351"/>
                  </a:lnTo>
                  <a:lnTo>
                    <a:pt x="1098" y="362"/>
                  </a:lnTo>
                  <a:lnTo>
                    <a:pt x="1102" y="374"/>
                  </a:lnTo>
                  <a:lnTo>
                    <a:pt x="1106" y="388"/>
                  </a:lnTo>
                  <a:lnTo>
                    <a:pt x="1108" y="402"/>
                  </a:lnTo>
                  <a:lnTo>
                    <a:pt x="1108" y="416"/>
                  </a:lnTo>
                  <a:lnTo>
                    <a:pt x="1108" y="416"/>
                  </a:lnTo>
                  <a:lnTo>
                    <a:pt x="1108" y="615"/>
                  </a:lnTo>
                  <a:lnTo>
                    <a:pt x="1108" y="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10ECFB-AC31-69A2-1954-7F011B435B06}"/>
              </a:ext>
            </a:extLst>
          </p:cNvPr>
          <p:cNvGrpSpPr/>
          <p:nvPr/>
        </p:nvGrpSpPr>
        <p:grpSpPr>
          <a:xfrm>
            <a:off x="7525823" y="2301692"/>
            <a:ext cx="1280160" cy="1280160"/>
            <a:chOff x="7197340" y="2729205"/>
            <a:chExt cx="1280160" cy="1280160"/>
          </a:xfrm>
          <a:effectLst>
            <a:outerShdw blurRad="1778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09F0FD3-BD49-7294-B36D-86CADB48BBF4}"/>
                </a:ext>
              </a:extLst>
            </p:cNvPr>
            <p:cNvSpPr/>
            <p:nvPr/>
          </p:nvSpPr>
          <p:spPr>
            <a:xfrm>
              <a:off x="7197340" y="2729205"/>
              <a:ext cx="1280160" cy="1280160"/>
            </a:xfrm>
            <a:prstGeom prst="ellipse">
              <a:avLst/>
            </a:prstGeom>
            <a:solidFill>
              <a:schemeClr val="accent3"/>
            </a:solidFill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F41C619-2B86-2F7B-90A7-2A52CFBC65CE}"/>
                </a:ext>
              </a:extLst>
            </p:cNvPr>
            <p:cNvGrpSpPr/>
            <p:nvPr/>
          </p:nvGrpSpPr>
          <p:grpSpPr>
            <a:xfrm>
              <a:off x="7417866" y="3027460"/>
              <a:ext cx="839108" cy="650204"/>
              <a:chOff x="538163" y="4694238"/>
              <a:chExt cx="1579562" cy="1223962"/>
            </a:xfrm>
            <a:solidFill>
              <a:schemeClr val="bg1"/>
            </a:solidFill>
          </p:grpSpPr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3219163F-A587-B9BE-F1F5-0DA5BEFBBB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7288" y="4694238"/>
                <a:ext cx="342900" cy="342900"/>
              </a:xfrm>
              <a:custGeom>
                <a:avLst/>
                <a:gdLst>
                  <a:gd name="T0" fmla="*/ 623 w 1081"/>
                  <a:gd name="T1" fmla="*/ 1076 h 1082"/>
                  <a:gd name="T2" fmla="*/ 750 w 1081"/>
                  <a:gd name="T3" fmla="*/ 1040 h 1082"/>
                  <a:gd name="T4" fmla="*/ 863 w 1081"/>
                  <a:gd name="T5" fmla="*/ 974 h 1082"/>
                  <a:gd name="T6" fmla="*/ 957 w 1081"/>
                  <a:gd name="T7" fmla="*/ 885 h 1082"/>
                  <a:gd name="T8" fmla="*/ 1027 w 1081"/>
                  <a:gd name="T9" fmla="*/ 775 h 1082"/>
                  <a:gd name="T10" fmla="*/ 1069 w 1081"/>
                  <a:gd name="T11" fmla="*/ 650 h 1082"/>
                  <a:gd name="T12" fmla="*/ 1081 w 1081"/>
                  <a:gd name="T13" fmla="*/ 542 h 1082"/>
                  <a:gd name="T14" fmla="*/ 1063 w 1081"/>
                  <a:gd name="T15" fmla="*/ 406 h 1082"/>
                  <a:gd name="T16" fmla="*/ 1015 w 1081"/>
                  <a:gd name="T17" fmla="*/ 284 h 1082"/>
                  <a:gd name="T18" fmla="*/ 940 w 1081"/>
                  <a:gd name="T19" fmla="*/ 178 h 1082"/>
                  <a:gd name="T20" fmla="*/ 842 w 1081"/>
                  <a:gd name="T21" fmla="*/ 93 h 1082"/>
                  <a:gd name="T22" fmla="*/ 726 w 1081"/>
                  <a:gd name="T23" fmla="*/ 33 h 1082"/>
                  <a:gd name="T24" fmla="*/ 595 w 1081"/>
                  <a:gd name="T25" fmla="*/ 2 h 1082"/>
                  <a:gd name="T26" fmla="*/ 486 w 1081"/>
                  <a:gd name="T27" fmla="*/ 2 h 1082"/>
                  <a:gd name="T28" fmla="*/ 355 w 1081"/>
                  <a:gd name="T29" fmla="*/ 33 h 1082"/>
                  <a:gd name="T30" fmla="*/ 239 w 1081"/>
                  <a:gd name="T31" fmla="*/ 93 h 1082"/>
                  <a:gd name="T32" fmla="*/ 140 w 1081"/>
                  <a:gd name="T33" fmla="*/ 178 h 1082"/>
                  <a:gd name="T34" fmla="*/ 65 w 1081"/>
                  <a:gd name="T35" fmla="*/ 284 h 1082"/>
                  <a:gd name="T36" fmla="*/ 18 w 1081"/>
                  <a:gd name="T37" fmla="*/ 406 h 1082"/>
                  <a:gd name="T38" fmla="*/ 0 w 1081"/>
                  <a:gd name="T39" fmla="*/ 542 h 1082"/>
                  <a:gd name="T40" fmla="*/ 12 w 1081"/>
                  <a:gd name="T41" fmla="*/ 650 h 1082"/>
                  <a:gd name="T42" fmla="*/ 54 w 1081"/>
                  <a:gd name="T43" fmla="*/ 775 h 1082"/>
                  <a:gd name="T44" fmla="*/ 124 w 1081"/>
                  <a:gd name="T45" fmla="*/ 885 h 1082"/>
                  <a:gd name="T46" fmla="*/ 218 w 1081"/>
                  <a:gd name="T47" fmla="*/ 974 h 1082"/>
                  <a:gd name="T48" fmla="*/ 331 w 1081"/>
                  <a:gd name="T49" fmla="*/ 1040 h 1082"/>
                  <a:gd name="T50" fmla="*/ 458 w 1081"/>
                  <a:gd name="T51" fmla="*/ 1076 h 1082"/>
                  <a:gd name="T52" fmla="*/ 540 w 1081"/>
                  <a:gd name="T53" fmla="*/ 224 h 1082"/>
                  <a:gd name="T54" fmla="*/ 605 w 1081"/>
                  <a:gd name="T55" fmla="*/ 230 h 1082"/>
                  <a:gd name="T56" fmla="*/ 677 w 1081"/>
                  <a:gd name="T57" fmla="*/ 255 h 1082"/>
                  <a:gd name="T58" fmla="*/ 742 w 1081"/>
                  <a:gd name="T59" fmla="*/ 296 h 1082"/>
                  <a:gd name="T60" fmla="*/ 794 w 1081"/>
                  <a:gd name="T61" fmla="*/ 352 h 1082"/>
                  <a:gd name="T62" fmla="*/ 832 w 1081"/>
                  <a:gd name="T63" fmla="*/ 417 h 1082"/>
                  <a:gd name="T64" fmla="*/ 854 w 1081"/>
                  <a:gd name="T65" fmla="*/ 493 h 1082"/>
                  <a:gd name="T66" fmla="*/ 857 w 1081"/>
                  <a:gd name="T67" fmla="*/ 557 h 1082"/>
                  <a:gd name="T68" fmla="*/ 843 w 1081"/>
                  <a:gd name="T69" fmla="*/ 636 h 1082"/>
                  <a:gd name="T70" fmla="*/ 812 w 1081"/>
                  <a:gd name="T71" fmla="*/ 706 h 1082"/>
                  <a:gd name="T72" fmla="*/ 764 w 1081"/>
                  <a:gd name="T73" fmla="*/ 766 h 1082"/>
                  <a:gd name="T74" fmla="*/ 705 w 1081"/>
                  <a:gd name="T75" fmla="*/ 812 h 1082"/>
                  <a:gd name="T76" fmla="*/ 635 w 1081"/>
                  <a:gd name="T77" fmla="*/ 844 h 1082"/>
                  <a:gd name="T78" fmla="*/ 557 w 1081"/>
                  <a:gd name="T79" fmla="*/ 859 h 1082"/>
                  <a:gd name="T80" fmla="*/ 493 w 1081"/>
                  <a:gd name="T81" fmla="*/ 855 h 1082"/>
                  <a:gd name="T82" fmla="*/ 417 w 1081"/>
                  <a:gd name="T83" fmla="*/ 834 h 1082"/>
                  <a:gd name="T84" fmla="*/ 351 w 1081"/>
                  <a:gd name="T85" fmla="*/ 796 h 1082"/>
                  <a:gd name="T86" fmla="*/ 296 w 1081"/>
                  <a:gd name="T87" fmla="*/ 743 h 1082"/>
                  <a:gd name="T88" fmla="*/ 255 w 1081"/>
                  <a:gd name="T89" fmla="*/ 679 h 1082"/>
                  <a:gd name="T90" fmla="*/ 230 w 1081"/>
                  <a:gd name="T91" fmla="*/ 605 h 1082"/>
                  <a:gd name="T92" fmla="*/ 224 w 1081"/>
                  <a:gd name="T93" fmla="*/ 542 h 1082"/>
                  <a:gd name="T94" fmla="*/ 233 w 1081"/>
                  <a:gd name="T95" fmla="*/ 462 h 1082"/>
                  <a:gd name="T96" fmla="*/ 262 w 1081"/>
                  <a:gd name="T97" fmla="*/ 390 h 1082"/>
                  <a:gd name="T98" fmla="*/ 306 w 1081"/>
                  <a:gd name="T99" fmla="*/ 328 h 1082"/>
                  <a:gd name="T100" fmla="*/ 363 w 1081"/>
                  <a:gd name="T101" fmla="*/ 278 h 1082"/>
                  <a:gd name="T102" fmla="*/ 432 w 1081"/>
                  <a:gd name="T103" fmla="*/ 243 h 1082"/>
                  <a:gd name="T104" fmla="*/ 508 w 1081"/>
                  <a:gd name="T105" fmla="*/ 225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1" h="1082">
                    <a:moveTo>
                      <a:pt x="540" y="1082"/>
                    </a:moveTo>
                    <a:lnTo>
                      <a:pt x="540" y="1082"/>
                    </a:lnTo>
                    <a:lnTo>
                      <a:pt x="568" y="1082"/>
                    </a:lnTo>
                    <a:lnTo>
                      <a:pt x="595" y="1079"/>
                    </a:lnTo>
                    <a:lnTo>
                      <a:pt x="623" y="1076"/>
                    </a:lnTo>
                    <a:lnTo>
                      <a:pt x="649" y="1071"/>
                    </a:lnTo>
                    <a:lnTo>
                      <a:pt x="675" y="1065"/>
                    </a:lnTo>
                    <a:lnTo>
                      <a:pt x="701" y="1058"/>
                    </a:lnTo>
                    <a:lnTo>
                      <a:pt x="726" y="1050"/>
                    </a:lnTo>
                    <a:lnTo>
                      <a:pt x="750" y="1040"/>
                    </a:lnTo>
                    <a:lnTo>
                      <a:pt x="774" y="1029"/>
                    </a:lnTo>
                    <a:lnTo>
                      <a:pt x="798" y="1017"/>
                    </a:lnTo>
                    <a:lnTo>
                      <a:pt x="820" y="1004"/>
                    </a:lnTo>
                    <a:lnTo>
                      <a:pt x="842" y="990"/>
                    </a:lnTo>
                    <a:lnTo>
                      <a:pt x="863" y="974"/>
                    </a:lnTo>
                    <a:lnTo>
                      <a:pt x="883" y="959"/>
                    </a:lnTo>
                    <a:lnTo>
                      <a:pt x="904" y="941"/>
                    </a:lnTo>
                    <a:lnTo>
                      <a:pt x="923" y="923"/>
                    </a:lnTo>
                    <a:lnTo>
                      <a:pt x="940" y="905"/>
                    </a:lnTo>
                    <a:lnTo>
                      <a:pt x="957" y="885"/>
                    </a:lnTo>
                    <a:lnTo>
                      <a:pt x="973" y="865"/>
                    </a:lnTo>
                    <a:lnTo>
                      <a:pt x="988" y="843"/>
                    </a:lnTo>
                    <a:lnTo>
                      <a:pt x="1002" y="822"/>
                    </a:lnTo>
                    <a:lnTo>
                      <a:pt x="1015" y="799"/>
                    </a:lnTo>
                    <a:lnTo>
                      <a:pt x="1027" y="775"/>
                    </a:lnTo>
                    <a:lnTo>
                      <a:pt x="1038" y="751"/>
                    </a:lnTo>
                    <a:lnTo>
                      <a:pt x="1048" y="728"/>
                    </a:lnTo>
                    <a:lnTo>
                      <a:pt x="1056" y="701"/>
                    </a:lnTo>
                    <a:lnTo>
                      <a:pt x="1063" y="676"/>
                    </a:lnTo>
                    <a:lnTo>
                      <a:pt x="1069" y="650"/>
                    </a:lnTo>
                    <a:lnTo>
                      <a:pt x="1074" y="624"/>
                    </a:lnTo>
                    <a:lnTo>
                      <a:pt x="1077" y="596"/>
                    </a:lnTo>
                    <a:lnTo>
                      <a:pt x="1080" y="569"/>
                    </a:lnTo>
                    <a:lnTo>
                      <a:pt x="1081" y="542"/>
                    </a:lnTo>
                    <a:lnTo>
                      <a:pt x="1081" y="542"/>
                    </a:lnTo>
                    <a:lnTo>
                      <a:pt x="1080" y="513"/>
                    </a:lnTo>
                    <a:lnTo>
                      <a:pt x="1077" y="485"/>
                    </a:lnTo>
                    <a:lnTo>
                      <a:pt x="1074" y="459"/>
                    </a:lnTo>
                    <a:lnTo>
                      <a:pt x="1069" y="432"/>
                    </a:lnTo>
                    <a:lnTo>
                      <a:pt x="1063" y="406"/>
                    </a:lnTo>
                    <a:lnTo>
                      <a:pt x="1056" y="380"/>
                    </a:lnTo>
                    <a:lnTo>
                      <a:pt x="1048" y="355"/>
                    </a:lnTo>
                    <a:lnTo>
                      <a:pt x="1038" y="330"/>
                    </a:lnTo>
                    <a:lnTo>
                      <a:pt x="1027" y="307"/>
                    </a:lnTo>
                    <a:lnTo>
                      <a:pt x="1015" y="284"/>
                    </a:lnTo>
                    <a:lnTo>
                      <a:pt x="1002" y="261"/>
                    </a:lnTo>
                    <a:lnTo>
                      <a:pt x="988" y="239"/>
                    </a:lnTo>
                    <a:lnTo>
                      <a:pt x="973" y="217"/>
                    </a:lnTo>
                    <a:lnTo>
                      <a:pt x="957" y="197"/>
                    </a:lnTo>
                    <a:lnTo>
                      <a:pt x="940" y="178"/>
                    </a:lnTo>
                    <a:lnTo>
                      <a:pt x="923" y="159"/>
                    </a:lnTo>
                    <a:lnTo>
                      <a:pt x="904" y="141"/>
                    </a:lnTo>
                    <a:lnTo>
                      <a:pt x="883" y="124"/>
                    </a:lnTo>
                    <a:lnTo>
                      <a:pt x="863" y="107"/>
                    </a:lnTo>
                    <a:lnTo>
                      <a:pt x="842" y="93"/>
                    </a:lnTo>
                    <a:lnTo>
                      <a:pt x="820" y="79"/>
                    </a:lnTo>
                    <a:lnTo>
                      <a:pt x="798" y="66"/>
                    </a:lnTo>
                    <a:lnTo>
                      <a:pt x="774" y="54"/>
                    </a:lnTo>
                    <a:lnTo>
                      <a:pt x="750" y="43"/>
                    </a:lnTo>
                    <a:lnTo>
                      <a:pt x="726" y="33"/>
                    </a:lnTo>
                    <a:lnTo>
                      <a:pt x="701" y="25"/>
                    </a:lnTo>
                    <a:lnTo>
                      <a:pt x="675" y="17"/>
                    </a:lnTo>
                    <a:lnTo>
                      <a:pt x="649" y="11"/>
                    </a:lnTo>
                    <a:lnTo>
                      <a:pt x="623" y="6"/>
                    </a:lnTo>
                    <a:lnTo>
                      <a:pt x="595" y="2"/>
                    </a:lnTo>
                    <a:lnTo>
                      <a:pt x="568" y="1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13" y="1"/>
                    </a:lnTo>
                    <a:lnTo>
                      <a:pt x="486" y="2"/>
                    </a:lnTo>
                    <a:lnTo>
                      <a:pt x="458" y="6"/>
                    </a:lnTo>
                    <a:lnTo>
                      <a:pt x="432" y="11"/>
                    </a:lnTo>
                    <a:lnTo>
                      <a:pt x="406" y="17"/>
                    </a:lnTo>
                    <a:lnTo>
                      <a:pt x="380" y="25"/>
                    </a:lnTo>
                    <a:lnTo>
                      <a:pt x="355" y="33"/>
                    </a:lnTo>
                    <a:lnTo>
                      <a:pt x="331" y="43"/>
                    </a:lnTo>
                    <a:lnTo>
                      <a:pt x="307" y="54"/>
                    </a:lnTo>
                    <a:lnTo>
                      <a:pt x="283" y="66"/>
                    </a:lnTo>
                    <a:lnTo>
                      <a:pt x="261" y="79"/>
                    </a:lnTo>
                    <a:lnTo>
                      <a:pt x="239" y="93"/>
                    </a:lnTo>
                    <a:lnTo>
                      <a:pt x="218" y="107"/>
                    </a:lnTo>
                    <a:lnTo>
                      <a:pt x="198" y="124"/>
                    </a:lnTo>
                    <a:lnTo>
                      <a:pt x="177" y="141"/>
                    </a:lnTo>
                    <a:lnTo>
                      <a:pt x="158" y="159"/>
                    </a:lnTo>
                    <a:lnTo>
                      <a:pt x="140" y="178"/>
                    </a:lnTo>
                    <a:lnTo>
                      <a:pt x="124" y="197"/>
                    </a:lnTo>
                    <a:lnTo>
                      <a:pt x="108" y="217"/>
                    </a:lnTo>
                    <a:lnTo>
                      <a:pt x="93" y="239"/>
                    </a:lnTo>
                    <a:lnTo>
                      <a:pt x="79" y="261"/>
                    </a:lnTo>
                    <a:lnTo>
                      <a:pt x="65" y="284"/>
                    </a:lnTo>
                    <a:lnTo>
                      <a:pt x="54" y="307"/>
                    </a:lnTo>
                    <a:lnTo>
                      <a:pt x="43" y="330"/>
                    </a:lnTo>
                    <a:lnTo>
                      <a:pt x="33" y="355"/>
                    </a:lnTo>
                    <a:lnTo>
                      <a:pt x="25" y="380"/>
                    </a:lnTo>
                    <a:lnTo>
                      <a:pt x="18" y="406"/>
                    </a:lnTo>
                    <a:lnTo>
                      <a:pt x="12" y="432"/>
                    </a:lnTo>
                    <a:lnTo>
                      <a:pt x="7" y="459"/>
                    </a:lnTo>
                    <a:lnTo>
                      <a:pt x="4" y="485"/>
                    </a:lnTo>
                    <a:lnTo>
                      <a:pt x="1" y="513"/>
                    </a:lnTo>
                    <a:lnTo>
                      <a:pt x="0" y="542"/>
                    </a:lnTo>
                    <a:lnTo>
                      <a:pt x="0" y="542"/>
                    </a:lnTo>
                    <a:lnTo>
                      <a:pt x="1" y="569"/>
                    </a:lnTo>
                    <a:lnTo>
                      <a:pt x="4" y="596"/>
                    </a:lnTo>
                    <a:lnTo>
                      <a:pt x="7" y="624"/>
                    </a:lnTo>
                    <a:lnTo>
                      <a:pt x="12" y="650"/>
                    </a:lnTo>
                    <a:lnTo>
                      <a:pt x="18" y="676"/>
                    </a:lnTo>
                    <a:lnTo>
                      <a:pt x="25" y="701"/>
                    </a:lnTo>
                    <a:lnTo>
                      <a:pt x="33" y="728"/>
                    </a:lnTo>
                    <a:lnTo>
                      <a:pt x="43" y="751"/>
                    </a:lnTo>
                    <a:lnTo>
                      <a:pt x="54" y="775"/>
                    </a:lnTo>
                    <a:lnTo>
                      <a:pt x="65" y="799"/>
                    </a:lnTo>
                    <a:lnTo>
                      <a:pt x="79" y="822"/>
                    </a:lnTo>
                    <a:lnTo>
                      <a:pt x="93" y="843"/>
                    </a:lnTo>
                    <a:lnTo>
                      <a:pt x="108" y="865"/>
                    </a:lnTo>
                    <a:lnTo>
                      <a:pt x="124" y="885"/>
                    </a:lnTo>
                    <a:lnTo>
                      <a:pt x="140" y="905"/>
                    </a:lnTo>
                    <a:lnTo>
                      <a:pt x="158" y="923"/>
                    </a:lnTo>
                    <a:lnTo>
                      <a:pt x="177" y="941"/>
                    </a:lnTo>
                    <a:lnTo>
                      <a:pt x="198" y="959"/>
                    </a:lnTo>
                    <a:lnTo>
                      <a:pt x="218" y="974"/>
                    </a:lnTo>
                    <a:lnTo>
                      <a:pt x="239" y="990"/>
                    </a:lnTo>
                    <a:lnTo>
                      <a:pt x="261" y="1004"/>
                    </a:lnTo>
                    <a:lnTo>
                      <a:pt x="283" y="1017"/>
                    </a:lnTo>
                    <a:lnTo>
                      <a:pt x="307" y="1029"/>
                    </a:lnTo>
                    <a:lnTo>
                      <a:pt x="331" y="1040"/>
                    </a:lnTo>
                    <a:lnTo>
                      <a:pt x="355" y="1050"/>
                    </a:lnTo>
                    <a:lnTo>
                      <a:pt x="380" y="1058"/>
                    </a:lnTo>
                    <a:lnTo>
                      <a:pt x="406" y="1065"/>
                    </a:lnTo>
                    <a:lnTo>
                      <a:pt x="432" y="1071"/>
                    </a:lnTo>
                    <a:lnTo>
                      <a:pt x="458" y="1076"/>
                    </a:lnTo>
                    <a:lnTo>
                      <a:pt x="486" y="1079"/>
                    </a:lnTo>
                    <a:lnTo>
                      <a:pt x="513" y="1082"/>
                    </a:lnTo>
                    <a:lnTo>
                      <a:pt x="540" y="1082"/>
                    </a:lnTo>
                    <a:lnTo>
                      <a:pt x="540" y="1082"/>
                    </a:lnTo>
                    <a:close/>
                    <a:moveTo>
                      <a:pt x="540" y="224"/>
                    </a:moveTo>
                    <a:lnTo>
                      <a:pt x="540" y="224"/>
                    </a:lnTo>
                    <a:lnTo>
                      <a:pt x="557" y="224"/>
                    </a:lnTo>
                    <a:lnTo>
                      <a:pt x="573" y="225"/>
                    </a:lnTo>
                    <a:lnTo>
                      <a:pt x="588" y="228"/>
                    </a:lnTo>
                    <a:lnTo>
                      <a:pt x="605" y="230"/>
                    </a:lnTo>
                    <a:lnTo>
                      <a:pt x="619" y="234"/>
                    </a:lnTo>
                    <a:lnTo>
                      <a:pt x="635" y="239"/>
                    </a:lnTo>
                    <a:lnTo>
                      <a:pt x="649" y="243"/>
                    </a:lnTo>
                    <a:lnTo>
                      <a:pt x="663" y="249"/>
                    </a:lnTo>
                    <a:lnTo>
                      <a:pt x="677" y="255"/>
                    </a:lnTo>
                    <a:lnTo>
                      <a:pt x="692" y="262"/>
                    </a:lnTo>
                    <a:lnTo>
                      <a:pt x="705" y="270"/>
                    </a:lnTo>
                    <a:lnTo>
                      <a:pt x="718" y="278"/>
                    </a:lnTo>
                    <a:lnTo>
                      <a:pt x="730" y="287"/>
                    </a:lnTo>
                    <a:lnTo>
                      <a:pt x="742" y="296"/>
                    </a:lnTo>
                    <a:lnTo>
                      <a:pt x="754" y="307"/>
                    </a:lnTo>
                    <a:lnTo>
                      <a:pt x="764" y="317"/>
                    </a:lnTo>
                    <a:lnTo>
                      <a:pt x="775" y="328"/>
                    </a:lnTo>
                    <a:lnTo>
                      <a:pt x="785" y="340"/>
                    </a:lnTo>
                    <a:lnTo>
                      <a:pt x="794" y="352"/>
                    </a:lnTo>
                    <a:lnTo>
                      <a:pt x="804" y="364"/>
                    </a:lnTo>
                    <a:lnTo>
                      <a:pt x="812" y="377"/>
                    </a:lnTo>
                    <a:lnTo>
                      <a:pt x="819" y="390"/>
                    </a:lnTo>
                    <a:lnTo>
                      <a:pt x="826" y="403"/>
                    </a:lnTo>
                    <a:lnTo>
                      <a:pt x="832" y="417"/>
                    </a:lnTo>
                    <a:lnTo>
                      <a:pt x="838" y="432"/>
                    </a:lnTo>
                    <a:lnTo>
                      <a:pt x="843" y="447"/>
                    </a:lnTo>
                    <a:lnTo>
                      <a:pt x="848" y="462"/>
                    </a:lnTo>
                    <a:lnTo>
                      <a:pt x="851" y="477"/>
                    </a:lnTo>
                    <a:lnTo>
                      <a:pt x="854" y="493"/>
                    </a:lnTo>
                    <a:lnTo>
                      <a:pt x="856" y="509"/>
                    </a:lnTo>
                    <a:lnTo>
                      <a:pt x="857" y="525"/>
                    </a:lnTo>
                    <a:lnTo>
                      <a:pt x="857" y="542"/>
                    </a:lnTo>
                    <a:lnTo>
                      <a:pt x="857" y="542"/>
                    </a:lnTo>
                    <a:lnTo>
                      <a:pt x="857" y="557"/>
                    </a:lnTo>
                    <a:lnTo>
                      <a:pt x="856" y="574"/>
                    </a:lnTo>
                    <a:lnTo>
                      <a:pt x="854" y="589"/>
                    </a:lnTo>
                    <a:lnTo>
                      <a:pt x="851" y="605"/>
                    </a:lnTo>
                    <a:lnTo>
                      <a:pt x="848" y="620"/>
                    </a:lnTo>
                    <a:lnTo>
                      <a:pt x="843" y="636"/>
                    </a:lnTo>
                    <a:lnTo>
                      <a:pt x="838" y="650"/>
                    </a:lnTo>
                    <a:lnTo>
                      <a:pt x="832" y="664"/>
                    </a:lnTo>
                    <a:lnTo>
                      <a:pt x="826" y="679"/>
                    </a:lnTo>
                    <a:lnTo>
                      <a:pt x="819" y="692"/>
                    </a:lnTo>
                    <a:lnTo>
                      <a:pt x="812" y="706"/>
                    </a:lnTo>
                    <a:lnTo>
                      <a:pt x="804" y="718"/>
                    </a:lnTo>
                    <a:lnTo>
                      <a:pt x="794" y="731"/>
                    </a:lnTo>
                    <a:lnTo>
                      <a:pt x="785" y="743"/>
                    </a:lnTo>
                    <a:lnTo>
                      <a:pt x="775" y="755"/>
                    </a:lnTo>
                    <a:lnTo>
                      <a:pt x="764" y="766"/>
                    </a:lnTo>
                    <a:lnTo>
                      <a:pt x="754" y="776"/>
                    </a:lnTo>
                    <a:lnTo>
                      <a:pt x="742" y="786"/>
                    </a:lnTo>
                    <a:lnTo>
                      <a:pt x="730" y="796"/>
                    </a:lnTo>
                    <a:lnTo>
                      <a:pt x="718" y="804"/>
                    </a:lnTo>
                    <a:lnTo>
                      <a:pt x="705" y="812"/>
                    </a:lnTo>
                    <a:lnTo>
                      <a:pt x="692" y="821"/>
                    </a:lnTo>
                    <a:lnTo>
                      <a:pt x="677" y="828"/>
                    </a:lnTo>
                    <a:lnTo>
                      <a:pt x="664" y="834"/>
                    </a:lnTo>
                    <a:lnTo>
                      <a:pt x="649" y="840"/>
                    </a:lnTo>
                    <a:lnTo>
                      <a:pt x="635" y="844"/>
                    </a:lnTo>
                    <a:lnTo>
                      <a:pt x="619" y="848"/>
                    </a:lnTo>
                    <a:lnTo>
                      <a:pt x="605" y="852"/>
                    </a:lnTo>
                    <a:lnTo>
                      <a:pt x="588" y="855"/>
                    </a:lnTo>
                    <a:lnTo>
                      <a:pt x="573" y="856"/>
                    </a:lnTo>
                    <a:lnTo>
                      <a:pt x="557" y="859"/>
                    </a:lnTo>
                    <a:lnTo>
                      <a:pt x="540" y="859"/>
                    </a:lnTo>
                    <a:lnTo>
                      <a:pt x="540" y="859"/>
                    </a:lnTo>
                    <a:lnTo>
                      <a:pt x="524" y="859"/>
                    </a:lnTo>
                    <a:lnTo>
                      <a:pt x="508" y="856"/>
                    </a:lnTo>
                    <a:lnTo>
                      <a:pt x="493" y="855"/>
                    </a:lnTo>
                    <a:lnTo>
                      <a:pt x="476" y="852"/>
                    </a:lnTo>
                    <a:lnTo>
                      <a:pt x="462" y="848"/>
                    </a:lnTo>
                    <a:lnTo>
                      <a:pt x="446" y="844"/>
                    </a:lnTo>
                    <a:lnTo>
                      <a:pt x="432" y="840"/>
                    </a:lnTo>
                    <a:lnTo>
                      <a:pt x="417" y="834"/>
                    </a:lnTo>
                    <a:lnTo>
                      <a:pt x="404" y="828"/>
                    </a:lnTo>
                    <a:lnTo>
                      <a:pt x="389" y="821"/>
                    </a:lnTo>
                    <a:lnTo>
                      <a:pt x="376" y="812"/>
                    </a:lnTo>
                    <a:lnTo>
                      <a:pt x="363" y="804"/>
                    </a:lnTo>
                    <a:lnTo>
                      <a:pt x="351" y="796"/>
                    </a:lnTo>
                    <a:lnTo>
                      <a:pt x="339" y="786"/>
                    </a:lnTo>
                    <a:lnTo>
                      <a:pt x="327" y="776"/>
                    </a:lnTo>
                    <a:lnTo>
                      <a:pt x="317" y="766"/>
                    </a:lnTo>
                    <a:lnTo>
                      <a:pt x="306" y="755"/>
                    </a:lnTo>
                    <a:lnTo>
                      <a:pt x="296" y="743"/>
                    </a:lnTo>
                    <a:lnTo>
                      <a:pt x="287" y="731"/>
                    </a:lnTo>
                    <a:lnTo>
                      <a:pt x="277" y="718"/>
                    </a:lnTo>
                    <a:lnTo>
                      <a:pt x="269" y="706"/>
                    </a:lnTo>
                    <a:lnTo>
                      <a:pt x="262" y="693"/>
                    </a:lnTo>
                    <a:lnTo>
                      <a:pt x="255" y="679"/>
                    </a:lnTo>
                    <a:lnTo>
                      <a:pt x="249" y="664"/>
                    </a:lnTo>
                    <a:lnTo>
                      <a:pt x="243" y="650"/>
                    </a:lnTo>
                    <a:lnTo>
                      <a:pt x="238" y="636"/>
                    </a:lnTo>
                    <a:lnTo>
                      <a:pt x="233" y="620"/>
                    </a:lnTo>
                    <a:lnTo>
                      <a:pt x="230" y="605"/>
                    </a:lnTo>
                    <a:lnTo>
                      <a:pt x="227" y="589"/>
                    </a:lnTo>
                    <a:lnTo>
                      <a:pt x="225" y="574"/>
                    </a:lnTo>
                    <a:lnTo>
                      <a:pt x="224" y="557"/>
                    </a:lnTo>
                    <a:lnTo>
                      <a:pt x="224" y="542"/>
                    </a:lnTo>
                    <a:lnTo>
                      <a:pt x="224" y="542"/>
                    </a:lnTo>
                    <a:lnTo>
                      <a:pt x="224" y="525"/>
                    </a:lnTo>
                    <a:lnTo>
                      <a:pt x="225" y="509"/>
                    </a:lnTo>
                    <a:lnTo>
                      <a:pt x="227" y="493"/>
                    </a:lnTo>
                    <a:lnTo>
                      <a:pt x="230" y="477"/>
                    </a:lnTo>
                    <a:lnTo>
                      <a:pt x="233" y="462"/>
                    </a:lnTo>
                    <a:lnTo>
                      <a:pt x="238" y="447"/>
                    </a:lnTo>
                    <a:lnTo>
                      <a:pt x="243" y="432"/>
                    </a:lnTo>
                    <a:lnTo>
                      <a:pt x="249" y="417"/>
                    </a:lnTo>
                    <a:lnTo>
                      <a:pt x="255" y="403"/>
                    </a:lnTo>
                    <a:lnTo>
                      <a:pt x="262" y="390"/>
                    </a:lnTo>
                    <a:lnTo>
                      <a:pt x="269" y="377"/>
                    </a:lnTo>
                    <a:lnTo>
                      <a:pt x="277" y="364"/>
                    </a:lnTo>
                    <a:lnTo>
                      <a:pt x="287" y="352"/>
                    </a:lnTo>
                    <a:lnTo>
                      <a:pt x="296" y="339"/>
                    </a:lnTo>
                    <a:lnTo>
                      <a:pt x="306" y="328"/>
                    </a:lnTo>
                    <a:lnTo>
                      <a:pt x="317" y="317"/>
                    </a:lnTo>
                    <a:lnTo>
                      <a:pt x="327" y="307"/>
                    </a:lnTo>
                    <a:lnTo>
                      <a:pt x="339" y="296"/>
                    </a:lnTo>
                    <a:lnTo>
                      <a:pt x="351" y="286"/>
                    </a:lnTo>
                    <a:lnTo>
                      <a:pt x="363" y="278"/>
                    </a:lnTo>
                    <a:lnTo>
                      <a:pt x="376" y="270"/>
                    </a:lnTo>
                    <a:lnTo>
                      <a:pt x="389" y="262"/>
                    </a:lnTo>
                    <a:lnTo>
                      <a:pt x="404" y="255"/>
                    </a:lnTo>
                    <a:lnTo>
                      <a:pt x="417" y="249"/>
                    </a:lnTo>
                    <a:lnTo>
                      <a:pt x="432" y="243"/>
                    </a:lnTo>
                    <a:lnTo>
                      <a:pt x="446" y="239"/>
                    </a:lnTo>
                    <a:lnTo>
                      <a:pt x="462" y="234"/>
                    </a:lnTo>
                    <a:lnTo>
                      <a:pt x="476" y="230"/>
                    </a:lnTo>
                    <a:lnTo>
                      <a:pt x="493" y="228"/>
                    </a:lnTo>
                    <a:lnTo>
                      <a:pt x="508" y="225"/>
                    </a:lnTo>
                    <a:lnTo>
                      <a:pt x="524" y="224"/>
                    </a:lnTo>
                    <a:lnTo>
                      <a:pt x="540" y="224"/>
                    </a:lnTo>
                    <a:lnTo>
                      <a:pt x="540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7CDFFC83-68D0-AFC4-04B1-72560F101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875" y="5072063"/>
                <a:ext cx="593725" cy="182562"/>
              </a:xfrm>
              <a:custGeom>
                <a:avLst/>
                <a:gdLst>
                  <a:gd name="T0" fmla="*/ 55 w 1869"/>
                  <a:gd name="T1" fmla="*/ 561 h 575"/>
                  <a:gd name="T2" fmla="*/ 87 w 1869"/>
                  <a:gd name="T3" fmla="*/ 573 h 575"/>
                  <a:gd name="T4" fmla="*/ 119 w 1869"/>
                  <a:gd name="T5" fmla="*/ 575 h 575"/>
                  <a:gd name="T6" fmla="*/ 150 w 1869"/>
                  <a:gd name="T7" fmla="*/ 569 h 575"/>
                  <a:gd name="T8" fmla="*/ 179 w 1869"/>
                  <a:gd name="T9" fmla="*/ 553 h 575"/>
                  <a:gd name="T10" fmla="*/ 201 w 1869"/>
                  <a:gd name="T11" fmla="*/ 530 h 575"/>
                  <a:gd name="T12" fmla="*/ 219 w 1869"/>
                  <a:gd name="T13" fmla="*/ 502 h 575"/>
                  <a:gd name="T14" fmla="*/ 257 w 1869"/>
                  <a:gd name="T15" fmla="*/ 452 h 575"/>
                  <a:gd name="T16" fmla="*/ 302 w 1869"/>
                  <a:gd name="T17" fmla="*/ 406 h 575"/>
                  <a:gd name="T18" fmla="*/ 355 w 1869"/>
                  <a:gd name="T19" fmla="*/ 365 h 575"/>
                  <a:gd name="T20" fmla="*/ 413 w 1869"/>
                  <a:gd name="T21" fmla="*/ 329 h 575"/>
                  <a:gd name="T22" fmla="*/ 479 w 1869"/>
                  <a:gd name="T23" fmla="*/ 299 h 575"/>
                  <a:gd name="T24" fmla="*/ 550 w 1869"/>
                  <a:gd name="T25" fmla="*/ 273 h 575"/>
                  <a:gd name="T26" fmla="*/ 629 w 1869"/>
                  <a:gd name="T27" fmla="*/ 253 h 575"/>
                  <a:gd name="T28" fmla="*/ 805 w 1869"/>
                  <a:gd name="T29" fmla="*/ 228 h 575"/>
                  <a:gd name="T30" fmla="*/ 934 w 1869"/>
                  <a:gd name="T31" fmla="*/ 223 h 575"/>
                  <a:gd name="T32" fmla="*/ 1126 w 1869"/>
                  <a:gd name="T33" fmla="*/ 234 h 575"/>
                  <a:gd name="T34" fmla="*/ 1267 w 1869"/>
                  <a:gd name="T35" fmla="*/ 259 h 575"/>
                  <a:gd name="T36" fmla="*/ 1343 w 1869"/>
                  <a:gd name="T37" fmla="*/ 281 h 575"/>
                  <a:gd name="T38" fmla="*/ 1413 w 1869"/>
                  <a:gd name="T39" fmla="*/ 309 h 575"/>
                  <a:gd name="T40" fmla="*/ 1476 w 1869"/>
                  <a:gd name="T41" fmla="*/ 341 h 575"/>
                  <a:gd name="T42" fmla="*/ 1533 w 1869"/>
                  <a:gd name="T43" fmla="*/ 378 h 575"/>
                  <a:gd name="T44" fmla="*/ 1582 w 1869"/>
                  <a:gd name="T45" fmla="*/ 421 h 575"/>
                  <a:gd name="T46" fmla="*/ 1625 w 1869"/>
                  <a:gd name="T47" fmla="*/ 468 h 575"/>
                  <a:gd name="T48" fmla="*/ 1661 w 1869"/>
                  <a:gd name="T49" fmla="*/ 520 h 575"/>
                  <a:gd name="T50" fmla="*/ 1680 w 1869"/>
                  <a:gd name="T51" fmla="*/ 544 h 575"/>
                  <a:gd name="T52" fmla="*/ 1715 w 1869"/>
                  <a:gd name="T53" fmla="*/ 568 h 575"/>
                  <a:gd name="T54" fmla="*/ 1757 w 1869"/>
                  <a:gd name="T55" fmla="*/ 575 h 575"/>
                  <a:gd name="T56" fmla="*/ 1786 w 1869"/>
                  <a:gd name="T57" fmla="*/ 571 h 575"/>
                  <a:gd name="T58" fmla="*/ 1814 w 1869"/>
                  <a:gd name="T59" fmla="*/ 561 h 575"/>
                  <a:gd name="T60" fmla="*/ 1840 w 1869"/>
                  <a:gd name="T61" fmla="*/ 539 h 575"/>
                  <a:gd name="T62" fmla="*/ 1858 w 1869"/>
                  <a:gd name="T63" fmla="*/ 512 h 575"/>
                  <a:gd name="T64" fmla="*/ 1868 w 1869"/>
                  <a:gd name="T65" fmla="*/ 481 h 575"/>
                  <a:gd name="T66" fmla="*/ 1868 w 1869"/>
                  <a:gd name="T67" fmla="*/ 448 h 575"/>
                  <a:gd name="T68" fmla="*/ 1858 w 1869"/>
                  <a:gd name="T69" fmla="*/ 417 h 575"/>
                  <a:gd name="T70" fmla="*/ 1831 w 1869"/>
                  <a:gd name="T71" fmla="*/ 372 h 575"/>
                  <a:gd name="T72" fmla="*/ 1792 w 1869"/>
                  <a:gd name="T73" fmla="*/ 318 h 575"/>
                  <a:gd name="T74" fmla="*/ 1743 w 1869"/>
                  <a:gd name="T75" fmla="*/ 265 h 575"/>
                  <a:gd name="T76" fmla="*/ 1684 w 1869"/>
                  <a:gd name="T77" fmla="*/ 213 h 575"/>
                  <a:gd name="T78" fmla="*/ 1615 w 1869"/>
                  <a:gd name="T79" fmla="*/ 165 h 575"/>
                  <a:gd name="T80" fmla="*/ 1536 w 1869"/>
                  <a:gd name="T81" fmla="*/ 119 h 575"/>
                  <a:gd name="T82" fmla="*/ 1444 w 1869"/>
                  <a:gd name="T83" fmla="*/ 80 h 575"/>
                  <a:gd name="T84" fmla="*/ 1338 w 1869"/>
                  <a:gd name="T85" fmla="*/ 47 h 575"/>
                  <a:gd name="T86" fmla="*/ 1219 w 1869"/>
                  <a:gd name="T87" fmla="*/ 21 h 575"/>
                  <a:gd name="T88" fmla="*/ 1084 w 1869"/>
                  <a:gd name="T89" fmla="*/ 5 h 575"/>
                  <a:gd name="T90" fmla="*/ 934 w 1869"/>
                  <a:gd name="T91" fmla="*/ 0 h 575"/>
                  <a:gd name="T92" fmla="*/ 833 w 1869"/>
                  <a:gd name="T93" fmla="*/ 2 h 575"/>
                  <a:gd name="T94" fmla="*/ 694 w 1869"/>
                  <a:gd name="T95" fmla="*/ 15 h 575"/>
                  <a:gd name="T96" fmla="*/ 569 w 1869"/>
                  <a:gd name="T97" fmla="*/ 37 h 575"/>
                  <a:gd name="T98" fmla="*/ 459 w 1869"/>
                  <a:gd name="T99" fmla="*/ 68 h 575"/>
                  <a:gd name="T100" fmla="*/ 363 w 1869"/>
                  <a:gd name="T101" fmla="*/ 105 h 575"/>
                  <a:gd name="T102" fmla="*/ 279 w 1869"/>
                  <a:gd name="T103" fmla="*/ 149 h 575"/>
                  <a:gd name="T104" fmla="*/ 206 w 1869"/>
                  <a:gd name="T105" fmla="*/ 197 h 575"/>
                  <a:gd name="T106" fmla="*/ 144 w 1869"/>
                  <a:gd name="T107" fmla="*/ 247 h 575"/>
                  <a:gd name="T108" fmla="*/ 93 w 1869"/>
                  <a:gd name="T109" fmla="*/ 301 h 575"/>
                  <a:gd name="T110" fmla="*/ 50 w 1869"/>
                  <a:gd name="T111" fmla="*/ 354 h 575"/>
                  <a:gd name="T112" fmla="*/ 15 w 1869"/>
                  <a:gd name="T113" fmla="*/ 407 h 575"/>
                  <a:gd name="T114" fmla="*/ 4 w 1869"/>
                  <a:gd name="T115" fmla="*/ 438 h 575"/>
                  <a:gd name="T116" fmla="*/ 0 w 1869"/>
                  <a:gd name="T117" fmla="*/ 470 h 575"/>
                  <a:gd name="T118" fmla="*/ 7 w 1869"/>
                  <a:gd name="T119" fmla="*/ 502 h 575"/>
                  <a:gd name="T120" fmla="*/ 23 w 1869"/>
                  <a:gd name="T121" fmla="*/ 531 h 575"/>
                  <a:gd name="T122" fmla="*/ 45 w 1869"/>
                  <a:gd name="T123" fmla="*/ 553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69" h="575">
                    <a:moveTo>
                      <a:pt x="55" y="561"/>
                    </a:moveTo>
                    <a:lnTo>
                      <a:pt x="55" y="561"/>
                    </a:lnTo>
                    <a:lnTo>
                      <a:pt x="55" y="561"/>
                    </a:lnTo>
                    <a:lnTo>
                      <a:pt x="65" y="565"/>
                    </a:lnTo>
                    <a:lnTo>
                      <a:pt x="76" y="569"/>
                    </a:lnTo>
                    <a:lnTo>
                      <a:pt x="87" y="573"/>
                    </a:lnTo>
                    <a:lnTo>
                      <a:pt x="98" y="575"/>
                    </a:lnTo>
                    <a:lnTo>
                      <a:pt x="108" y="575"/>
                    </a:lnTo>
                    <a:lnTo>
                      <a:pt x="119" y="575"/>
                    </a:lnTo>
                    <a:lnTo>
                      <a:pt x="130" y="574"/>
                    </a:lnTo>
                    <a:lnTo>
                      <a:pt x="139" y="571"/>
                    </a:lnTo>
                    <a:lnTo>
                      <a:pt x="150" y="569"/>
                    </a:lnTo>
                    <a:lnTo>
                      <a:pt x="159" y="564"/>
                    </a:lnTo>
                    <a:lnTo>
                      <a:pt x="169" y="559"/>
                    </a:lnTo>
                    <a:lnTo>
                      <a:pt x="179" y="553"/>
                    </a:lnTo>
                    <a:lnTo>
                      <a:pt x="187" y="546"/>
                    </a:lnTo>
                    <a:lnTo>
                      <a:pt x="194" y="539"/>
                    </a:lnTo>
                    <a:lnTo>
                      <a:pt x="201" y="530"/>
                    </a:lnTo>
                    <a:lnTo>
                      <a:pt x="208" y="520"/>
                    </a:lnTo>
                    <a:lnTo>
                      <a:pt x="208" y="520"/>
                    </a:lnTo>
                    <a:lnTo>
                      <a:pt x="219" y="502"/>
                    </a:lnTo>
                    <a:lnTo>
                      <a:pt x="231" y="485"/>
                    </a:lnTo>
                    <a:lnTo>
                      <a:pt x="244" y="468"/>
                    </a:lnTo>
                    <a:lnTo>
                      <a:pt x="257" y="452"/>
                    </a:lnTo>
                    <a:lnTo>
                      <a:pt x="271" y="437"/>
                    </a:lnTo>
                    <a:lnTo>
                      <a:pt x="287" y="421"/>
                    </a:lnTo>
                    <a:lnTo>
                      <a:pt x="302" y="406"/>
                    </a:lnTo>
                    <a:lnTo>
                      <a:pt x="319" y="392"/>
                    </a:lnTo>
                    <a:lnTo>
                      <a:pt x="336" y="378"/>
                    </a:lnTo>
                    <a:lnTo>
                      <a:pt x="355" y="365"/>
                    </a:lnTo>
                    <a:lnTo>
                      <a:pt x="373" y="353"/>
                    </a:lnTo>
                    <a:lnTo>
                      <a:pt x="393" y="341"/>
                    </a:lnTo>
                    <a:lnTo>
                      <a:pt x="413" y="329"/>
                    </a:lnTo>
                    <a:lnTo>
                      <a:pt x="434" y="318"/>
                    </a:lnTo>
                    <a:lnTo>
                      <a:pt x="456" y="309"/>
                    </a:lnTo>
                    <a:lnTo>
                      <a:pt x="479" y="299"/>
                    </a:lnTo>
                    <a:lnTo>
                      <a:pt x="502" y="290"/>
                    </a:lnTo>
                    <a:lnTo>
                      <a:pt x="526" y="281"/>
                    </a:lnTo>
                    <a:lnTo>
                      <a:pt x="550" y="273"/>
                    </a:lnTo>
                    <a:lnTo>
                      <a:pt x="576" y="266"/>
                    </a:lnTo>
                    <a:lnTo>
                      <a:pt x="602" y="259"/>
                    </a:lnTo>
                    <a:lnTo>
                      <a:pt x="629" y="253"/>
                    </a:lnTo>
                    <a:lnTo>
                      <a:pt x="684" y="242"/>
                    </a:lnTo>
                    <a:lnTo>
                      <a:pt x="743" y="234"/>
                    </a:lnTo>
                    <a:lnTo>
                      <a:pt x="805" y="228"/>
                    </a:lnTo>
                    <a:lnTo>
                      <a:pt x="868" y="224"/>
                    </a:lnTo>
                    <a:lnTo>
                      <a:pt x="934" y="223"/>
                    </a:lnTo>
                    <a:lnTo>
                      <a:pt x="934" y="223"/>
                    </a:lnTo>
                    <a:lnTo>
                      <a:pt x="1001" y="224"/>
                    </a:lnTo>
                    <a:lnTo>
                      <a:pt x="1064" y="228"/>
                    </a:lnTo>
                    <a:lnTo>
                      <a:pt x="1126" y="234"/>
                    </a:lnTo>
                    <a:lnTo>
                      <a:pt x="1184" y="242"/>
                    </a:lnTo>
                    <a:lnTo>
                      <a:pt x="1240" y="253"/>
                    </a:lnTo>
                    <a:lnTo>
                      <a:pt x="1267" y="259"/>
                    </a:lnTo>
                    <a:lnTo>
                      <a:pt x="1293" y="266"/>
                    </a:lnTo>
                    <a:lnTo>
                      <a:pt x="1319" y="273"/>
                    </a:lnTo>
                    <a:lnTo>
                      <a:pt x="1343" y="281"/>
                    </a:lnTo>
                    <a:lnTo>
                      <a:pt x="1367" y="290"/>
                    </a:lnTo>
                    <a:lnTo>
                      <a:pt x="1390" y="299"/>
                    </a:lnTo>
                    <a:lnTo>
                      <a:pt x="1413" y="309"/>
                    </a:lnTo>
                    <a:lnTo>
                      <a:pt x="1434" y="318"/>
                    </a:lnTo>
                    <a:lnTo>
                      <a:pt x="1456" y="329"/>
                    </a:lnTo>
                    <a:lnTo>
                      <a:pt x="1476" y="341"/>
                    </a:lnTo>
                    <a:lnTo>
                      <a:pt x="1496" y="353"/>
                    </a:lnTo>
                    <a:lnTo>
                      <a:pt x="1514" y="365"/>
                    </a:lnTo>
                    <a:lnTo>
                      <a:pt x="1533" y="378"/>
                    </a:lnTo>
                    <a:lnTo>
                      <a:pt x="1550" y="392"/>
                    </a:lnTo>
                    <a:lnTo>
                      <a:pt x="1567" y="406"/>
                    </a:lnTo>
                    <a:lnTo>
                      <a:pt x="1582" y="421"/>
                    </a:lnTo>
                    <a:lnTo>
                      <a:pt x="1598" y="437"/>
                    </a:lnTo>
                    <a:lnTo>
                      <a:pt x="1612" y="452"/>
                    </a:lnTo>
                    <a:lnTo>
                      <a:pt x="1625" y="468"/>
                    </a:lnTo>
                    <a:lnTo>
                      <a:pt x="1638" y="485"/>
                    </a:lnTo>
                    <a:lnTo>
                      <a:pt x="1650" y="502"/>
                    </a:lnTo>
                    <a:lnTo>
                      <a:pt x="1661" y="520"/>
                    </a:lnTo>
                    <a:lnTo>
                      <a:pt x="1661" y="520"/>
                    </a:lnTo>
                    <a:lnTo>
                      <a:pt x="1670" y="533"/>
                    </a:lnTo>
                    <a:lnTo>
                      <a:pt x="1680" y="544"/>
                    </a:lnTo>
                    <a:lnTo>
                      <a:pt x="1690" y="553"/>
                    </a:lnTo>
                    <a:lnTo>
                      <a:pt x="1702" y="561"/>
                    </a:lnTo>
                    <a:lnTo>
                      <a:pt x="1715" y="568"/>
                    </a:lnTo>
                    <a:lnTo>
                      <a:pt x="1729" y="571"/>
                    </a:lnTo>
                    <a:lnTo>
                      <a:pt x="1743" y="575"/>
                    </a:lnTo>
                    <a:lnTo>
                      <a:pt x="1757" y="575"/>
                    </a:lnTo>
                    <a:lnTo>
                      <a:pt x="1757" y="575"/>
                    </a:lnTo>
                    <a:lnTo>
                      <a:pt x="1771" y="575"/>
                    </a:lnTo>
                    <a:lnTo>
                      <a:pt x="1786" y="571"/>
                    </a:lnTo>
                    <a:lnTo>
                      <a:pt x="1800" y="567"/>
                    </a:lnTo>
                    <a:lnTo>
                      <a:pt x="1814" y="561"/>
                    </a:lnTo>
                    <a:lnTo>
                      <a:pt x="1814" y="561"/>
                    </a:lnTo>
                    <a:lnTo>
                      <a:pt x="1824" y="553"/>
                    </a:lnTo>
                    <a:lnTo>
                      <a:pt x="1832" y="546"/>
                    </a:lnTo>
                    <a:lnTo>
                      <a:pt x="1840" y="539"/>
                    </a:lnTo>
                    <a:lnTo>
                      <a:pt x="1846" y="531"/>
                    </a:lnTo>
                    <a:lnTo>
                      <a:pt x="1852" y="521"/>
                    </a:lnTo>
                    <a:lnTo>
                      <a:pt x="1858" y="512"/>
                    </a:lnTo>
                    <a:lnTo>
                      <a:pt x="1862" y="502"/>
                    </a:lnTo>
                    <a:lnTo>
                      <a:pt x="1865" y="491"/>
                    </a:lnTo>
                    <a:lnTo>
                      <a:pt x="1868" y="481"/>
                    </a:lnTo>
                    <a:lnTo>
                      <a:pt x="1869" y="470"/>
                    </a:lnTo>
                    <a:lnTo>
                      <a:pt x="1869" y="459"/>
                    </a:lnTo>
                    <a:lnTo>
                      <a:pt x="1868" y="448"/>
                    </a:lnTo>
                    <a:lnTo>
                      <a:pt x="1865" y="438"/>
                    </a:lnTo>
                    <a:lnTo>
                      <a:pt x="1863" y="427"/>
                    </a:lnTo>
                    <a:lnTo>
                      <a:pt x="1858" y="417"/>
                    </a:lnTo>
                    <a:lnTo>
                      <a:pt x="1854" y="407"/>
                    </a:lnTo>
                    <a:lnTo>
                      <a:pt x="1854" y="407"/>
                    </a:lnTo>
                    <a:lnTo>
                      <a:pt x="1831" y="372"/>
                    </a:lnTo>
                    <a:lnTo>
                      <a:pt x="1819" y="354"/>
                    </a:lnTo>
                    <a:lnTo>
                      <a:pt x="1806" y="336"/>
                    </a:lnTo>
                    <a:lnTo>
                      <a:pt x="1792" y="318"/>
                    </a:lnTo>
                    <a:lnTo>
                      <a:pt x="1776" y="301"/>
                    </a:lnTo>
                    <a:lnTo>
                      <a:pt x="1761" y="283"/>
                    </a:lnTo>
                    <a:lnTo>
                      <a:pt x="1743" y="265"/>
                    </a:lnTo>
                    <a:lnTo>
                      <a:pt x="1725" y="247"/>
                    </a:lnTo>
                    <a:lnTo>
                      <a:pt x="1705" y="230"/>
                    </a:lnTo>
                    <a:lnTo>
                      <a:pt x="1684" y="213"/>
                    </a:lnTo>
                    <a:lnTo>
                      <a:pt x="1663" y="197"/>
                    </a:lnTo>
                    <a:lnTo>
                      <a:pt x="1640" y="180"/>
                    </a:lnTo>
                    <a:lnTo>
                      <a:pt x="1615" y="165"/>
                    </a:lnTo>
                    <a:lnTo>
                      <a:pt x="1590" y="149"/>
                    </a:lnTo>
                    <a:lnTo>
                      <a:pt x="1564" y="134"/>
                    </a:lnTo>
                    <a:lnTo>
                      <a:pt x="1536" y="119"/>
                    </a:lnTo>
                    <a:lnTo>
                      <a:pt x="1506" y="105"/>
                    </a:lnTo>
                    <a:lnTo>
                      <a:pt x="1476" y="92"/>
                    </a:lnTo>
                    <a:lnTo>
                      <a:pt x="1444" y="80"/>
                    </a:lnTo>
                    <a:lnTo>
                      <a:pt x="1409" y="68"/>
                    </a:lnTo>
                    <a:lnTo>
                      <a:pt x="1375" y="57"/>
                    </a:lnTo>
                    <a:lnTo>
                      <a:pt x="1338" y="47"/>
                    </a:lnTo>
                    <a:lnTo>
                      <a:pt x="1300" y="37"/>
                    </a:lnTo>
                    <a:lnTo>
                      <a:pt x="1259" y="29"/>
                    </a:lnTo>
                    <a:lnTo>
                      <a:pt x="1219" y="21"/>
                    </a:lnTo>
                    <a:lnTo>
                      <a:pt x="1176" y="15"/>
                    </a:lnTo>
                    <a:lnTo>
                      <a:pt x="1131" y="10"/>
                    </a:lnTo>
                    <a:lnTo>
                      <a:pt x="1084" y="5"/>
                    </a:lnTo>
                    <a:lnTo>
                      <a:pt x="1036" y="2"/>
                    </a:lnTo>
                    <a:lnTo>
                      <a:pt x="987" y="0"/>
                    </a:lnTo>
                    <a:lnTo>
                      <a:pt x="934" y="0"/>
                    </a:lnTo>
                    <a:lnTo>
                      <a:pt x="934" y="0"/>
                    </a:lnTo>
                    <a:lnTo>
                      <a:pt x="883" y="0"/>
                    </a:lnTo>
                    <a:lnTo>
                      <a:pt x="833" y="2"/>
                    </a:lnTo>
                    <a:lnTo>
                      <a:pt x="784" y="5"/>
                    </a:lnTo>
                    <a:lnTo>
                      <a:pt x="738" y="10"/>
                    </a:lnTo>
                    <a:lnTo>
                      <a:pt x="694" y="15"/>
                    </a:lnTo>
                    <a:lnTo>
                      <a:pt x="650" y="21"/>
                    </a:lnTo>
                    <a:lnTo>
                      <a:pt x="609" y="29"/>
                    </a:lnTo>
                    <a:lnTo>
                      <a:pt x="569" y="37"/>
                    </a:lnTo>
                    <a:lnTo>
                      <a:pt x="531" y="47"/>
                    </a:lnTo>
                    <a:lnTo>
                      <a:pt x="494" y="57"/>
                    </a:lnTo>
                    <a:lnTo>
                      <a:pt x="459" y="68"/>
                    </a:lnTo>
                    <a:lnTo>
                      <a:pt x="426" y="80"/>
                    </a:lnTo>
                    <a:lnTo>
                      <a:pt x="394" y="92"/>
                    </a:lnTo>
                    <a:lnTo>
                      <a:pt x="363" y="105"/>
                    </a:lnTo>
                    <a:lnTo>
                      <a:pt x="333" y="119"/>
                    </a:lnTo>
                    <a:lnTo>
                      <a:pt x="305" y="134"/>
                    </a:lnTo>
                    <a:lnTo>
                      <a:pt x="279" y="149"/>
                    </a:lnTo>
                    <a:lnTo>
                      <a:pt x="254" y="165"/>
                    </a:lnTo>
                    <a:lnTo>
                      <a:pt x="229" y="180"/>
                    </a:lnTo>
                    <a:lnTo>
                      <a:pt x="206" y="197"/>
                    </a:lnTo>
                    <a:lnTo>
                      <a:pt x="184" y="213"/>
                    </a:lnTo>
                    <a:lnTo>
                      <a:pt x="164" y="230"/>
                    </a:lnTo>
                    <a:lnTo>
                      <a:pt x="144" y="247"/>
                    </a:lnTo>
                    <a:lnTo>
                      <a:pt x="126" y="265"/>
                    </a:lnTo>
                    <a:lnTo>
                      <a:pt x="109" y="283"/>
                    </a:lnTo>
                    <a:lnTo>
                      <a:pt x="93" y="301"/>
                    </a:lnTo>
                    <a:lnTo>
                      <a:pt x="77" y="318"/>
                    </a:lnTo>
                    <a:lnTo>
                      <a:pt x="63" y="336"/>
                    </a:lnTo>
                    <a:lnTo>
                      <a:pt x="50" y="354"/>
                    </a:lnTo>
                    <a:lnTo>
                      <a:pt x="38" y="372"/>
                    </a:lnTo>
                    <a:lnTo>
                      <a:pt x="15" y="407"/>
                    </a:lnTo>
                    <a:lnTo>
                      <a:pt x="15" y="407"/>
                    </a:lnTo>
                    <a:lnTo>
                      <a:pt x="11" y="417"/>
                    </a:lnTo>
                    <a:lnTo>
                      <a:pt x="6" y="427"/>
                    </a:lnTo>
                    <a:lnTo>
                      <a:pt x="4" y="438"/>
                    </a:lnTo>
                    <a:lnTo>
                      <a:pt x="1" y="448"/>
                    </a:lnTo>
                    <a:lnTo>
                      <a:pt x="0" y="459"/>
                    </a:lnTo>
                    <a:lnTo>
                      <a:pt x="0" y="470"/>
                    </a:lnTo>
                    <a:lnTo>
                      <a:pt x="1" y="481"/>
                    </a:lnTo>
                    <a:lnTo>
                      <a:pt x="4" y="491"/>
                    </a:lnTo>
                    <a:lnTo>
                      <a:pt x="7" y="502"/>
                    </a:lnTo>
                    <a:lnTo>
                      <a:pt x="11" y="512"/>
                    </a:lnTo>
                    <a:lnTo>
                      <a:pt x="17" y="521"/>
                    </a:lnTo>
                    <a:lnTo>
                      <a:pt x="23" y="531"/>
                    </a:lnTo>
                    <a:lnTo>
                      <a:pt x="30" y="539"/>
                    </a:lnTo>
                    <a:lnTo>
                      <a:pt x="37" y="546"/>
                    </a:lnTo>
                    <a:lnTo>
                      <a:pt x="45" y="553"/>
                    </a:lnTo>
                    <a:lnTo>
                      <a:pt x="55" y="561"/>
                    </a:lnTo>
                    <a:lnTo>
                      <a:pt x="55" y="5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B966537E-A235-7C90-FF7F-79D0CEC68F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763" y="4789488"/>
                <a:ext cx="344487" cy="346075"/>
              </a:xfrm>
              <a:custGeom>
                <a:avLst/>
                <a:gdLst>
                  <a:gd name="T0" fmla="*/ 626 w 1086"/>
                  <a:gd name="T1" fmla="*/ 1082 h 1088"/>
                  <a:gd name="T2" fmla="*/ 755 w 1086"/>
                  <a:gd name="T3" fmla="*/ 1045 h 1088"/>
                  <a:gd name="T4" fmla="*/ 868 w 1086"/>
                  <a:gd name="T5" fmla="*/ 979 h 1088"/>
                  <a:gd name="T6" fmla="*/ 962 w 1086"/>
                  <a:gd name="T7" fmla="*/ 890 h 1088"/>
                  <a:gd name="T8" fmla="*/ 1032 w 1086"/>
                  <a:gd name="T9" fmla="*/ 780 h 1088"/>
                  <a:gd name="T10" fmla="*/ 1075 w 1086"/>
                  <a:gd name="T11" fmla="*/ 653 h 1088"/>
                  <a:gd name="T12" fmla="*/ 1086 w 1086"/>
                  <a:gd name="T13" fmla="*/ 544 h 1088"/>
                  <a:gd name="T14" fmla="*/ 1069 w 1086"/>
                  <a:gd name="T15" fmla="*/ 408 h 1088"/>
                  <a:gd name="T16" fmla="*/ 1020 w 1086"/>
                  <a:gd name="T17" fmla="*/ 285 h 1088"/>
                  <a:gd name="T18" fmla="*/ 945 w 1086"/>
                  <a:gd name="T19" fmla="*/ 179 h 1088"/>
                  <a:gd name="T20" fmla="*/ 846 w 1086"/>
                  <a:gd name="T21" fmla="*/ 93 h 1088"/>
                  <a:gd name="T22" fmla="*/ 730 w 1086"/>
                  <a:gd name="T23" fmla="*/ 33 h 1088"/>
                  <a:gd name="T24" fmla="*/ 599 w 1086"/>
                  <a:gd name="T25" fmla="*/ 3 h 1088"/>
                  <a:gd name="T26" fmla="*/ 488 w 1086"/>
                  <a:gd name="T27" fmla="*/ 3 h 1088"/>
                  <a:gd name="T28" fmla="*/ 357 w 1086"/>
                  <a:gd name="T29" fmla="*/ 33 h 1088"/>
                  <a:gd name="T30" fmla="*/ 241 w 1086"/>
                  <a:gd name="T31" fmla="*/ 93 h 1088"/>
                  <a:gd name="T32" fmla="*/ 142 w 1086"/>
                  <a:gd name="T33" fmla="*/ 179 h 1088"/>
                  <a:gd name="T34" fmla="*/ 66 w 1086"/>
                  <a:gd name="T35" fmla="*/ 285 h 1088"/>
                  <a:gd name="T36" fmla="*/ 18 w 1086"/>
                  <a:gd name="T37" fmla="*/ 408 h 1088"/>
                  <a:gd name="T38" fmla="*/ 0 w 1086"/>
                  <a:gd name="T39" fmla="*/ 544 h 1088"/>
                  <a:gd name="T40" fmla="*/ 12 w 1086"/>
                  <a:gd name="T41" fmla="*/ 653 h 1088"/>
                  <a:gd name="T42" fmla="*/ 54 w 1086"/>
                  <a:gd name="T43" fmla="*/ 780 h 1088"/>
                  <a:gd name="T44" fmla="*/ 125 w 1086"/>
                  <a:gd name="T45" fmla="*/ 890 h 1088"/>
                  <a:gd name="T46" fmla="*/ 219 w 1086"/>
                  <a:gd name="T47" fmla="*/ 979 h 1088"/>
                  <a:gd name="T48" fmla="*/ 332 w 1086"/>
                  <a:gd name="T49" fmla="*/ 1045 h 1088"/>
                  <a:gd name="T50" fmla="*/ 461 w 1086"/>
                  <a:gd name="T51" fmla="*/ 1082 h 1088"/>
                  <a:gd name="T52" fmla="*/ 543 w 1086"/>
                  <a:gd name="T53" fmla="*/ 224 h 1088"/>
                  <a:gd name="T54" fmla="*/ 607 w 1086"/>
                  <a:gd name="T55" fmla="*/ 230 h 1088"/>
                  <a:gd name="T56" fmla="*/ 682 w 1086"/>
                  <a:gd name="T57" fmla="*/ 255 h 1088"/>
                  <a:gd name="T58" fmla="*/ 746 w 1086"/>
                  <a:gd name="T59" fmla="*/ 297 h 1088"/>
                  <a:gd name="T60" fmla="*/ 799 w 1086"/>
                  <a:gd name="T61" fmla="*/ 353 h 1088"/>
                  <a:gd name="T62" fmla="*/ 838 w 1086"/>
                  <a:gd name="T63" fmla="*/ 420 h 1088"/>
                  <a:gd name="T64" fmla="*/ 860 w 1086"/>
                  <a:gd name="T65" fmla="*/ 495 h 1088"/>
                  <a:gd name="T66" fmla="*/ 862 w 1086"/>
                  <a:gd name="T67" fmla="*/ 560 h 1088"/>
                  <a:gd name="T68" fmla="*/ 849 w 1086"/>
                  <a:gd name="T69" fmla="*/ 639 h 1088"/>
                  <a:gd name="T70" fmla="*/ 817 w 1086"/>
                  <a:gd name="T71" fmla="*/ 709 h 1088"/>
                  <a:gd name="T72" fmla="*/ 769 w 1086"/>
                  <a:gd name="T73" fmla="*/ 770 h 1088"/>
                  <a:gd name="T74" fmla="*/ 708 w 1086"/>
                  <a:gd name="T75" fmla="*/ 818 h 1088"/>
                  <a:gd name="T76" fmla="*/ 638 w 1086"/>
                  <a:gd name="T77" fmla="*/ 850 h 1088"/>
                  <a:gd name="T78" fmla="*/ 560 w 1086"/>
                  <a:gd name="T79" fmla="*/ 863 h 1088"/>
                  <a:gd name="T80" fmla="*/ 494 w 1086"/>
                  <a:gd name="T81" fmla="*/ 861 h 1088"/>
                  <a:gd name="T82" fmla="*/ 419 w 1086"/>
                  <a:gd name="T83" fmla="*/ 839 h 1088"/>
                  <a:gd name="T84" fmla="*/ 352 w 1086"/>
                  <a:gd name="T85" fmla="*/ 800 h 1088"/>
                  <a:gd name="T86" fmla="*/ 296 w 1086"/>
                  <a:gd name="T87" fmla="*/ 748 h 1088"/>
                  <a:gd name="T88" fmla="*/ 255 w 1086"/>
                  <a:gd name="T89" fmla="*/ 682 h 1088"/>
                  <a:gd name="T90" fmla="*/ 230 w 1086"/>
                  <a:gd name="T91" fmla="*/ 608 h 1088"/>
                  <a:gd name="T92" fmla="*/ 224 w 1086"/>
                  <a:gd name="T93" fmla="*/ 544 h 1088"/>
                  <a:gd name="T94" fmla="*/ 233 w 1086"/>
                  <a:gd name="T95" fmla="*/ 464 h 1088"/>
                  <a:gd name="T96" fmla="*/ 262 w 1086"/>
                  <a:gd name="T97" fmla="*/ 391 h 1088"/>
                  <a:gd name="T98" fmla="*/ 307 w 1086"/>
                  <a:gd name="T99" fmla="*/ 329 h 1088"/>
                  <a:gd name="T100" fmla="*/ 364 w 1086"/>
                  <a:gd name="T101" fmla="*/ 279 h 1088"/>
                  <a:gd name="T102" fmla="*/ 433 w 1086"/>
                  <a:gd name="T103" fmla="*/ 243 h 1088"/>
                  <a:gd name="T104" fmla="*/ 511 w 1086"/>
                  <a:gd name="T105" fmla="*/ 225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088">
                    <a:moveTo>
                      <a:pt x="543" y="1088"/>
                    </a:moveTo>
                    <a:lnTo>
                      <a:pt x="543" y="1088"/>
                    </a:lnTo>
                    <a:lnTo>
                      <a:pt x="571" y="1088"/>
                    </a:lnTo>
                    <a:lnTo>
                      <a:pt x="599" y="1085"/>
                    </a:lnTo>
                    <a:lnTo>
                      <a:pt x="626" y="1082"/>
                    </a:lnTo>
                    <a:lnTo>
                      <a:pt x="652" y="1077"/>
                    </a:lnTo>
                    <a:lnTo>
                      <a:pt x="679" y="1071"/>
                    </a:lnTo>
                    <a:lnTo>
                      <a:pt x="705" y="1064"/>
                    </a:lnTo>
                    <a:lnTo>
                      <a:pt x="730" y="1054"/>
                    </a:lnTo>
                    <a:lnTo>
                      <a:pt x="755" y="1045"/>
                    </a:lnTo>
                    <a:lnTo>
                      <a:pt x="779" y="1034"/>
                    </a:lnTo>
                    <a:lnTo>
                      <a:pt x="801" y="1022"/>
                    </a:lnTo>
                    <a:lnTo>
                      <a:pt x="825" y="1009"/>
                    </a:lnTo>
                    <a:lnTo>
                      <a:pt x="846" y="995"/>
                    </a:lnTo>
                    <a:lnTo>
                      <a:pt x="868" y="979"/>
                    </a:lnTo>
                    <a:lnTo>
                      <a:pt x="888" y="964"/>
                    </a:lnTo>
                    <a:lnTo>
                      <a:pt x="908" y="947"/>
                    </a:lnTo>
                    <a:lnTo>
                      <a:pt x="927" y="928"/>
                    </a:lnTo>
                    <a:lnTo>
                      <a:pt x="945" y="910"/>
                    </a:lnTo>
                    <a:lnTo>
                      <a:pt x="962" y="890"/>
                    </a:lnTo>
                    <a:lnTo>
                      <a:pt x="979" y="869"/>
                    </a:lnTo>
                    <a:lnTo>
                      <a:pt x="993" y="848"/>
                    </a:lnTo>
                    <a:lnTo>
                      <a:pt x="1007" y="825"/>
                    </a:lnTo>
                    <a:lnTo>
                      <a:pt x="1020" y="802"/>
                    </a:lnTo>
                    <a:lnTo>
                      <a:pt x="1032" y="780"/>
                    </a:lnTo>
                    <a:lnTo>
                      <a:pt x="1043" y="755"/>
                    </a:lnTo>
                    <a:lnTo>
                      <a:pt x="1054" y="731"/>
                    </a:lnTo>
                    <a:lnTo>
                      <a:pt x="1062" y="706"/>
                    </a:lnTo>
                    <a:lnTo>
                      <a:pt x="1069" y="680"/>
                    </a:lnTo>
                    <a:lnTo>
                      <a:pt x="1075" y="653"/>
                    </a:lnTo>
                    <a:lnTo>
                      <a:pt x="1080" y="627"/>
                    </a:lnTo>
                    <a:lnTo>
                      <a:pt x="1083" y="600"/>
                    </a:lnTo>
                    <a:lnTo>
                      <a:pt x="1086" y="572"/>
                    </a:lnTo>
                    <a:lnTo>
                      <a:pt x="1086" y="544"/>
                    </a:lnTo>
                    <a:lnTo>
                      <a:pt x="1086" y="544"/>
                    </a:lnTo>
                    <a:lnTo>
                      <a:pt x="1086" y="516"/>
                    </a:lnTo>
                    <a:lnTo>
                      <a:pt x="1083" y="489"/>
                    </a:lnTo>
                    <a:lnTo>
                      <a:pt x="1080" y="461"/>
                    </a:lnTo>
                    <a:lnTo>
                      <a:pt x="1075" y="434"/>
                    </a:lnTo>
                    <a:lnTo>
                      <a:pt x="1069" y="408"/>
                    </a:lnTo>
                    <a:lnTo>
                      <a:pt x="1062" y="383"/>
                    </a:lnTo>
                    <a:lnTo>
                      <a:pt x="1054" y="358"/>
                    </a:lnTo>
                    <a:lnTo>
                      <a:pt x="1043" y="333"/>
                    </a:lnTo>
                    <a:lnTo>
                      <a:pt x="1032" y="309"/>
                    </a:lnTo>
                    <a:lnTo>
                      <a:pt x="1020" y="285"/>
                    </a:lnTo>
                    <a:lnTo>
                      <a:pt x="1007" y="262"/>
                    </a:lnTo>
                    <a:lnTo>
                      <a:pt x="993" y="240"/>
                    </a:lnTo>
                    <a:lnTo>
                      <a:pt x="979" y="219"/>
                    </a:lnTo>
                    <a:lnTo>
                      <a:pt x="962" y="198"/>
                    </a:lnTo>
                    <a:lnTo>
                      <a:pt x="945" y="179"/>
                    </a:lnTo>
                    <a:lnTo>
                      <a:pt x="927" y="160"/>
                    </a:lnTo>
                    <a:lnTo>
                      <a:pt x="908" y="142"/>
                    </a:lnTo>
                    <a:lnTo>
                      <a:pt x="888" y="124"/>
                    </a:lnTo>
                    <a:lnTo>
                      <a:pt x="868" y="108"/>
                    </a:lnTo>
                    <a:lnTo>
                      <a:pt x="846" y="93"/>
                    </a:lnTo>
                    <a:lnTo>
                      <a:pt x="825" y="78"/>
                    </a:lnTo>
                    <a:lnTo>
                      <a:pt x="801" y="65"/>
                    </a:lnTo>
                    <a:lnTo>
                      <a:pt x="779" y="53"/>
                    </a:lnTo>
                    <a:lnTo>
                      <a:pt x="755" y="43"/>
                    </a:lnTo>
                    <a:lnTo>
                      <a:pt x="730" y="33"/>
                    </a:lnTo>
                    <a:lnTo>
                      <a:pt x="705" y="25"/>
                    </a:lnTo>
                    <a:lnTo>
                      <a:pt x="679" y="18"/>
                    </a:lnTo>
                    <a:lnTo>
                      <a:pt x="652" y="11"/>
                    </a:lnTo>
                    <a:lnTo>
                      <a:pt x="626" y="6"/>
                    </a:lnTo>
                    <a:lnTo>
                      <a:pt x="599" y="3"/>
                    </a:lnTo>
                    <a:lnTo>
                      <a:pt x="571" y="1"/>
                    </a:lnTo>
                    <a:lnTo>
                      <a:pt x="543" y="0"/>
                    </a:lnTo>
                    <a:lnTo>
                      <a:pt x="543" y="0"/>
                    </a:lnTo>
                    <a:lnTo>
                      <a:pt x="516" y="1"/>
                    </a:lnTo>
                    <a:lnTo>
                      <a:pt x="488" y="3"/>
                    </a:lnTo>
                    <a:lnTo>
                      <a:pt x="461" y="6"/>
                    </a:lnTo>
                    <a:lnTo>
                      <a:pt x="433" y="11"/>
                    </a:lnTo>
                    <a:lnTo>
                      <a:pt x="407" y="18"/>
                    </a:lnTo>
                    <a:lnTo>
                      <a:pt x="382" y="25"/>
                    </a:lnTo>
                    <a:lnTo>
                      <a:pt x="357" y="33"/>
                    </a:lnTo>
                    <a:lnTo>
                      <a:pt x="332" y="43"/>
                    </a:lnTo>
                    <a:lnTo>
                      <a:pt x="308" y="53"/>
                    </a:lnTo>
                    <a:lnTo>
                      <a:pt x="285" y="65"/>
                    </a:lnTo>
                    <a:lnTo>
                      <a:pt x="262" y="78"/>
                    </a:lnTo>
                    <a:lnTo>
                      <a:pt x="241" y="93"/>
                    </a:lnTo>
                    <a:lnTo>
                      <a:pt x="219" y="108"/>
                    </a:lnTo>
                    <a:lnTo>
                      <a:pt x="198" y="124"/>
                    </a:lnTo>
                    <a:lnTo>
                      <a:pt x="179" y="142"/>
                    </a:lnTo>
                    <a:lnTo>
                      <a:pt x="160" y="160"/>
                    </a:lnTo>
                    <a:lnTo>
                      <a:pt x="142" y="179"/>
                    </a:lnTo>
                    <a:lnTo>
                      <a:pt x="125" y="198"/>
                    </a:lnTo>
                    <a:lnTo>
                      <a:pt x="108" y="219"/>
                    </a:lnTo>
                    <a:lnTo>
                      <a:pt x="93" y="240"/>
                    </a:lnTo>
                    <a:lnTo>
                      <a:pt x="79" y="262"/>
                    </a:lnTo>
                    <a:lnTo>
                      <a:pt x="66" y="285"/>
                    </a:lnTo>
                    <a:lnTo>
                      <a:pt x="54" y="309"/>
                    </a:lnTo>
                    <a:lnTo>
                      <a:pt x="43" y="333"/>
                    </a:lnTo>
                    <a:lnTo>
                      <a:pt x="33" y="358"/>
                    </a:lnTo>
                    <a:lnTo>
                      <a:pt x="25" y="383"/>
                    </a:lnTo>
                    <a:lnTo>
                      <a:pt x="18" y="408"/>
                    </a:lnTo>
                    <a:lnTo>
                      <a:pt x="12" y="434"/>
                    </a:lnTo>
                    <a:lnTo>
                      <a:pt x="7" y="461"/>
                    </a:lnTo>
                    <a:lnTo>
                      <a:pt x="4" y="489"/>
                    </a:lnTo>
                    <a:lnTo>
                      <a:pt x="1" y="51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1" y="572"/>
                    </a:lnTo>
                    <a:lnTo>
                      <a:pt x="4" y="600"/>
                    </a:lnTo>
                    <a:lnTo>
                      <a:pt x="7" y="627"/>
                    </a:lnTo>
                    <a:lnTo>
                      <a:pt x="12" y="653"/>
                    </a:lnTo>
                    <a:lnTo>
                      <a:pt x="18" y="680"/>
                    </a:lnTo>
                    <a:lnTo>
                      <a:pt x="25" y="706"/>
                    </a:lnTo>
                    <a:lnTo>
                      <a:pt x="33" y="731"/>
                    </a:lnTo>
                    <a:lnTo>
                      <a:pt x="43" y="755"/>
                    </a:lnTo>
                    <a:lnTo>
                      <a:pt x="54" y="780"/>
                    </a:lnTo>
                    <a:lnTo>
                      <a:pt x="66" y="802"/>
                    </a:lnTo>
                    <a:lnTo>
                      <a:pt x="79" y="825"/>
                    </a:lnTo>
                    <a:lnTo>
                      <a:pt x="93" y="848"/>
                    </a:lnTo>
                    <a:lnTo>
                      <a:pt x="108" y="869"/>
                    </a:lnTo>
                    <a:lnTo>
                      <a:pt x="125" y="890"/>
                    </a:lnTo>
                    <a:lnTo>
                      <a:pt x="142" y="910"/>
                    </a:lnTo>
                    <a:lnTo>
                      <a:pt x="160" y="928"/>
                    </a:lnTo>
                    <a:lnTo>
                      <a:pt x="179" y="947"/>
                    </a:lnTo>
                    <a:lnTo>
                      <a:pt x="198" y="964"/>
                    </a:lnTo>
                    <a:lnTo>
                      <a:pt x="219" y="979"/>
                    </a:lnTo>
                    <a:lnTo>
                      <a:pt x="241" y="995"/>
                    </a:lnTo>
                    <a:lnTo>
                      <a:pt x="262" y="1009"/>
                    </a:lnTo>
                    <a:lnTo>
                      <a:pt x="285" y="1022"/>
                    </a:lnTo>
                    <a:lnTo>
                      <a:pt x="308" y="1034"/>
                    </a:lnTo>
                    <a:lnTo>
                      <a:pt x="332" y="1045"/>
                    </a:lnTo>
                    <a:lnTo>
                      <a:pt x="357" y="1054"/>
                    </a:lnTo>
                    <a:lnTo>
                      <a:pt x="382" y="1064"/>
                    </a:lnTo>
                    <a:lnTo>
                      <a:pt x="407" y="1071"/>
                    </a:lnTo>
                    <a:lnTo>
                      <a:pt x="433" y="1077"/>
                    </a:lnTo>
                    <a:lnTo>
                      <a:pt x="461" y="1082"/>
                    </a:lnTo>
                    <a:lnTo>
                      <a:pt x="488" y="1085"/>
                    </a:lnTo>
                    <a:lnTo>
                      <a:pt x="516" y="1088"/>
                    </a:lnTo>
                    <a:lnTo>
                      <a:pt x="543" y="1088"/>
                    </a:lnTo>
                    <a:lnTo>
                      <a:pt x="543" y="1088"/>
                    </a:lnTo>
                    <a:close/>
                    <a:moveTo>
                      <a:pt x="543" y="224"/>
                    </a:moveTo>
                    <a:lnTo>
                      <a:pt x="543" y="224"/>
                    </a:lnTo>
                    <a:lnTo>
                      <a:pt x="560" y="224"/>
                    </a:lnTo>
                    <a:lnTo>
                      <a:pt x="576" y="225"/>
                    </a:lnTo>
                    <a:lnTo>
                      <a:pt x="592" y="228"/>
                    </a:lnTo>
                    <a:lnTo>
                      <a:pt x="607" y="230"/>
                    </a:lnTo>
                    <a:lnTo>
                      <a:pt x="623" y="234"/>
                    </a:lnTo>
                    <a:lnTo>
                      <a:pt x="638" y="238"/>
                    </a:lnTo>
                    <a:lnTo>
                      <a:pt x="652" y="243"/>
                    </a:lnTo>
                    <a:lnTo>
                      <a:pt x="668" y="249"/>
                    </a:lnTo>
                    <a:lnTo>
                      <a:pt x="682" y="255"/>
                    </a:lnTo>
                    <a:lnTo>
                      <a:pt x="695" y="262"/>
                    </a:lnTo>
                    <a:lnTo>
                      <a:pt x="708" y="271"/>
                    </a:lnTo>
                    <a:lnTo>
                      <a:pt x="721" y="279"/>
                    </a:lnTo>
                    <a:lnTo>
                      <a:pt x="735" y="287"/>
                    </a:lnTo>
                    <a:lnTo>
                      <a:pt x="746" y="297"/>
                    </a:lnTo>
                    <a:lnTo>
                      <a:pt x="758" y="308"/>
                    </a:lnTo>
                    <a:lnTo>
                      <a:pt x="769" y="317"/>
                    </a:lnTo>
                    <a:lnTo>
                      <a:pt x="780" y="329"/>
                    </a:lnTo>
                    <a:lnTo>
                      <a:pt x="789" y="340"/>
                    </a:lnTo>
                    <a:lnTo>
                      <a:pt x="799" y="353"/>
                    </a:lnTo>
                    <a:lnTo>
                      <a:pt x="808" y="365"/>
                    </a:lnTo>
                    <a:lnTo>
                      <a:pt x="817" y="378"/>
                    </a:lnTo>
                    <a:lnTo>
                      <a:pt x="824" y="391"/>
                    </a:lnTo>
                    <a:lnTo>
                      <a:pt x="831" y="405"/>
                    </a:lnTo>
                    <a:lnTo>
                      <a:pt x="838" y="420"/>
                    </a:lnTo>
                    <a:lnTo>
                      <a:pt x="843" y="434"/>
                    </a:lnTo>
                    <a:lnTo>
                      <a:pt x="849" y="448"/>
                    </a:lnTo>
                    <a:lnTo>
                      <a:pt x="852" y="464"/>
                    </a:lnTo>
                    <a:lnTo>
                      <a:pt x="856" y="479"/>
                    </a:lnTo>
                    <a:lnTo>
                      <a:pt x="860" y="495"/>
                    </a:lnTo>
                    <a:lnTo>
                      <a:pt x="861" y="511"/>
                    </a:lnTo>
                    <a:lnTo>
                      <a:pt x="862" y="527"/>
                    </a:lnTo>
                    <a:lnTo>
                      <a:pt x="863" y="544"/>
                    </a:lnTo>
                    <a:lnTo>
                      <a:pt x="863" y="544"/>
                    </a:lnTo>
                    <a:lnTo>
                      <a:pt x="862" y="560"/>
                    </a:lnTo>
                    <a:lnTo>
                      <a:pt x="861" y="577"/>
                    </a:lnTo>
                    <a:lnTo>
                      <a:pt x="860" y="593"/>
                    </a:lnTo>
                    <a:lnTo>
                      <a:pt x="856" y="608"/>
                    </a:lnTo>
                    <a:lnTo>
                      <a:pt x="852" y="624"/>
                    </a:lnTo>
                    <a:lnTo>
                      <a:pt x="849" y="639"/>
                    </a:lnTo>
                    <a:lnTo>
                      <a:pt x="843" y="653"/>
                    </a:lnTo>
                    <a:lnTo>
                      <a:pt x="838" y="669"/>
                    </a:lnTo>
                    <a:lnTo>
                      <a:pt x="831" y="682"/>
                    </a:lnTo>
                    <a:lnTo>
                      <a:pt x="824" y="696"/>
                    </a:lnTo>
                    <a:lnTo>
                      <a:pt x="817" y="709"/>
                    </a:lnTo>
                    <a:lnTo>
                      <a:pt x="808" y="723"/>
                    </a:lnTo>
                    <a:lnTo>
                      <a:pt x="799" y="736"/>
                    </a:lnTo>
                    <a:lnTo>
                      <a:pt x="789" y="748"/>
                    </a:lnTo>
                    <a:lnTo>
                      <a:pt x="780" y="760"/>
                    </a:lnTo>
                    <a:lnTo>
                      <a:pt x="769" y="770"/>
                    </a:lnTo>
                    <a:lnTo>
                      <a:pt x="758" y="781"/>
                    </a:lnTo>
                    <a:lnTo>
                      <a:pt x="746" y="791"/>
                    </a:lnTo>
                    <a:lnTo>
                      <a:pt x="735" y="800"/>
                    </a:lnTo>
                    <a:lnTo>
                      <a:pt x="721" y="810"/>
                    </a:lnTo>
                    <a:lnTo>
                      <a:pt x="708" y="818"/>
                    </a:lnTo>
                    <a:lnTo>
                      <a:pt x="695" y="825"/>
                    </a:lnTo>
                    <a:lnTo>
                      <a:pt x="682" y="832"/>
                    </a:lnTo>
                    <a:lnTo>
                      <a:pt x="668" y="839"/>
                    </a:lnTo>
                    <a:lnTo>
                      <a:pt x="652" y="844"/>
                    </a:lnTo>
                    <a:lnTo>
                      <a:pt x="638" y="850"/>
                    </a:lnTo>
                    <a:lnTo>
                      <a:pt x="623" y="854"/>
                    </a:lnTo>
                    <a:lnTo>
                      <a:pt x="607" y="857"/>
                    </a:lnTo>
                    <a:lnTo>
                      <a:pt x="592" y="861"/>
                    </a:lnTo>
                    <a:lnTo>
                      <a:pt x="576" y="862"/>
                    </a:lnTo>
                    <a:lnTo>
                      <a:pt x="560" y="863"/>
                    </a:lnTo>
                    <a:lnTo>
                      <a:pt x="543" y="865"/>
                    </a:lnTo>
                    <a:lnTo>
                      <a:pt x="543" y="865"/>
                    </a:lnTo>
                    <a:lnTo>
                      <a:pt x="526" y="863"/>
                    </a:lnTo>
                    <a:lnTo>
                      <a:pt x="511" y="862"/>
                    </a:lnTo>
                    <a:lnTo>
                      <a:pt x="494" y="861"/>
                    </a:lnTo>
                    <a:lnTo>
                      <a:pt x="479" y="857"/>
                    </a:lnTo>
                    <a:lnTo>
                      <a:pt x="463" y="854"/>
                    </a:lnTo>
                    <a:lnTo>
                      <a:pt x="449" y="850"/>
                    </a:lnTo>
                    <a:lnTo>
                      <a:pt x="433" y="844"/>
                    </a:lnTo>
                    <a:lnTo>
                      <a:pt x="419" y="839"/>
                    </a:lnTo>
                    <a:lnTo>
                      <a:pt x="405" y="832"/>
                    </a:lnTo>
                    <a:lnTo>
                      <a:pt x="391" y="825"/>
                    </a:lnTo>
                    <a:lnTo>
                      <a:pt x="377" y="818"/>
                    </a:lnTo>
                    <a:lnTo>
                      <a:pt x="364" y="810"/>
                    </a:lnTo>
                    <a:lnTo>
                      <a:pt x="352" y="800"/>
                    </a:lnTo>
                    <a:lnTo>
                      <a:pt x="341" y="791"/>
                    </a:lnTo>
                    <a:lnTo>
                      <a:pt x="329" y="781"/>
                    </a:lnTo>
                    <a:lnTo>
                      <a:pt x="318" y="770"/>
                    </a:lnTo>
                    <a:lnTo>
                      <a:pt x="307" y="760"/>
                    </a:lnTo>
                    <a:lnTo>
                      <a:pt x="296" y="748"/>
                    </a:lnTo>
                    <a:lnTo>
                      <a:pt x="287" y="736"/>
                    </a:lnTo>
                    <a:lnTo>
                      <a:pt x="279" y="723"/>
                    </a:lnTo>
                    <a:lnTo>
                      <a:pt x="270" y="709"/>
                    </a:lnTo>
                    <a:lnTo>
                      <a:pt x="262" y="696"/>
                    </a:lnTo>
                    <a:lnTo>
                      <a:pt x="255" y="682"/>
                    </a:lnTo>
                    <a:lnTo>
                      <a:pt x="249" y="669"/>
                    </a:lnTo>
                    <a:lnTo>
                      <a:pt x="243" y="653"/>
                    </a:lnTo>
                    <a:lnTo>
                      <a:pt x="238" y="639"/>
                    </a:lnTo>
                    <a:lnTo>
                      <a:pt x="233" y="624"/>
                    </a:lnTo>
                    <a:lnTo>
                      <a:pt x="230" y="608"/>
                    </a:lnTo>
                    <a:lnTo>
                      <a:pt x="227" y="593"/>
                    </a:lnTo>
                    <a:lnTo>
                      <a:pt x="225" y="577"/>
                    </a:lnTo>
                    <a:lnTo>
                      <a:pt x="224" y="560"/>
                    </a:lnTo>
                    <a:lnTo>
                      <a:pt x="224" y="544"/>
                    </a:lnTo>
                    <a:lnTo>
                      <a:pt x="224" y="544"/>
                    </a:lnTo>
                    <a:lnTo>
                      <a:pt x="224" y="527"/>
                    </a:lnTo>
                    <a:lnTo>
                      <a:pt x="225" y="511"/>
                    </a:lnTo>
                    <a:lnTo>
                      <a:pt x="227" y="495"/>
                    </a:lnTo>
                    <a:lnTo>
                      <a:pt x="230" y="479"/>
                    </a:lnTo>
                    <a:lnTo>
                      <a:pt x="233" y="464"/>
                    </a:lnTo>
                    <a:lnTo>
                      <a:pt x="238" y="448"/>
                    </a:lnTo>
                    <a:lnTo>
                      <a:pt x="243" y="434"/>
                    </a:lnTo>
                    <a:lnTo>
                      <a:pt x="249" y="420"/>
                    </a:lnTo>
                    <a:lnTo>
                      <a:pt x="255" y="405"/>
                    </a:lnTo>
                    <a:lnTo>
                      <a:pt x="262" y="391"/>
                    </a:lnTo>
                    <a:lnTo>
                      <a:pt x="270" y="378"/>
                    </a:lnTo>
                    <a:lnTo>
                      <a:pt x="279" y="365"/>
                    </a:lnTo>
                    <a:lnTo>
                      <a:pt x="287" y="353"/>
                    </a:lnTo>
                    <a:lnTo>
                      <a:pt x="296" y="340"/>
                    </a:lnTo>
                    <a:lnTo>
                      <a:pt x="307" y="329"/>
                    </a:lnTo>
                    <a:lnTo>
                      <a:pt x="318" y="317"/>
                    </a:lnTo>
                    <a:lnTo>
                      <a:pt x="329" y="308"/>
                    </a:lnTo>
                    <a:lnTo>
                      <a:pt x="341" y="297"/>
                    </a:lnTo>
                    <a:lnTo>
                      <a:pt x="352" y="287"/>
                    </a:lnTo>
                    <a:lnTo>
                      <a:pt x="364" y="279"/>
                    </a:lnTo>
                    <a:lnTo>
                      <a:pt x="377" y="271"/>
                    </a:lnTo>
                    <a:lnTo>
                      <a:pt x="391" y="262"/>
                    </a:lnTo>
                    <a:lnTo>
                      <a:pt x="405" y="255"/>
                    </a:lnTo>
                    <a:lnTo>
                      <a:pt x="419" y="249"/>
                    </a:lnTo>
                    <a:lnTo>
                      <a:pt x="433" y="243"/>
                    </a:lnTo>
                    <a:lnTo>
                      <a:pt x="449" y="238"/>
                    </a:lnTo>
                    <a:lnTo>
                      <a:pt x="463" y="234"/>
                    </a:lnTo>
                    <a:lnTo>
                      <a:pt x="479" y="230"/>
                    </a:lnTo>
                    <a:lnTo>
                      <a:pt x="494" y="228"/>
                    </a:lnTo>
                    <a:lnTo>
                      <a:pt x="511" y="225"/>
                    </a:lnTo>
                    <a:lnTo>
                      <a:pt x="526" y="224"/>
                    </a:lnTo>
                    <a:lnTo>
                      <a:pt x="543" y="224"/>
                    </a:lnTo>
                    <a:lnTo>
                      <a:pt x="543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F0F93C28-AC11-EC08-01DF-E4EC44007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3" y="5143500"/>
                <a:ext cx="1579562" cy="774700"/>
              </a:xfrm>
              <a:custGeom>
                <a:avLst/>
                <a:gdLst>
                  <a:gd name="T0" fmla="*/ 4524 w 4975"/>
                  <a:gd name="T1" fmla="*/ 9 h 2442"/>
                  <a:gd name="T2" fmla="*/ 4033 w 4975"/>
                  <a:gd name="T3" fmla="*/ 59 h 2442"/>
                  <a:gd name="T4" fmla="*/ 3381 w 4975"/>
                  <a:gd name="T5" fmla="*/ 450 h 2442"/>
                  <a:gd name="T6" fmla="*/ 3086 w 4975"/>
                  <a:gd name="T7" fmla="*/ 556 h 2442"/>
                  <a:gd name="T8" fmla="*/ 2004 w 4975"/>
                  <a:gd name="T9" fmla="*/ 845 h 2442"/>
                  <a:gd name="T10" fmla="*/ 1858 w 4975"/>
                  <a:gd name="T11" fmla="*/ 528 h 2442"/>
                  <a:gd name="T12" fmla="*/ 1482 w 4975"/>
                  <a:gd name="T13" fmla="*/ 447 h 2442"/>
                  <a:gd name="T14" fmla="*/ 910 w 4975"/>
                  <a:gd name="T15" fmla="*/ 48 h 2442"/>
                  <a:gd name="T16" fmla="*/ 427 w 4975"/>
                  <a:gd name="T17" fmla="*/ 14 h 2442"/>
                  <a:gd name="T18" fmla="*/ 140 w 4975"/>
                  <a:gd name="T19" fmla="*/ 163 h 2442"/>
                  <a:gd name="T20" fmla="*/ 0 w 4975"/>
                  <a:gd name="T21" fmla="*/ 1092 h 2442"/>
                  <a:gd name="T22" fmla="*/ 85 w 4975"/>
                  <a:gd name="T23" fmla="*/ 1681 h 2442"/>
                  <a:gd name="T24" fmla="*/ 379 w 4975"/>
                  <a:gd name="T25" fmla="*/ 1823 h 2442"/>
                  <a:gd name="T26" fmla="*/ 1240 w 4975"/>
                  <a:gd name="T27" fmla="*/ 2429 h 2442"/>
                  <a:gd name="T28" fmla="*/ 1390 w 4975"/>
                  <a:gd name="T29" fmla="*/ 2385 h 2442"/>
                  <a:gd name="T30" fmla="*/ 1133 w 4975"/>
                  <a:gd name="T31" fmla="*/ 1867 h 2442"/>
                  <a:gd name="T32" fmla="*/ 904 w 4975"/>
                  <a:gd name="T33" fmla="*/ 1615 h 2442"/>
                  <a:gd name="T34" fmla="*/ 274 w 4975"/>
                  <a:gd name="T35" fmla="*/ 1561 h 2442"/>
                  <a:gd name="T36" fmla="*/ 224 w 4975"/>
                  <a:gd name="T37" fmla="*/ 515 h 2442"/>
                  <a:gd name="T38" fmla="*/ 319 w 4975"/>
                  <a:gd name="T39" fmla="*/ 301 h 2442"/>
                  <a:gd name="T40" fmla="*/ 724 w 4975"/>
                  <a:gd name="T41" fmla="*/ 235 h 2442"/>
                  <a:gd name="T42" fmla="*/ 1320 w 4975"/>
                  <a:gd name="T43" fmla="*/ 655 h 2442"/>
                  <a:gd name="T44" fmla="*/ 1705 w 4975"/>
                  <a:gd name="T45" fmla="*/ 695 h 2442"/>
                  <a:gd name="T46" fmla="*/ 1317 w 4975"/>
                  <a:gd name="T47" fmla="*/ 840 h 2442"/>
                  <a:gd name="T48" fmla="*/ 800 w 4975"/>
                  <a:gd name="T49" fmla="*/ 414 h 2442"/>
                  <a:gd name="T50" fmla="*/ 671 w 4975"/>
                  <a:gd name="T51" fmla="*/ 472 h 2442"/>
                  <a:gd name="T52" fmla="*/ 874 w 4975"/>
                  <a:gd name="T53" fmla="*/ 1092 h 2442"/>
                  <a:gd name="T54" fmla="*/ 904 w 4975"/>
                  <a:gd name="T55" fmla="*/ 1370 h 2442"/>
                  <a:gd name="T56" fmla="*/ 974 w 4975"/>
                  <a:gd name="T57" fmla="*/ 1403 h 2442"/>
                  <a:gd name="T58" fmla="*/ 1851 w 4975"/>
                  <a:gd name="T59" fmla="*/ 2391 h 2442"/>
                  <a:gd name="T60" fmla="*/ 2014 w 4975"/>
                  <a:gd name="T61" fmla="*/ 2418 h 2442"/>
                  <a:gd name="T62" fmla="*/ 2039 w 4975"/>
                  <a:gd name="T63" fmla="*/ 2270 h 2442"/>
                  <a:gd name="T64" fmla="*/ 1255 w 4975"/>
                  <a:gd name="T65" fmla="*/ 1217 h 2442"/>
                  <a:gd name="T66" fmla="*/ 1230 w 4975"/>
                  <a:gd name="T67" fmla="*/ 1048 h 2442"/>
                  <a:gd name="T68" fmla="*/ 3157 w 4975"/>
                  <a:gd name="T69" fmla="*/ 1068 h 2442"/>
                  <a:gd name="T70" fmla="*/ 3819 w 4975"/>
                  <a:gd name="T71" fmla="*/ 1011 h 2442"/>
                  <a:gd name="T72" fmla="*/ 3648 w 4975"/>
                  <a:gd name="T73" fmla="*/ 1246 h 2442"/>
                  <a:gd name="T74" fmla="*/ 2933 w 4975"/>
                  <a:gd name="T75" fmla="*/ 2291 h 2442"/>
                  <a:gd name="T76" fmla="*/ 3013 w 4975"/>
                  <a:gd name="T77" fmla="*/ 2417 h 2442"/>
                  <a:gd name="T78" fmla="*/ 3750 w 4975"/>
                  <a:gd name="T79" fmla="*/ 1445 h 2442"/>
                  <a:gd name="T80" fmla="*/ 4013 w 4975"/>
                  <a:gd name="T81" fmla="*/ 1402 h 2442"/>
                  <a:gd name="T82" fmla="*/ 4095 w 4975"/>
                  <a:gd name="T83" fmla="*/ 1332 h 2442"/>
                  <a:gd name="T84" fmla="*/ 4296 w 4975"/>
                  <a:gd name="T85" fmla="*/ 585 h 2442"/>
                  <a:gd name="T86" fmla="*/ 4285 w 4975"/>
                  <a:gd name="T87" fmla="*/ 444 h 2442"/>
                  <a:gd name="T88" fmla="*/ 4136 w 4975"/>
                  <a:gd name="T89" fmla="*/ 433 h 2442"/>
                  <a:gd name="T90" fmla="*/ 3198 w 4975"/>
                  <a:gd name="T91" fmla="*/ 845 h 2442"/>
                  <a:gd name="T92" fmla="*/ 3354 w 4975"/>
                  <a:gd name="T93" fmla="*/ 676 h 2442"/>
                  <a:gd name="T94" fmla="*/ 4039 w 4975"/>
                  <a:gd name="T95" fmla="*/ 302 h 2442"/>
                  <a:gd name="T96" fmla="*/ 4426 w 4975"/>
                  <a:gd name="T97" fmla="*/ 223 h 2442"/>
                  <a:gd name="T98" fmla="*/ 4699 w 4975"/>
                  <a:gd name="T99" fmla="*/ 345 h 2442"/>
                  <a:gd name="T100" fmla="*/ 4749 w 4975"/>
                  <a:gd name="T101" fmla="*/ 1324 h 2442"/>
                  <a:gd name="T102" fmla="*/ 4665 w 4975"/>
                  <a:gd name="T103" fmla="*/ 1583 h 2442"/>
                  <a:gd name="T104" fmla="*/ 4029 w 4975"/>
                  <a:gd name="T105" fmla="*/ 1625 h 2442"/>
                  <a:gd name="T106" fmla="*/ 3590 w 4975"/>
                  <a:gd name="T107" fmla="*/ 2265 h 2442"/>
                  <a:gd name="T108" fmla="*/ 3632 w 4975"/>
                  <a:gd name="T109" fmla="*/ 2410 h 2442"/>
                  <a:gd name="T110" fmla="*/ 3786 w 4975"/>
                  <a:gd name="T111" fmla="*/ 2374 h 2442"/>
                  <a:gd name="T112" fmla="*/ 4754 w 4975"/>
                  <a:gd name="T113" fmla="*/ 1788 h 2442"/>
                  <a:gd name="T114" fmla="*/ 4938 w 4975"/>
                  <a:gd name="T115" fmla="*/ 1583 h 2442"/>
                  <a:gd name="T116" fmla="*/ 4965 w 4975"/>
                  <a:gd name="T117" fmla="*/ 407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75" h="2442">
                    <a:moveTo>
                      <a:pt x="4786" y="119"/>
                    </a:moveTo>
                    <a:lnTo>
                      <a:pt x="4786" y="119"/>
                    </a:lnTo>
                    <a:lnTo>
                      <a:pt x="4786" y="119"/>
                    </a:lnTo>
                    <a:lnTo>
                      <a:pt x="4767" y="105"/>
                    </a:lnTo>
                    <a:lnTo>
                      <a:pt x="4748" y="92"/>
                    </a:lnTo>
                    <a:lnTo>
                      <a:pt x="4727" y="80"/>
                    </a:lnTo>
                    <a:lnTo>
                      <a:pt x="4707" y="68"/>
                    </a:lnTo>
                    <a:lnTo>
                      <a:pt x="4686" y="58"/>
                    </a:lnTo>
                    <a:lnTo>
                      <a:pt x="4663" y="48"/>
                    </a:lnTo>
                    <a:lnTo>
                      <a:pt x="4642" y="40"/>
                    </a:lnTo>
                    <a:lnTo>
                      <a:pt x="4618" y="31"/>
                    </a:lnTo>
                    <a:lnTo>
                      <a:pt x="4595" y="24"/>
                    </a:lnTo>
                    <a:lnTo>
                      <a:pt x="4571" y="18"/>
                    </a:lnTo>
                    <a:lnTo>
                      <a:pt x="4548" y="14"/>
                    </a:lnTo>
                    <a:lnTo>
                      <a:pt x="4524" y="9"/>
                    </a:lnTo>
                    <a:lnTo>
                      <a:pt x="4500" y="5"/>
                    </a:lnTo>
                    <a:lnTo>
                      <a:pt x="4475" y="3"/>
                    </a:lnTo>
                    <a:lnTo>
                      <a:pt x="4451" y="2"/>
                    </a:lnTo>
                    <a:lnTo>
                      <a:pt x="4426" y="0"/>
                    </a:lnTo>
                    <a:lnTo>
                      <a:pt x="4426" y="0"/>
                    </a:lnTo>
                    <a:lnTo>
                      <a:pt x="4367" y="2"/>
                    </a:lnTo>
                    <a:lnTo>
                      <a:pt x="4302" y="5"/>
                    </a:lnTo>
                    <a:lnTo>
                      <a:pt x="4269" y="9"/>
                    </a:lnTo>
                    <a:lnTo>
                      <a:pt x="4236" y="12"/>
                    </a:lnTo>
                    <a:lnTo>
                      <a:pt x="4202" y="17"/>
                    </a:lnTo>
                    <a:lnTo>
                      <a:pt x="4168" y="23"/>
                    </a:lnTo>
                    <a:lnTo>
                      <a:pt x="4133" y="30"/>
                    </a:lnTo>
                    <a:lnTo>
                      <a:pt x="4100" y="39"/>
                    </a:lnTo>
                    <a:lnTo>
                      <a:pt x="4067" y="48"/>
                    </a:lnTo>
                    <a:lnTo>
                      <a:pt x="4033" y="59"/>
                    </a:lnTo>
                    <a:lnTo>
                      <a:pt x="4001" y="72"/>
                    </a:lnTo>
                    <a:lnTo>
                      <a:pt x="3970" y="86"/>
                    </a:lnTo>
                    <a:lnTo>
                      <a:pt x="3939" y="102"/>
                    </a:lnTo>
                    <a:lnTo>
                      <a:pt x="3911" y="120"/>
                    </a:lnTo>
                    <a:lnTo>
                      <a:pt x="3911" y="120"/>
                    </a:lnTo>
                    <a:lnTo>
                      <a:pt x="3899" y="129"/>
                    </a:lnTo>
                    <a:lnTo>
                      <a:pt x="3775" y="238"/>
                    </a:lnTo>
                    <a:lnTo>
                      <a:pt x="3775" y="238"/>
                    </a:lnTo>
                    <a:lnTo>
                      <a:pt x="3771" y="240"/>
                    </a:lnTo>
                    <a:lnTo>
                      <a:pt x="3557" y="445"/>
                    </a:lnTo>
                    <a:lnTo>
                      <a:pt x="3557" y="445"/>
                    </a:lnTo>
                    <a:lnTo>
                      <a:pt x="3504" y="447"/>
                    </a:lnTo>
                    <a:lnTo>
                      <a:pt x="3504" y="447"/>
                    </a:lnTo>
                    <a:lnTo>
                      <a:pt x="3439" y="448"/>
                    </a:lnTo>
                    <a:lnTo>
                      <a:pt x="3381" y="450"/>
                    </a:lnTo>
                    <a:lnTo>
                      <a:pt x="3354" y="451"/>
                    </a:lnTo>
                    <a:lnTo>
                      <a:pt x="3326" y="455"/>
                    </a:lnTo>
                    <a:lnTo>
                      <a:pt x="3301" y="457"/>
                    </a:lnTo>
                    <a:lnTo>
                      <a:pt x="3277" y="462"/>
                    </a:lnTo>
                    <a:lnTo>
                      <a:pt x="3254" y="467"/>
                    </a:lnTo>
                    <a:lnTo>
                      <a:pt x="3232" y="472"/>
                    </a:lnTo>
                    <a:lnTo>
                      <a:pt x="3211" y="479"/>
                    </a:lnTo>
                    <a:lnTo>
                      <a:pt x="3189" y="486"/>
                    </a:lnTo>
                    <a:lnTo>
                      <a:pt x="3170" y="495"/>
                    </a:lnTo>
                    <a:lnTo>
                      <a:pt x="3151" y="505"/>
                    </a:lnTo>
                    <a:lnTo>
                      <a:pt x="3133" y="516"/>
                    </a:lnTo>
                    <a:lnTo>
                      <a:pt x="3117" y="528"/>
                    </a:lnTo>
                    <a:lnTo>
                      <a:pt x="3117" y="528"/>
                    </a:lnTo>
                    <a:lnTo>
                      <a:pt x="3100" y="542"/>
                    </a:lnTo>
                    <a:lnTo>
                      <a:pt x="3086" y="556"/>
                    </a:lnTo>
                    <a:lnTo>
                      <a:pt x="3071" y="571"/>
                    </a:lnTo>
                    <a:lnTo>
                      <a:pt x="3058" y="587"/>
                    </a:lnTo>
                    <a:lnTo>
                      <a:pt x="3046" y="604"/>
                    </a:lnTo>
                    <a:lnTo>
                      <a:pt x="3036" y="622"/>
                    </a:lnTo>
                    <a:lnTo>
                      <a:pt x="3026" y="641"/>
                    </a:lnTo>
                    <a:lnTo>
                      <a:pt x="3018" y="660"/>
                    </a:lnTo>
                    <a:lnTo>
                      <a:pt x="3010" y="680"/>
                    </a:lnTo>
                    <a:lnTo>
                      <a:pt x="3002" y="702"/>
                    </a:lnTo>
                    <a:lnTo>
                      <a:pt x="2995" y="723"/>
                    </a:lnTo>
                    <a:lnTo>
                      <a:pt x="2989" y="747"/>
                    </a:lnTo>
                    <a:lnTo>
                      <a:pt x="2985" y="770"/>
                    </a:lnTo>
                    <a:lnTo>
                      <a:pt x="2980" y="795"/>
                    </a:lnTo>
                    <a:lnTo>
                      <a:pt x="2971" y="845"/>
                    </a:lnTo>
                    <a:lnTo>
                      <a:pt x="2004" y="845"/>
                    </a:lnTo>
                    <a:lnTo>
                      <a:pt x="2004" y="845"/>
                    </a:lnTo>
                    <a:lnTo>
                      <a:pt x="1995" y="795"/>
                    </a:lnTo>
                    <a:lnTo>
                      <a:pt x="1990" y="770"/>
                    </a:lnTo>
                    <a:lnTo>
                      <a:pt x="1986" y="747"/>
                    </a:lnTo>
                    <a:lnTo>
                      <a:pt x="1980" y="723"/>
                    </a:lnTo>
                    <a:lnTo>
                      <a:pt x="1973" y="702"/>
                    </a:lnTo>
                    <a:lnTo>
                      <a:pt x="1965" y="680"/>
                    </a:lnTo>
                    <a:lnTo>
                      <a:pt x="1958" y="660"/>
                    </a:lnTo>
                    <a:lnTo>
                      <a:pt x="1949" y="641"/>
                    </a:lnTo>
                    <a:lnTo>
                      <a:pt x="1939" y="622"/>
                    </a:lnTo>
                    <a:lnTo>
                      <a:pt x="1929" y="604"/>
                    </a:lnTo>
                    <a:lnTo>
                      <a:pt x="1917" y="587"/>
                    </a:lnTo>
                    <a:lnTo>
                      <a:pt x="1904" y="571"/>
                    </a:lnTo>
                    <a:lnTo>
                      <a:pt x="1890" y="556"/>
                    </a:lnTo>
                    <a:lnTo>
                      <a:pt x="1875" y="542"/>
                    </a:lnTo>
                    <a:lnTo>
                      <a:pt x="1858" y="528"/>
                    </a:lnTo>
                    <a:lnTo>
                      <a:pt x="1858" y="528"/>
                    </a:lnTo>
                    <a:lnTo>
                      <a:pt x="1842" y="516"/>
                    </a:lnTo>
                    <a:lnTo>
                      <a:pt x="1824" y="505"/>
                    </a:lnTo>
                    <a:lnTo>
                      <a:pt x="1806" y="495"/>
                    </a:lnTo>
                    <a:lnTo>
                      <a:pt x="1787" y="487"/>
                    </a:lnTo>
                    <a:lnTo>
                      <a:pt x="1767" y="479"/>
                    </a:lnTo>
                    <a:lnTo>
                      <a:pt x="1746" y="473"/>
                    </a:lnTo>
                    <a:lnTo>
                      <a:pt x="1725" y="467"/>
                    </a:lnTo>
                    <a:lnTo>
                      <a:pt x="1701" y="462"/>
                    </a:lnTo>
                    <a:lnTo>
                      <a:pt x="1679" y="458"/>
                    </a:lnTo>
                    <a:lnTo>
                      <a:pt x="1654" y="455"/>
                    </a:lnTo>
                    <a:lnTo>
                      <a:pt x="1627" y="452"/>
                    </a:lnTo>
                    <a:lnTo>
                      <a:pt x="1601" y="450"/>
                    </a:lnTo>
                    <a:lnTo>
                      <a:pt x="1544" y="448"/>
                    </a:lnTo>
                    <a:lnTo>
                      <a:pt x="1482" y="447"/>
                    </a:lnTo>
                    <a:lnTo>
                      <a:pt x="1473" y="447"/>
                    </a:lnTo>
                    <a:lnTo>
                      <a:pt x="1473" y="447"/>
                    </a:lnTo>
                    <a:lnTo>
                      <a:pt x="1418" y="445"/>
                    </a:lnTo>
                    <a:lnTo>
                      <a:pt x="1204" y="240"/>
                    </a:lnTo>
                    <a:lnTo>
                      <a:pt x="1204" y="240"/>
                    </a:lnTo>
                    <a:lnTo>
                      <a:pt x="1200" y="238"/>
                    </a:lnTo>
                    <a:lnTo>
                      <a:pt x="1077" y="129"/>
                    </a:lnTo>
                    <a:lnTo>
                      <a:pt x="1077" y="129"/>
                    </a:lnTo>
                    <a:lnTo>
                      <a:pt x="1064" y="120"/>
                    </a:lnTo>
                    <a:lnTo>
                      <a:pt x="1064" y="120"/>
                    </a:lnTo>
                    <a:lnTo>
                      <a:pt x="1036" y="102"/>
                    </a:lnTo>
                    <a:lnTo>
                      <a:pt x="1006" y="86"/>
                    </a:lnTo>
                    <a:lnTo>
                      <a:pt x="974" y="72"/>
                    </a:lnTo>
                    <a:lnTo>
                      <a:pt x="942" y="59"/>
                    </a:lnTo>
                    <a:lnTo>
                      <a:pt x="910" y="48"/>
                    </a:lnTo>
                    <a:lnTo>
                      <a:pt x="876" y="39"/>
                    </a:lnTo>
                    <a:lnTo>
                      <a:pt x="842" y="30"/>
                    </a:lnTo>
                    <a:lnTo>
                      <a:pt x="807" y="23"/>
                    </a:lnTo>
                    <a:lnTo>
                      <a:pt x="774" y="17"/>
                    </a:lnTo>
                    <a:lnTo>
                      <a:pt x="739" y="12"/>
                    </a:lnTo>
                    <a:lnTo>
                      <a:pt x="706" y="9"/>
                    </a:lnTo>
                    <a:lnTo>
                      <a:pt x="673" y="5"/>
                    </a:lnTo>
                    <a:lnTo>
                      <a:pt x="608" y="2"/>
                    </a:lnTo>
                    <a:lnTo>
                      <a:pt x="549" y="0"/>
                    </a:lnTo>
                    <a:lnTo>
                      <a:pt x="549" y="0"/>
                    </a:lnTo>
                    <a:lnTo>
                      <a:pt x="524" y="2"/>
                    </a:lnTo>
                    <a:lnTo>
                      <a:pt x="500" y="3"/>
                    </a:lnTo>
                    <a:lnTo>
                      <a:pt x="475" y="5"/>
                    </a:lnTo>
                    <a:lnTo>
                      <a:pt x="451" y="9"/>
                    </a:lnTo>
                    <a:lnTo>
                      <a:pt x="427" y="14"/>
                    </a:lnTo>
                    <a:lnTo>
                      <a:pt x="404" y="18"/>
                    </a:lnTo>
                    <a:lnTo>
                      <a:pt x="380" y="24"/>
                    </a:lnTo>
                    <a:lnTo>
                      <a:pt x="357" y="31"/>
                    </a:lnTo>
                    <a:lnTo>
                      <a:pt x="335" y="40"/>
                    </a:lnTo>
                    <a:lnTo>
                      <a:pt x="312" y="48"/>
                    </a:lnTo>
                    <a:lnTo>
                      <a:pt x="290" y="58"/>
                    </a:lnTo>
                    <a:lnTo>
                      <a:pt x="269" y="68"/>
                    </a:lnTo>
                    <a:lnTo>
                      <a:pt x="248" y="80"/>
                    </a:lnTo>
                    <a:lnTo>
                      <a:pt x="227" y="92"/>
                    </a:lnTo>
                    <a:lnTo>
                      <a:pt x="208" y="105"/>
                    </a:lnTo>
                    <a:lnTo>
                      <a:pt x="189" y="119"/>
                    </a:lnTo>
                    <a:lnTo>
                      <a:pt x="189" y="119"/>
                    </a:lnTo>
                    <a:lnTo>
                      <a:pt x="174" y="132"/>
                    </a:lnTo>
                    <a:lnTo>
                      <a:pt x="157" y="146"/>
                    </a:lnTo>
                    <a:lnTo>
                      <a:pt x="140" y="163"/>
                    </a:lnTo>
                    <a:lnTo>
                      <a:pt x="124" y="179"/>
                    </a:lnTo>
                    <a:lnTo>
                      <a:pt x="107" y="198"/>
                    </a:lnTo>
                    <a:lnTo>
                      <a:pt x="92" y="219"/>
                    </a:lnTo>
                    <a:lnTo>
                      <a:pt x="77" y="240"/>
                    </a:lnTo>
                    <a:lnTo>
                      <a:pt x="63" y="264"/>
                    </a:lnTo>
                    <a:lnTo>
                      <a:pt x="50" y="289"/>
                    </a:lnTo>
                    <a:lnTo>
                      <a:pt x="38" y="315"/>
                    </a:lnTo>
                    <a:lnTo>
                      <a:pt x="27" y="344"/>
                    </a:lnTo>
                    <a:lnTo>
                      <a:pt x="18" y="375"/>
                    </a:lnTo>
                    <a:lnTo>
                      <a:pt x="11" y="407"/>
                    </a:lnTo>
                    <a:lnTo>
                      <a:pt x="5" y="441"/>
                    </a:lnTo>
                    <a:lnTo>
                      <a:pt x="1" y="476"/>
                    </a:lnTo>
                    <a:lnTo>
                      <a:pt x="0" y="515"/>
                    </a:lnTo>
                    <a:lnTo>
                      <a:pt x="0" y="1092"/>
                    </a:lnTo>
                    <a:lnTo>
                      <a:pt x="0" y="1092"/>
                    </a:lnTo>
                    <a:lnTo>
                      <a:pt x="1" y="1198"/>
                    </a:lnTo>
                    <a:lnTo>
                      <a:pt x="2" y="1293"/>
                    </a:lnTo>
                    <a:lnTo>
                      <a:pt x="4" y="1338"/>
                    </a:lnTo>
                    <a:lnTo>
                      <a:pt x="6" y="1379"/>
                    </a:lnTo>
                    <a:lnTo>
                      <a:pt x="8" y="1419"/>
                    </a:lnTo>
                    <a:lnTo>
                      <a:pt x="12" y="1456"/>
                    </a:lnTo>
                    <a:lnTo>
                      <a:pt x="17" y="1490"/>
                    </a:lnTo>
                    <a:lnTo>
                      <a:pt x="23" y="1524"/>
                    </a:lnTo>
                    <a:lnTo>
                      <a:pt x="30" y="1553"/>
                    </a:lnTo>
                    <a:lnTo>
                      <a:pt x="38" y="1583"/>
                    </a:lnTo>
                    <a:lnTo>
                      <a:pt x="46" y="1609"/>
                    </a:lnTo>
                    <a:lnTo>
                      <a:pt x="58" y="1636"/>
                    </a:lnTo>
                    <a:lnTo>
                      <a:pt x="70" y="1660"/>
                    </a:lnTo>
                    <a:lnTo>
                      <a:pt x="85" y="1681"/>
                    </a:lnTo>
                    <a:lnTo>
                      <a:pt x="85" y="1681"/>
                    </a:lnTo>
                    <a:lnTo>
                      <a:pt x="94" y="1694"/>
                    </a:lnTo>
                    <a:lnTo>
                      <a:pt x="104" y="1706"/>
                    </a:lnTo>
                    <a:lnTo>
                      <a:pt x="113" y="1717"/>
                    </a:lnTo>
                    <a:lnTo>
                      <a:pt x="124" y="1728"/>
                    </a:lnTo>
                    <a:lnTo>
                      <a:pt x="135" y="1737"/>
                    </a:lnTo>
                    <a:lnTo>
                      <a:pt x="145" y="1747"/>
                    </a:lnTo>
                    <a:lnTo>
                      <a:pt x="157" y="1755"/>
                    </a:lnTo>
                    <a:lnTo>
                      <a:pt x="169" y="1762"/>
                    </a:lnTo>
                    <a:lnTo>
                      <a:pt x="195" y="1776"/>
                    </a:lnTo>
                    <a:lnTo>
                      <a:pt x="221" y="1788"/>
                    </a:lnTo>
                    <a:lnTo>
                      <a:pt x="250" y="1799"/>
                    </a:lnTo>
                    <a:lnTo>
                      <a:pt x="280" y="1807"/>
                    </a:lnTo>
                    <a:lnTo>
                      <a:pt x="312" y="1813"/>
                    </a:lnTo>
                    <a:lnTo>
                      <a:pt x="344" y="1819"/>
                    </a:lnTo>
                    <a:lnTo>
                      <a:pt x="379" y="1823"/>
                    </a:lnTo>
                    <a:lnTo>
                      <a:pt x="413" y="1825"/>
                    </a:lnTo>
                    <a:lnTo>
                      <a:pt x="450" y="1828"/>
                    </a:lnTo>
                    <a:lnTo>
                      <a:pt x="488" y="1829"/>
                    </a:lnTo>
                    <a:lnTo>
                      <a:pt x="565" y="1830"/>
                    </a:lnTo>
                    <a:lnTo>
                      <a:pt x="846" y="1838"/>
                    </a:lnTo>
                    <a:lnTo>
                      <a:pt x="846" y="1838"/>
                    </a:lnTo>
                    <a:lnTo>
                      <a:pt x="886" y="1897"/>
                    </a:lnTo>
                    <a:lnTo>
                      <a:pt x="952" y="1999"/>
                    </a:lnTo>
                    <a:lnTo>
                      <a:pt x="1055" y="2159"/>
                    </a:lnTo>
                    <a:lnTo>
                      <a:pt x="1199" y="2390"/>
                    </a:lnTo>
                    <a:lnTo>
                      <a:pt x="1199" y="2390"/>
                    </a:lnTo>
                    <a:lnTo>
                      <a:pt x="1208" y="2401"/>
                    </a:lnTo>
                    <a:lnTo>
                      <a:pt x="1218" y="2412"/>
                    </a:lnTo>
                    <a:lnTo>
                      <a:pt x="1229" y="2421"/>
                    </a:lnTo>
                    <a:lnTo>
                      <a:pt x="1240" y="2429"/>
                    </a:lnTo>
                    <a:lnTo>
                      <a:pt x="1254" y="2435"/>
                    </a:lnTo>
                    <a:lnTo>
                      <a:pt x="1267" y="2438"/>
                    </a:lnTo>
                    <a:lnTo>
                      <a:pt x="1280" y="2441"/>
                    </a:lnTo>
                    <a:lnTo>
                      <a:pt x="1294" y="2442"/>
                    </a:lnTo>
                    <a:lnTo>
                      <a:pt x="1294" y="2442"/>
                    </a:lnTo>
                    <a:lnTo>
                      <a:pt x="1310" y="2441"/>
                    </a:lnTo>
                    <a:lnTo>
                      <a:pt x="1324" y="2437"/>
                    </a:lnTo>
                    <a:lnTo>
                      <a:pt x="1339" y="2432"/>
                    </a:lnTo>
                    <a:lnTo>
                      <a:pt x="1354" y="2425"/>
                    </a:lnTo>
                    <a:lnTo>
                      <a:pt x="1354" y="2425"/>
                    </a:lnTo>
                    <a:lnTo>
                      <a:pt x="1362" y="2418"/>
                    </a:lnTo>
                    <a:lnTo>
                      <a:pt x="1371" y="2411"/>
                    </a:lnTo>
                    <a:lnTo>
                      <a:pt x="1379" y="2403"/>
                    </a:lnTo>
                    <a:lnTo>
                      <a:pt x="1386" y="2394"/>
                    </a:lnTo>
                    <a:lnTo>
                      <a:pt x="1390" y="2385"/>
                    </a:lnTo>
                    <a:lnTo>
                      <a:pt x="1396" y="2375"/>
                    </a:lnTo>
                    <a:lnTo>
                      <a:pt x="1400" y="2366"/>
                    </a:lnTo>
                    <a:lnTo>
                      <a:pt x="1402" y="2355"/>
                    </a:lnTo>
                    <a:lnTo>
                      <a:pt x="1405" y="2344"/>
                    </a:lnTo>
                    <a:lnTo>
                      <a:pt x="1406" y="2333"/>
                    </a:lnTo>
                    <a:lnTo>
                      <a:pt x="1405" y="2323"/>
                    </a:lnTo>
                    <a:lnTo>
                      <a:pt x="1404" y="2312"/>
                    </a:lnTo>
                    <a:lnTo>
                      <a:pt x="1402" y="2301"/>
                    </a:lnTo>
                    <a:lnTo>
                      <a:pt x="1399" y="2292"/>
                    </a:lnTo>
                    <a:lnTo>
                      <a:pt x="1394" y="2281"/>
                    </a:lnTo>
                    <a:lnTo>
                      <a:pt x="1388" y="2271"/>
                    </a:lnTo>
                    <a:lnTo>
                      <a:pt x="1388" y="2271"/>
                    </a:lnTo>
                    <a:lnTo>
                      <a:pt x="1246" y="2044"/>
                    </a:lnTo>
                    <a:lnTo>
                      <a:pt x="1133" y="1867"/>
                    </a:lnTo>
                    <a:lnTo>
                      <a:pt x="1133" y="1867"/>
                    </a:lnTo>
                    <a:lnTo>
                      <a:pt x="1079" y="1782"/>
                    </a:lnTo>
                    <a:lnTo>
                      <a:pt x="1036" y="1720"/>
                    </a:lnTo>
                    <a:lnTo>
                      <a:pt x="1036" y="1720"/>
                    </a:lnTo>
                    <a:lnTo>
                      <a:pt x="1021" y="1699"/>
                    </a:lnTo>
                    <a:lnTo>
                      <a:pt x="1006" y="1677"/>
                    </a:lnTo>
                    <a:lnTo>
                      <a:pt x="990" y="1660"/>
                    </a:lnTo>
                    <a:lnTo>
                      <a:pt x="982" y="1651"/>
                    </a:lnTo>
                    <a:lnTo>
                      <a:pt x="974" y="1643"/>
                    </a:lnTo>
                    <a:lnTo>
                      <a:pt x="965" y="1637"/>
                    </a:lnTo>
                    <a:lnTo>
                      <a:pt x="957" y="1631"/>
                    </a:lnTo>
                    <a:lnTo>
                      <a:pt x="948" y="1625"/>
                    </a:lnTo>
                    <a:lnTo>
                      <a:pt x="937" y="1621"/>
                    </a:lnTo>
                    <a:lnTo>
                      <a:pt x="927" y="1618"/>
                    </a:lnTo>
                    <a:lnTo>
                      <a:pt x="915" y="1617"/>
                    </a:lnTo>
                    <a:lnTo>
                      <a:pt x="904" y="1615"/>
                    </a:lnTo>
                    <a:lnTo>
                      <a:pt x="892" y="1617"/>
                    </a:lnTo>
                    <a:lnTo>
                      <a:pt x="571" y="1606"/>
                    </a:lnTo>
                    <a:lnTo>
                      <a:pt x="568" y="1606"/>
                    </a:lnTo>
                    <a:lnTo>
                      <a:pt x="568" y="1606"/>
                    </a:lnTo>
                    <a:lnTo>
                      <a:pt x="500" y="1606"/>
                    </a:lnTo>
                    <a:lnTo>
                      <a:pt x="443" y="1603"/>
                    </a:lnTo>
                    <a:lnTo>
                      <a:pt x="394" y="1600"/>
                    </a:lnTo>
                    <a:lnTo>
                      <a:pt x="355" y="1594"/>
                    </a:lnTo>
                    <a:lnTo>
                      <a:pt x="338" y="1592"/>
                    </a:lnTo>
                    <a:lnTo>
                      <a:pt x="323" y="1587"/>
                    </a:lnTo>
                    <a:lnTo>
                      <a:pt x="310" y="1583"/>
                    </a:lnTo>
                    <a:lnTo>
                      <a:pt x="299" y="1578"/>
                    </a:lnTo>
                    <a:lnTo>
                      <a:pt x="288" y="1574"/>
                    </a:lnTo>
                    <a:lnTo>
                      <a:pt x="280" y="1568"/>
                    </a:lnTo>
                    <a:lnTo>
                      <a:pt x="274" y="1561"/>
                    </a:lnTo>
                    <a:lnTo>
                      <a:pt x="268" y="1553"/>
                    </a:lnTo>
                    <a:lnTo>
                      <a:pt x="268" y="1553"/>
                    </a:lnTo>
                    <a:lnTo>
                      <a:pt x="261" y="1541"/>
                    </a:lnTo>
                    <a:lnTo>
                      <a:pt x="254" y="1527"/>
                    </a:lnTo>
                    <a:lnTo>
                      <a:pt x="249" y="1509"/>
                    </a:lnTo>
                    <a:lnTo>
                      <a:pt x="244" y="1490"/>
                    </a:lnTo>
                    <a:lnTo>
                      <a:pt x="239" y="1468"/>
                    </a:lnTo>
                    <a:lnTo>
                      <a:pt x="236" y="1444"/>
                    </a:lnTo>
                    <a:lnTo>
                      <a:pt x="233" y="1417"/>
                    </a:lnTo>
                    <a:lnTo>
                      <a:pt x="230" y="1389"/>
                    </a:lnTo>
                    <a:lnTo>
                      <a:pt x="227" y="1326"/>
                    </a:lnTo>
                    <a:lnTo>
                      <a:pt x="225" y="1254"/>
                    </a:lnTo>
                    <a:lnTo>
                      <a:pt x="224" y="1176"/>
                    </a:lnTo>
                    <a:lnTo>
                      <a:pt x="224" y="1092"/>
                    </a:lnTo>
                    <a:lnTo>
                      <a:pt x="224" y="515"/>
                    </a:lnTo>
                    <a:lnTo>
                      <a:pt x="224" y="515"/>
                    </a:lnTo>
                    <a:lnTo>
                      <a:pt x="224" y="493"/>
                    </a:lnTo>
                    <a:lnTo>
                      <a:pt x="226" y="473"/>
                    </a:lnTo>
                    <a:lnTo>
                      <a:pt x="229" y="454"/>
                    </a:lnTo>
                    <a:lnTo>
                      <a:pt x="233" y="436"/>
                    </a:lnTo>
                    <a:lnTo>
                      <a:pt x="238" y="419"/>
                    </a:lnTo>
                    <a:lnTo>
                      <a:pt x="244" y="402"/>
                    </a:lnTo>
                    <a:lnTo>
                      <a:pt x="251" y="387"/>
                    </a:lnTo>
                    <a:lnTo>
                      <a:pt x="258" y="373"/>
                    </a:lnTo>
                    <a:lnTo>
                      <a:pt x="267" y="358"/>
                    </a:lnTo>
                    <a:lnTo>
                      <a:pt x="276" y="345"/>
                    </a:lnTo>
                    <a:lnTo>
                      <a:pt x="287" y="333"/>
                    </a:lnTo>
                    <a:lnTo>
                      <a:pt x="296" y="321"/>
                    </a:lnTo>
                    <a:lnTo>
                      <a:pt x="308" y="311"/>
                    </a:lnTo>
                    <a:lnTo>
                      <a:pt x="319" y="301"/>
                    </a:lnTo>
                    <a:lnTo>
                      <a:pt x="332" y="291"/>
                    </a:lnTo>
                    <a:lnTo>
                      <a:pt x="344" y="283"/>
                    </a:lnTo>
                    <a:lnTo>
                      <a:pt x="357" y="276"/>
                    </a:lnTo>
                    <a:lnTo>
                      <a:pt x="370" y="268"/>
                    </a:lnTo>
                    <a:lnTo>
                      <a:pt x="396" y="256"/>
                    </a:lnTo>
                    <a:lnTo>
                      <a:pt x="424" y="245"/>
                    </a:lnTo>
                    <a:lnTo>
                      <a:pt x="450" y="238"/>
                    </a:lnTo>
                    <a:lnTo>
                      <a:pt x="477" y="232"/>
                    </a:lnTo>
                    <a:lnTo>
                      <a:pt x="502" y="227"/>
                    </a:lnTo>
                    <a:lnTo>
                      <a:pt x="526" y="225"/>
                    </a:lnTo>
                    <a:lnTo>
                      <a:pt x="549" y="225"/>
                    </a:lnTo>
                    <a:lnTo>
                      <a:pt x="549" y="225"/>
                    </a:lnTo>
                    <a:lnTo>
                      <a:pt x="611" y="226"/>
                    </a:lnTo>
                    <a:lnTo>
                      <a:pt x="669" y="229"/>
                    </a:lnTo>
                    <a:lnTo>
                      <a:pt x="724" y="235"/>
                    </a:lnTo>
                    <a:lnTo>
                      <a:pt x="750" y="240"/>
                    </a:lnTo>
                    <a:lnTo>
                      <a:pt x="775" y="245"/>
                    </a:lnTo>
                    <a:lnTo>
                      <a:pt x="799" y="250"/>
                    </a:lnTo>
                    <a:lnTo>
                      <a:pt x="823" y="256"/>
                    </a:lnTo>
                    <a:lnTo>
                      <a:pt x="844" y="262"/>
                    </a:lnTo>
                    <a:lnTo>
                      <a:pt x="864" y="269"/>
                    </a:lnTo>
                    <a:lnTo>
                      <a:pt x="885" y="277"/>
                    </a:lnTo>
                    <a:lnTo>
                      <a:pt x="902" y="284"/>
                    </a:lnTo>
                    <a:lnTo>
                      <a:pt x="920" y="294"/>
                    </a:lnTo>
                    <a:lnTo>
                      <a:pt x="936" y="302"/>
                    </a:lnTo>
                    <a:lnTo>
                      <a:pt x="1051" y="404"/>
                    </a:lnTo>
                    <a:lnTo>
                      <a:pt x="1293" y="635"/>
                    </a:lnTo>
                    <a:lnTo>
                      <a:pt x="1293" y="635"/>
                    </a:lnTo>
                    <a:lnTo>
                      <a:pt x="1306" y="646"/>
                    </a:lnTo>
                    <a:lnTo>
                      <a:pt x="1320" y="655"/>
                    </a:lnTo>
                    <a:lnTo>
                      <a:pt x="1337" y="661"/>
                    </a:lnTo>
                    <a:lnTo>
                      <a:pt x="1354" y="665"/>
                    </a:lnTo>
                    <a:lnTo>
                      <a:pt x="1354" y="665"/>
                    </a:lnTo>
                    <a:lnTo>
                      <a:pt x="1385" y="668"/>
                    </a:lnTo>
                    <a:lnTo>
                      <a:pt x="1419" y="670"/>
                    </a:lnTo>
                    <a:lnTo>
                      <a:pt x="1473" y="671"/>
                    </a:lnTo>
                    <a:lnTo>
                      <a:pt x="1473" y="671"/>
                    </a:lnTo>
                    <a:lnTo>
                      <a:pt x="1512" y="671"/>
                    </a:lnTo>
                    <a:lnTo>
                      <a:pt x="1551" y="672"/>
                    </a:lnTo>
                    <a:lnTo>
                      <a:pt x="1588" y="673"/>
                    </a:lnTo>
                    <a:lnTo>
                      <a:pt x="1623" y="677"/>
                    </a:lnTo>
                    <a:lnTo>
                      <a:pt x="1654" y="680"/>
                    </a:lnTo>
                    <a:lnTo>
                      <a:pt x="1681" y="686"/>
                    </a:lnTo>
                    <a:lnTo>
                      <a:pt x="1694" y="691"/>
                    </a:lnTo>
                    <a:lnTo>
                      <a:pt x="1705" y="695"/>
                    </a:lnTo>
                    <a:lnTo>
                      <a:pt x="1714" y="699"/>
                    </a:lnTo>
                    <a:lnTo>
                      <a:pt x="1723" y="705"/>
                    </a:lnTo>
                    <a:lnTo>
                      <a:pt x="1723" y="705"/>
                    </a:lnTo>
                    <a:lnTo>
                      <a:pt x="1732" y="714"/>
                    </a:lnTo>
                    <a:lnTo>
                      <a:pt x="1740" y="724"/>
                    </a:lnTo>
                    <a:lnTo>
                      <a:pt x="1748" y="738"/>
                    </a:lnTo>
                    <a:lnTo>
                      <a:pt x="1755" y="753"/>
                    </a:lnTo>
                    <a:lnTo>
                      <a:pt x="1762" y="772"/>
                    </a:lnTo>
                    <a:lnTo>
                      <a:pt x="1768" y="794"/>
                    </a:lnTo>
                    <a:lnTo>
                      <a:pt x="1773" y="817"/>
                    </a:lnTo>
                    <a:lnTo>
                      <a:pt x="1777" y="845"/>
                    </a:lnTo>
                    <a:lnTo>
                      <a:pt x="1385" y="850"/>
                    </a:lnTo>
                    <a:lnTo>
                      <a:pt x="1349" y="850"/>
                    </a:lnTo>
                    <a:lnTo>
                      <a:pt x="1317" y="840"/>
                    </a:lnTo>
                    <a:lnTo>
                      <a:pt x="1317" y="840"/>
                    </a:lnTo>
                    <a:lnTo>
                      <a:pt x="1293" y="831"/>
                    </a:lnTo>
                    <a:lnTo>
                      <a:pt x="1269" y="817"/>
                    </a:lnTo>
                    <a:lnTo>
                      <a:pt x="1242" y="801"/>
                    </a:lnTo>
                    <a:lnTo>
                      <a:pt x="1212" y="778"/>
                    </a:lnTo>
                    <a:lnTo>
                      <a:pt x="1179" y="752"/>
                    </a:lnTo>
                    <a:lnTo>
                      <a:pt x="1143" y="721"/>
                    </a:lnTo>
                    <a:lnTo>
                      <a:pt x="1102" y="685"/>
                    </a:lnTo>
                    <a:lnTo>
                      <a:pt x="1058" y="642"/>
                    </a:lnTo>
                    <a:lnTo>
                      <a:pt x="848" y="441"/>
                    </a:lnTo>
                    <a:lnTo>
                      <a:pt x="848" y="441"/>
                    </a:lnTo>
                    <a:lnTo>
                      <a:pt x="839" y="433"/>
                    </a:lnTo>
                    <a:lnTo>
                      <a:pt x="830" y="427"/>
                    </a:lnTo>
                    <a:lnTo>
                      <a:pt x="820" y="421"/>
                    </a:lnTo>
                    <a:lnTo>
                      <a:pt x="811" y="418"/>
                    </a:lnTo>
                    <a:lnTo>
                      <a:pt x="800" y="414"/>
                    </a:lnTo>
                    <a:lnTo>
                      <a:pt x="789" y="412"/>
                    </a:lnTo>
                    <a:lnTo>
                      <a:pt x="780" y="411"/>
                    </a:lnTo>
                    <a:lnTo>
                      <a:pt x="769" y="410"/>
                    </a:lnTo>
                    <a:lnTo>
                      <a:pt x="758" y="411"/>
                    </a:lnTo>
                    <a:lnTo>
                      <a:pt x="748" y="413"/>
                    </a:lnTo>
                    <a:lnTo>
                      <a:pt x="737" y="416"/>
                    </a:lnTo>
                    <a:lnTo>
                      <a:pt x="726" y="419"/>
                    </a:lnTo>
                    <a:lnTo>
                      <a:pt x="717" y="424"/>
                    </a:lnTo>
                    <a:lnTo>
                      <a:pt x="707" y="430"/>
                    </a:lnTo>
                    <a:lnTo>
                      <a:pt x="699" y="437"/>
                    </a:lnTo>
                    <a:lnTo>
                      <a:pt x="690" y="444"/>
                    </a:lnTo>
                    <a:lnTo>
                      <a:pt x="690" y="444"/>
                    </a:lnTo>
                    <a:lnTo>
                      <a:pt x="683" y="454"/>
                    </a:lnTo>
                    <a:lnTo>
                      <a:pt x="676" y="462"/>
                    </a:lnTo>
                    <a:lnTo>
                      <a:pt x="671" y="472"/>
                    </a:lnTo>
                    <a:lnTo>
                      <a:pt x="667" y="482"/>
                    </a:lnTo>
                    <a:lnTo>
                      <a:pt x="663" y="493"/>
                    </a:lnTo>
                    <a:lnTo>
                      <a:pt x="661" y="503"/>
                    </a:lnTo>
                    <a:lnTo>
                      <a:pt x="660" y="513"/>
                    </a:lnTo>
                    <a:lnTo>
                      <a:pt x="660" y="524"/>
                    </a:lnTo>
                    <a:lnTo>
                      <a:pt x="660" y="535"/>
                    </a:lnTo>
                    <a:lnTo>
                      <a:pt x="662" y="546"/>
                    </a:lnTo>
                    <a:lnTo>
                      <a:pt x="664" y="556"/>
                    </a:lnTo>
                    <a:lnTo>
                      <a:pt x="668" y="566"/>
                    </a:lnTo>
                    <a:lnTo>
                      <a:pt x="674" y="577"/>
                    </a:lnTo>
                    <a:lnTo>
                      <a:pt x="679" y="586"/>
                    </a:lnTo>
                    <a:lnTo>
                      <a:pt x="686" y="594"/>
                    </a:lnTo>
                    <a:lnTo>
                      <a:pt x="694" y="603"/>
                    </a:lnTo>
                    <a:lnTo>
                      <a:pt x="874" y="776"/>
                    </a:lnTo>
                    <a:lnTo>
                      <a:pt x="874" y="1092"/>
                    </a:lnTo>
                    <a:lnTo>
                      <a:pt x="874" y="1092"/>
                    </a:lnTo>
                    <a:lnTo>
                      <a:pt x="874" y="1194"/>
                    </a:lnTo>
                    <a:lnTo>
                      <a:pt x="873" y="1284"/>
                    </a:lnTo>
                    <a:lnTo>
                      <a:pt x="873" y="1284"/>
                    </a:lnTo>
                    <a:lnTo>
                      <a:pt x="873" y="1287"/>
                    </a:lnTo>
                    <a:lnTo>
                      <a:pt x="873" y="1287"/>
                    </a:lnTo>
                    <a:lnTo>
                      <a:pt x="873" y="1297"/>
                    </a:lnTo>
                    <a:lnTo>
                      <a:pt x="873" y="1305"/>
                    </a:lnTo>
                    <a:lnTo>
                      <a:pt x="875" y="1315"/>
                    </a:lnTo>
                    <a:lnTo>
                      <a:pt x="877" y="1323"/>
                    </a:lnTo>
                    <a:lnTo>
                      <a:pt x="880" y="1333"/>
                    </a:lnTo>
                    <a:lnTo>
                      <a:pt x="883" y="1340"/>
                    </a:lnTo>
                    <a:lnTo>
                      <a:pt x="888" y="1348"/>
                    </a:lnTo>
                    <a:lnTo>
                      <a:pt x="893" y="1355"/>
                    </a:lnTo>
                    <a:lnTo>
                      <a:pt x="904" y="1370"/>
                    </a:lnTo>
                    <a:lnTo>
                      <a:pt x="917" y="1382"/>
                    </a:lnTo>
                    <a:lnTo>
                      <a:pt x="924" y="1386"/>
                    </a:lnTo>
                    <a:lnTo>
                      <a:pt x="932" y="1391"/>
                    </a:lnTo>
                    <a:lnTo>
                      <a:pt x="940" y="1395"/>
                    </a:lnTo>
                    <a:lnTo>
                      <a:pt x="949" y="1398"/>
                    </a:lnTo>
                    <a:lnTo>
                      <a:pt x="949" y="1398"/>
                    </a:lnTo>
                    <a:lnTo>
                      <a:pt x="950" y="1398"/>
                    </a:lnTo>
                    <a:lnTo>
                      <a:pt x="950" y="1398"/>
                    </a:lnTo>
                    <a:lnTo>
                      <a:pt x="958" y="1401"/>
                    </a:lnTo>
                    <a:lnTo>
                      <a:pt x="958" y="1401"/>
                    </a:lnTo>
                    <a:lnTo>
                      <a:pt x="962" y="1402"/>
                    </a:lnTo>
                    <a:lnTo>
                      <a:pt x="962" y="1402"/>
                    </a:lnTo>
                    <a:lnTo>
                      <a:pt x="969" y="1403"/>
                    </a:lnTo>
                    <a:lnTo>
                      <a:pt x="969" y="1403"/>
                    </a:lnTo>
                    <a:lnTo>
                      <a:pt x="974" y="1403"/>
                    </a:lnTo>
                    <a:lnTo>
                      <a:pt x="974" y="1403"/>
                    </a:lnTo>
                    <a:lnTo>
                      <a:pt x="979" y="1404"/>
                    </a:lnTo>
                    <a:lnTo>
                      <a:pt x="979" y="1404"/>
                    </a:lnTo>
                    <a:lnTo>
                      <a:pt x="1023" y="1407"/>
                    </a:lnTo>
                    <a:lnTo>
                      <a:pt x="1063" y="1409"/>
                    </a:lnTo>
                    <a:lnTo>
                      <a:pt x="1099" y="1414"/>
                    </a:lnTo>
                    <a:lnTo>
                      <a:pt x="1131" y="1417"/>
                    </a:lnTo>
                    <a:lnTo>
                      <a:pt x="1158" y="1423"/>
                    </a:lnTo>
                    <a:lnTo>
                      <a:pt x="1183" y="1429"/>
                    </a:lnTo>
                    <a:lnTo>
                      <a:pt x="1206" y="1437"/>
                    </a:lnTo>
                    <a:lnTo>
                      <a:pt x="1225" y="1445"/>
                    </a:lnTo>
                    <a:lnTo>
                      <a:pt x="1255" y="1462"/>
                    </a:lnTo>
                    <a:lnTo>
                      <a:pt x="1271" y="1478"/>
                    </a:lnTo>
                    <a:lnTo>
                      <a:pt x="1851" y="2391"/>
                    </a:lnTo>
                    <a:lnTo>
                      <a:pt x="1851" y="2391"/>
                    </a:lnTo>
                    <a:lnTo>
                      <a:pt x="1860" y="2401"/>
                    </a:lnTo>
                    <a:lnTo>
                      <a:pt x="1869" y="2412"/>
                    </a:lnTo>
                    <a:lnTo>
                      <a:pt x="1881" y="2422"/>
                    </a:lnTo>
                    <a:lnTo>
                      <a:pt x="1893" y="2429"/>
                    </a:lnTo>
                    <a:lnTo>
                      <a:pt x="1905" y="2435"/>
                    </a:lnTo>
                    <a:lnTo>
                      <a:pt x="1918" y="2438"/>
                    </a:lnTo>
                    <a:lnTo>
                      <a:pt x="1931" y="2441"/>
                    </a:lnTo>
                    <a:lnTo>
                      <a:pt x="1945" y="2442"/>
                    </a:lnTo>
                    <a:lnTo>
                      <a:pt x="1945" y="2442"/>
                    </a:lnTo>
                    <a:lnTo>
                      <a:pt x="1961" y="2441"/>
                    </a:lnTo>
                    <a:lnTo>
                      <a:pt x="1976" y="2437"/>
                    </a:lnTo>
                    <a:lnTo>
                      <a:pt x="1990" y="2432"/>
                    </a:lnTo>
                    <a:lnTo>
                      <a:pt x="2005" y="2424"/>
                    </a:lnTo>
                    <a:lnTo>
                      <a:pt x="2005" y="2424"/>
                    </a:lnTo>
                    <a:lnTo>
                      <a:pt x="2014" y="2418"/>
                    </a:lnTo>
                    <a:lnTo>
                      <a:pt x="2023" y="2410"/>
                    </a:lnTo>
                    <a:lnTo>
                      <a:pt x="2030" y="2403"/>
                    </a:lnTo>
                    <a:lnTo>
                      <a:pt x="2037" y="2393"/>
                    </a:lnTo>
                    <a:lnTo>
                      <a:pt x="2043" y="2385"/>
                    </a:lnTo>
                    <a:lnTo>
                      <a:pt x="2048" y="2375"/>
                    </a:lnTo>
                    <a:lnTo>
                      <a:pt x="2051" y="2364"/>
                    </a:lnTo>
                    <a:lnTo>
                      <a:pt x="2054" y="2354"/>
                    </a:lnTo>
                    <a:lnTo>
                      <a:pt x="2056" y="2344"/>
                    </a:lnTo>
                    <a:lnTo>
                      <a:pt x="2057" y="2333"/>
                    </a:lnTo>
                    <a:lnTo>
                      <a:pt x="2056" y="2323"/>
                    </a:lnTo>
                    <a:lnTo>
                      <a:pt x="2055" y="2312"/>
                    </a:lnTo>
                    <a:lnTo>
                      <a:pt x="2052" y="2301"/>
                    </a:lnTo>
                    <a:lnTo>
                      <a:pt x="2049" y="2291"/>
                    </a:lnTo>
                    <a:lnTo>
                      <a:pt x="2045" y="2280"/>
                    </a:lnTo>
                    <a:lnTo>
                      <a:pt x="2039" y="2270"/>
                    </a:lnTo>
                    <a:lnTo>
                      <a:pt x="1452" y="1347"/>
                    </a:lnTo>
                    <a:lnTo>
                      <a:pt x="1452" y="1347"/>
                    </a:lnTo>
                    <a:lnTo>
                      <a:pt x="1444" y="1336"/>
                    </a:lnTo>
                    <a:lnTo>
                      <a:pt x="1436" y="1326"/>
                    </a:lnTo>
                    <a:lnTo>
                      <a:pt x="1399" y="1291"/>
                    </a:lnTo>
                    <a:lnTo>
                      <a:pt x="1399" y="1291"/>
                    </a:lnTo>
                    <a:lnTo>
                      <a:pt x="1389" y="1283"/>
                    </a:lnTo>
                    <a:lnTo>
                      <a:pt x="1379" y="1275"/>
                    </a:lnTo>
                    <a:lnTo>
                      <a:pt x="1335" y="1249"/>
                    </a:lnTo>
                    <a:lnTo>
                      <a:pt x="1335" y="1249"/>
                    </a:lnTo>
                    <a:lnTo>
                      <a:pt x="1327" y="1246"/>
                    </a:lnTo>
                    <a:lnTo>
                      <a:pt x="1327" y="1246"/>
                    </a:lnTo>
                    <a:lnTo>
                      <a:pt x="1305" y="1236"/>
                    </a:lnTo>
                    <a:lnTo>
                      <a:pt x="1281" y="1227"/>
                    </a:lnTo>
                    <a:lnTo>
                      <a:pt x="1255" y="1217"/>
                    </a:lnTo>
                    <a:lnTo>
                      <a:pt x="1227" y="1210"/>
                    </a:lnTo>
                    <a:lnTo>
                      <a:pt x="1199" y="1203"/>
                    </a:lnTo>
                    <a:lnTo>
                      <a:pt x="1167" y="1198"/>
                    </a:lnTo>
                    <a:lnTo>
                      <a:pt x="1133" y="1192"/>
                    </a:lnTo>
                    <a:lnTo>
                      <a:pt x="1096" y="1188"/>
                    </a:lnTo>
                    <a:lnTo>
                      <a:pt x="1096" y="1092"/>
                    </a:lnTo>
                    <a:lnTo>
                      <a:pt x="1096" y="971"/>
                    </a:lnTo>
                    <a:lnTo>
                      <a:pt x="1096" y="971"/>
                    </a:lnTo>
                    <a:lnTo>
                      <a:pt x="1118" y="986"/>
                    </a:lnTo>
                    <a:lnTo>
                      <a:pt x="1137" y="999"/>
                    </a:lnTo>
                    <a:lnTo>
                      <a:pt x="1156" y="1011"/>
                    </a:lnTo>
                    <a:lnTo>
                      <a:pt x="1175" y="1021"/>
                    </a:lnTo>
                    <a:lnTo>
                      <a:pt x="1194" y="1031"/>
                    </a:lnTo>
                    <a:lnTo>
                      <a:pt x="1212" y="1039"/>
                    </a:lnTo>
                    <a:lnTo>
                      <a:pt x="1230" y="1048"/>
                    </a:lnTo>
                    <a:lnTo>
                      <a:pt x="1248" y="1054"/>
                    </a:lnTo>
                    <a:lnTo>
                      <a:pt x="1248" y="1054"/>
                    </a:lnTo>
                    <a:lnTo>
                      <a:pt x="1255" y="1056"/>
                    </a:lnTo>
                    <a:lnTo>
                      <a:pt x="1305" y="1069"/>
                    </a:lnTo>
                    <a:lnTo>
                      <a:pt x="1305" y="1069"/>
                    </a:lnTo>
                    <a:lnTo>
                      <a:pt x="1318" y="1072"/>
                    </a:lnTo>
                    <a:lnTo>
                      <a:pt x="1330" y="1073"/>
                    </a:lnTo>
                    <a:lnTo>
                      <a:pt x="1381" y="1074"/>
                    </a:lnTo>
                    <a:lnTo>
                      <a:pt x="1385" y="1074"/>
                    </a:lnTo>
                    <a:lnTo>
                      <a:pt x="1824" y="1068"/>
                    </a:lnTo>
                    <a:lnTo>
                      <a:pt x="1824" y="1068"/>
                    </a:lnTo>
                    <a:lnTo>
                      <a:pt x="1837" y="1069"/>
                    </a:lnTo>
                    <a:lnTo>
                      <a:pt x="3144" y="1069"/>
                    </a:lnTo>
                    <a:lnTo>
                      <a:pt x="3144" y="1069"/>
                    </a:lnTo>
                    <a:lnTo>
                      <a:pt x="3157" y="1068"/>
                    </a:lnTo>
                    <a:lnTo>
                      <a:pt x="3590" y="1074"/>
                    </a:lnTo>
                    <a:lnTo>
                      <a:pt x="3595" y="1074"/>
                    </a:lnTo>
                    <a:lnTo>
                      <a:pt x="3645" y="1073"/>
                    </a:lnTo>
                    <a:lnTo>
                      <a:pt x="3645" y="1073"/>
                    </a:lnTo>
                    <a:lnTo>
                      <a:pt x="3658" y="1072"/>
                    </a:lnTo>
                    <a:lnTo>
                      <a:pt x="3670" y="1069"/>
                    </a:lnTo>
                    <a:lnTo>
                      <a:pt x="3720" y="1056"/>
                    </a:lnTo>
                    <a:lnTo>
                      <a:pt x="3720" y="1056"/>
                    </a:lnTo>
                    <a:lnTo>
                      <a:pt x="3727" y="1054"/>
                    </a:lnTo>
                    <a:lnTo>
                      <a:pt x="3727" y="1054"/>
                    </a:lnTo>
                    <a:lnTo>
                      <a:pt x="3745" y="1046"/>
                    </a:lnTo>
                    <a:lnTo>
                      <a:pt x="3763" y="1039"/>
                    </a:lnTo>
                    <a:lnTo>
                      <a:pt x="3782" y="1031"/>
                    </a:lnTo>
                    <a:lnTo>
                      <a:pt x="3800" y="1021"/>
                    </a:lnTo>
                    <a:lnTo>
                      <a:pt x="3819" y="1011"/>
                    </a:lnTo>
                    <a:lnTo>
                      <a:pt x="3838" y="999"/>
                    </a:lnTo>
                    <a:lnTo>
                      <a:pt x="3858" y="986"/>
                    </a:lnTo>
                    <a:lnTo>
                      <a:pt x="3879" y="971"/>
                    </a:lnTo>
                    <a:lnTo>
                      <a:pt x="3879" y="1092"/>
                    </a:lnTo>
                    <a:lnTo>
                      <a:pt x="3879" y="1188"/>
                    </a:lnTo>
                    <a:lnTo>
                      <a:pt x="3879" y="1188"/>
                    </a:lnTo>
                    <a:lnTo>
                      <a:pt x="3842" y="1192"/>
                    </a:lnTo>
                    <a:lnTo>
                      <a:pt x="3808" y="1198"/>
                    </a:lnTo>
                    <a:lnTo>
                      <a:pt x="3776" y="1203"/>
                    </a:lnTo>
                    <a:lnTo>
                      <a:pt x="3748" y="1210"/>
                    </a:lnTo>
                    <a:lnTo>
                      <a:pt x="3720" y="1217"/>
                    </a:lnTo>
                    <a:lnTo>
                      <a:pt x="3694" y="1225"/>
                    </a:lnTo>
                    <a:lnTo>
                      <a:pt x="3670" y="1235"/>
                    </a:lnTo>
                    <a:lnTo>
                      <a:pt x="3648" y="1246"/>
                    </a:lnTo>
                    <a:lnTo>
                      <a:pt x="3648" y="1246"/>
                    </a:lnTo>
                    <a:lnTo>
                      <a:pt x="3640" y="1249"/>
                    </a:lnTo>
                    <a:lnTo>
                      <a:pt x="3596" y="1275"/>
                    </a:lnTo>
                    <a:lnTo>
                      <a:pt x="3596" y="1275"/>
                    </a:lnTo>
                    <a:lnTo>
                      <a:pt x="3587" y="1283"/>
                    </a:lnTo>
                    <a:lnTo>
                      <a:pt x="3576" y="1291"/>
                    </a:lnTo>
                    <a:lnTo>
                      <a:pt x="3540" y="1326"/>
                    </a:lnTo>
                    <a:lnTo>
                      <a:pt x="3540" y="1326"/>
                    </a:lnTo>
                    <a:lnTo>
                      <a:pt x="3531" y="1335"/>
                    </a:lnTo>
                    <a:lnTo>
                      <a:pt x="3523" y="1347"/>
                    </a:lnTo>
                    <a:lnTo>
                      <a:pt x="2950" y="2249"/>
                    </a:lnTo>
                    <a:lnTo>
                      <a:pt x="2950" y="2249"/>
                    </a:lnTo>
                    <a:lnTo>
                      <a:pt x="2944" y="2258"/>
                    </a:lnTo>
                    <a:lnTo>
                      <a:pt x="2939" y="2269"/>
                    </a:lnTo>
                    <a:lnTo>
                      <a:pt x="2936" y="2280"/>
                    </a:lnTo>
                    <a:lnTo>
                      <a:pt x="2933" y="2291"/>
                    </a:lnTo>
                    <a:lnTo>
                      <a:pt x="2932" y="2301"/>
                    </a:lnTo>
                    <a:lnTo>
                      <a:pt x="2932" y="2312"/>
                    </a:lnTo>
                    <a:lnTo>
                      <a:pt x="2933" y="2323"/>
                    </a:lnTo>
                    <a:lnTo>
                      <a:pt x="2935" y="2333"/>
                    </a:lnTo>
                    <a:lnTo>
                      <a:pt x="2937" y="2343"/>
                    </a:lnTo>
                    <a:lnTo>
                      <a:pt x="2942" y="2354"/>
                    </a:lnTo>
                    <a:lnTo>
                      <a:pt x="2946" y="2363"/>
                    </a:lnTo>
                    <a:lnTo>
                      <a:pt x="2951" y="2373"/>
                    </a:lnTo>
                    <a:lnTo>
                      <a:pt x="2958" y="2381"/>
                    </a:lnTo>
                    <a:lnTo>
                      <a:pt x="2965" y="2390"/>
                    </a:lnTo>
                    <a:lnTo>
                      <a:pt x="2974" y="2397"/>
                    </a:lnTo>
                    <a:lnTo>
                      <a:pt x="2983" y="2403"/>
                    </a:lnTo>
                    <a:lnTo>
                      <a:pt x="2983" y="2403"/>
                    </a:lnTo>
                    <a:lnTo>
                      <a:pt x="2998" y="2411"/>
                    </a:lnTo>
                    <a:lnTo>
                      <a:pt x="3013" y="2417"/>
                    </a:lnTo>
                    <a:lnTo>
                      <a:pt x="3029" y="2419"/>
                    </a:lnTo>
                    <a:lnTo>
                      <a:pt x="3043" y="2421"/>
                    </a:lnTo>
                    <a:lnTo>
                      <a:pt x="3043" y="2421"/>
                    </a:lnTo>
                    <a:lnTo>
                      <a:pt x="3057" y="2419"/>
                    </a:lnTo>
                    <a:lnTo>
                      <a:pt x="3070" y="2417"/>
                    </a:lnTo>
                    <a:lnTo>
                      <a:pt x="3083" y="2413"/>
                    </a:lnTo>
                    <a:lnTo>
                      <a:pt x="3096" y="2407"/>
                    </a:lnTo>
                    <a:lnTo>
                      <a:pt x="3108" y="2400"/>
                    </a:lnTo>
                    <a:lnTo>
                      <a:pt x="3119" y="2391"/>
                    </a:lnTo>
                    <a:lnTo>
                      <a:pt x="3129" y="2381"/>
                    </a:lnTo>
                    <a:lnTo>
                      <a:pt x="3138" y="2369"/>
                    </a:lnTo>
                    <a:lnTo>
                      <a:pt x="3704" y="1478"/>
                    </a:lnTo>
                    <a:lnTo>
                      <a:pt x="3721" y="1462"/>
                    </a:lnTo>
                    <a:lnTo>
                      <a:pt x="3750" y="1445"/>
                    </a:lnTo>
                    <a:lnTo>
                      <a:pt x="3750" y="1445"/>
                    </a:lnTo>
                    <a:lnTo>
                      <a:pt x="3769" y="1437"/>
                    </a:lnTo>
                    <a:lnTo>
                      <a:pt x="3792" y="1429"/>
                    </a:lnTo>
                    <a:lnTo>
                      <a:pt x="3817" y="1423"/>
                    </a:lnTo>
                    <a:lnTo>
                      <a:pt x="3845" y="1417"/>
                    </a:lnTo>
                    <a:lnTo>
                      <a:pt x="3876" y="1413"/>
                    </a:lnTo>
                    <a:lnTo>
                      <a:pt x="3912" y="1409"/>
                    </a:lnTo>
                    <a:lnTo>
                      <a:pt x="3952" y="1407"/>
                    </a:lnTo>
                    <a:lnTo>
                      <a:pt x="3996" y="1403"/>
                    </a:lnTo>
                    <a:lnTo>
                      <a:pt x="3996" y="1403"/>
                    </a:lnTo>
                    <a:lnTo>
                      <a:pt x="4001" y="1403"/>
                    </a:lnTo>
                    <a:lnTo>
                      <a:pt x="4001" y="1403"/>
                    </a:lnTo>
                    <a:lnTo>
                      <a:pt x="4006" y="1403"/>
                    </a:lnTo>
                    <a:lnTo>
                      <a:pt x="4006" y="1403"/>
                    </a:lnTo>
                    <a:lnTo>
                      <a:pt x="4013" y="1402"/>
                    </a:lnTo>
                    <a:lnTo>
                      <a:pt x="4013" y="1402"/>
                    </a:lnTo>
                    <a:lnTo>
                      <a:pt x="4017" y="1401"/>
                    </a:lnTo>
                    <a:lnTo>
                      <a:pt x="4017" y="1401"/>
                    </a:lnTo>
                    <a:lnTo>
                      <a:pt x="4025" y="1398"/>
                    </a:lnTo>
                    <a:lnTo>
                      <a:pt x="4025" y="1398"/>
                    </a:lnTo>
                    <a:lnTo>
                      <a:pt x="4026" y="1398"/>
                    </a:lnTo>
                    <a:lnTo>
                      <a:pt x="4026" y="1398"/>
                    </a:lnTo>
                    <a:lnTo>
                      <a:pt x="4035" y="1395"/>
                    </a:lnTo>
                    <a:lnTo>
                      <a:pt x="4043" y="1391"/>
                    </a:lnTo>
                    <a:lnTo>
                      <a:pt x="4051" y="1386"/>
                    </a:lnTo>
                    <a:lnTo>
                      <a:pt x="4058" y="1382"/>
                    </a:lnTo>
                    <a:lnTo>
                      <a:pt x="4071" y="1370"/>
                    </a:lnTo>
                    <a:lnTo>
                      <a:pt x="4083" y="1355"/>
                    </a:lnTo>
                    <a:lnTo>
                      <a:pt x="4088" y="1348"/>
                    </a:lnTo>
                    <a:lnTo>
                      <a:pt x="4092" y="1340"/>
                    </a:lnTo>
                    <a:lnTo>
                      <a:pt x="4095" y="1332"/>
                    </a:lnTo>
                    <a:lnTo>
                      <a:pt x="4099" y="1323"/>
                    </a:lnTo>
                    <a:lnTo>
                      <a:pt x="4100" y="1315"/>
                    </a:lnTo>
                    <a:lnTo>
                      <a:pt x="4102" y="1305"/>
                    </a:lnTo>
                    <a:lnTo>
                      <a:pt x="4102" y="1296"/>
                    </a:lnTo>
                    <a:lnTo>
                      <a:pt x="4102" y="1286"/>
                    </a:lnTo>
                    <a:lnTo>
                      <a:pt x="4102" y="1286"/>
                    </a:lnTo>
                    <a:lnTo>
                      <a:pt x="4102" y="1284"/>
                    </a:lnTo>
                    <a:lnTo>
                      <a:pt x="4102" y="1284"/>
                    </a:lnTo>
                    <a:lnTo>
                      <a:pt x="4101" y="1194"/>
                    </a:lnTo>
                    <a:lnTo>
                      <a:pt x="4101" y="1092"/>
                    </a:lnTo>
                    <a:lnTo>
                      <a:pt x="4101" y="776"/>
                    </a:lnTo>
                    <a:lnTo>
                      <a:pt x="4282" y="603"/>
                    </a:lnTo>
                    <a:lnTo>
                      <a:pt x="4282" y="603"/>
                    </a:lnTo>
                    <a:lnTo>
                      <a:pt x="4289" y="594"/>
                    </a:lnTo>
                    <a:lnTo>
                      <a:pt x="4296" y="585"/>
                    </a:lnTo>
                    <a:lnTo>
                      <a:pt x="4302" y="575"/>
                    </a:lnTo>
                    <a:lnTo>
                      <a:pt x="4307" y="566"/>
                    </a:lnTo>
                    <a:lnTo>
                      <a:pt x="4311" y="556"/>
                    </a:lnTo>
                    <a:lnTo>
                      <a:pt x="4313" y="546"/>
                    </a:lnTo>
                    <a:lnTo>
                      <a:pt x="4315" y="535"/>
                    </a:lnTo>
                    <a:lnTo>
                      <a:pt x="4315" y="524"/>
                    </a:lnTo>
                    <a:lnTo>
                      <a:pt x="4315" y="513"/>
                    </a:lnTo>
                    <a:lnTo>
                      <a:pt x="4314" y="503"/>
                    </a:lnTo>
                    <a:lnTo>
                      <a:pt x="4312" y="492"/>
                    </a:lnTo>
                    <a:lnTo>
                      <a:pt x="4308" y="482"/>
                    </a:lnTo>
                    <a:lnTo>
                      <a:pt x="4305" y="472"/>
                    </a:lnTo>
                    <a:lnTo>
                      <a:pt x="4299" y="462"/>
                    </a:lnTo>
                    <a:lnTo>
                      <a:pt x="4293" y="452"/>
                    </a:lnTo>
                    <a:lnTo>
                      <a:pt x="4285" y="444"/>
                    </a:lnTo>
                    <a:lnTo>
                      <a:pt x="4285" y="444"/>
                    </a:lnTo>
                    <a:lnTo>
                      <a:pt x="4276" y="437"/>
                    </a:lnTo>
                    <a:lnTo>
                      <a:pt x="4268" y="430"/>
                    </a:lnTo>
                    <a:lnTo>
                      <a:pt x="4258" y="424"/>
                    </a:lnTo>
                    <a:lnTo>
                      <a:pt x="4249" y="419"/>
                    </a:lnTo>
                    <a:lnTo>
                      <a:pt x="4238" y="416"/>
                    </a:lnTo>
                    <a:lnTo>
                      <a:pt x="4229" y="412"/>
                    </a:lnTo>
                    <a:lnTo>
                      <a:pt x="4218" y="411"/>
                    </a:lnTo>
                    <a:lnTo>
                      <a:pt x="4207" y="410"/>
                    </a:lnTo>
                    <a:lnTo>
                      <a:pt x="4196" y="411"/>
                    </a:lnTo>
                    <a:lnTo>
                      <a:pt x="4186" y="412"/>
                    </a:lnTo>
                    <a:lnTo>
                      <a:pt x="4175" y="414"/>
                    </a:lnTo>
                    <a:lnTo>
                      <a:pt x="4164" y="417"/>
                    </a:lnTo>
                    <a:lnTo>
                      <a:pt x="4155" y="421"/>
                    </a:lnTo>
                    <a:lnTo>
                      <a:pt x="4145" y="427"/>
                    </a:lnTo>
                    <a:lnTo>
                      <a:pt x="4136" y="433"/>
                    </a:lnTo>
                    <a:lnTo>
                      <a:pt x="4127" y="441"/>
                    </a:lnTo>
                    <a:lnTo>
                      <a:pt x="3917" y="642"/>
                    </a:lnTo>
                    <a:lnTo>
                      <a:pt x="3917" y="642"/>
                    </a:lnTo>
                    <a:lnTo>
                      <a:pt x="3873" y="684"/>
                    </a:lnTo>
                    <a:lnTo>
                      <a:pt x="3832" y="721"/>
                    </a:lnTo>
                    <a:lnTo>
                      <a:pt x="3796" y="752"/>
                    </a:lnTo>
                    <a:lnTo>
                      <a:pt x="3763" y="778"/>
                    </a:lnTo>
                    <a:lnTo>
                      <a:pt x="3733" y="800"/>
                    </a:lnTo>
                    <a:lnTo>
                      <a:pt x="3707" y="817"/>
                    </a:lnTo>
                    <a:lnTo>
                      <a:pt x="3682" y="831"/>
                    </a:lnTo>
                    <a:lnTo>
                      <a:pt x="3660" y="840"/>
                    </a:lnTo>
                    <a:lnTo>
                      <a:pt x="3626" y="848"/>
                    </a:lnTo>
                    <a:lnTo>
                      <a:pt x="3592" y="850"/>
                    </a:lnTo>
                    <a:lnTo>
                      <a:pt x="3198" y="845"/>
                    </a:lnTo>
                    <a:lnTo>
                      <a:pt x="3198" y="845"/>
                    </a:lnTo>
                    <a:lnTo>
                      <a:pt x="3202" y="817"/>
                    </a:lnTo>
                    <a:lnTo>
                      <a:pt x="3208" y="794"/>
                    </a:lnTo>
                    <a:lnTo>
                      <a:pt x="3214" y="772"/>
                    </a:lnTo>
                    <a:lnTo>
                      <a:pt x="3220" y="753"/>
                    </a:lnTo>
                    <a:lnTo>
                      <a:pt x="3227" y="738"/>
                    </a:lnTo>
                    <a:lnTo>
                      <a:pt x="3236" y="724"/>
                    </a:lnTo>
                    <a:lnTo>
                      <a:pt x="3244" y="714"/>
                    </a:lnTo>
                    <a:lnTo>
                      <a:pt x="3252" y="705"/>
                    </a:lnTo>
                    <a:lnTo>
                      <a:pt x="3252" y="705"/>
                    </a:lnTo>
                    <a:lnTo>
                      <a:pt x="3261" y="699"/>
                    </a:lnTo>
                    <a:lnTo>
                      <a:pt x="3270" y="695"/>
                    </a:lnTo>
                    <a:lnTo>
                      <a:pt x="3281" y="690"/>
                    </a:lnTo>
                    <a:lnTo>
                      <a:pt x="3294" y="686"/>
                    </a:lnTo>
                    <a:lnTo>
                      <a:pt x="3321" y="680"/>
                    </a:lnTo>
                    <a:lnTo>
                      <a:pt x="3354" y="676"/>
                    </a:lnTo>
                    <a:lnTo>
                      <a:pt x="3388" y="673"/>
                    </a:lnTo>
                    <a:lnTo>
                      <a:pt x="3425" y="671"/>
                    </a:lnTo>
                    <a:lnTo>
                      <a:pt x="3463" y="671"/>
                    </a:lnTo>
                    <a:lnTo>
                      <a:pt x="3504" y="671"/>
                    </a:lnTo>
                    <a:lnTo>
                      <a:pt x="3504" y="671"/>
                    </a:lnTo>
                    <a:lnTo>
                      <a:pt x="3557" y="670"/>
                    </a:lnTo>
                    <a:lnTo>
                      <a:pt x="3592" y="668"/>
                    </a:lnTo>
                    <a:lnTo>
                      <a:pt x="3621" y="665"/>
                    </a:lnTo>
                    <a:lnTo>
                      <a:pt x="3621" y="665"/>
                    </a:lnTo>
                    <a:lnTo>
                      <a:pt x="3639" y="661"/>
                    </a:lnTo>
                    <a:lnTo>
                      <a:pt x="3655" y="655"/>
                    </a:lnTo>
                    <a:lnTo>
                      <a:pt x="3670" y="646"/>
                    </a:lnTo>
                    <a:lnTo>
                      <a:pt x="3683" y="635"/>
                    </a:lnTo>
                    <a:lnTo>
                      <a:pt x="3925" y="404"/>
                    </a:lnTo>
                    <a:lnTo>
                      <a:pt x="4039" y="302"/>
                    </a:lnTo>
                    <a:lnTo>
                      <a:pt x="4039" y="302"/>
                    </a:lnTo>
                    <a:lnTo>
                      <a:pt x="4056" y="293"/>
                    </a:lnTo>
                    <a:lnTo>
                      <a:pt x="4073" y="284"/>
                    </a:lnTo>
                    <a:lnTo>
                      <a:pt x="4090" y="276"/>
                    </a:lnTo>
                    <a:lnTo>
                      <a:pt x="4111" y="269"/>
                    </a:lnTo>
                    <a:lnTo>
                      <a:pt x="4131" y="262"/>
                    </a:lnTo>
                    <a:lnTo>
                      <a:pt x="4154" y="256"/>
                    </a:lnTo>
                    <a:lnTo>
                      <a:pt x="4176" y="250"/>
                    </a:lnTo>
                    <a:lnTo>
                      <a:pt x="4200" y="244"/>
                    </a:lnTo>
                    <a:lnTo>
                      <a:pt x="4225" y="239"/>
                    </a:lnTo>
                    <a:lnTo>
                      <a:pt x="4251" y="235"/>
                    </a:lnTo>
                    <a:lnTo>
                      <a:pt x="4307" y="229"/>
                    </a:lnTo>
                    <a:lnTo>
                      <a:pt x="4365" y="226"/>
                    </a:lnTo>
                    <a:lnTo>
                      <a:pt x="4426" y="223"/>
                    </a:lnTo>
                    <a:lnTo>
                      <a:pt x="4426" y="223"/>
                    </a:lnTo>
                    <a:lnTo>
                      <a:pt x="4449" y="225"/>
                    </a:lnTo>
                    <a:lnTo>
                      <a:pt x="4473" y="227"/>
                    </a:lnTo>
                    <a:lnTo>
                      <a:pt x="4499" y="231"/>
                    </a:lnTo>
                    <a:lnTo>
                      <a:pt x="4525" y="237"/>
                    </a:lnTo>
                    <a:lnTo>
                      <a:pt x="4552" y="245"/>
                    </a:lnTo>
                    <a:lnTo>
                      <a:pt x="4579" y="256"/>
                    </a:lnTo>
                    <a:lnTo>
                      <a:pt x="4606" y="268"/>
                    </a:lnTo>
                    <a:lnTo>
                      <a:pt x="4619" y="275"/>
                    </a:lnTo>
                    <a:lnTo>
                      <a:pt x="4631" y="283"/>
                    </a:lnTo>
                    <a:lnTo>
                      <a:pt x="4644" y="291"/>
                    </a:lnTo>
                    <a:lnTo>
                      <a:pt x="4656" y="301"/>
                    </a:lnTo>
                    <a:lnTo>
                      <a:pt x="4668" y="311"/>
                    </a:lnTo>
                    <a:lnTo>
                      <a:pt x="4679" y="321"/>
                    </a:lnTo>
                    <a:lnTo>
                      <a:pt x="4689" y="333"/>
                    </a:lnTo>
                    <a:lnTo>
                      <a:pt x="4699" y="345"/>
                    </a:lnTo>
                    <a:lnTo>
                      <a:pt x="4708" y="358"/>
                    </a:lnTo>
                    <a:lnTo>
                      <a:pt x="4717" y="373"/>
                    </a:lnTo>
                    <a:lnTo>
                      <a:pt x="4725" y="387"/>
                    </a:lnTo>
                    <a:lnTo>
                      <a:pt x="4731" y="402"/>
                    </a:lnTo>
                    <a:lnTo>
                      <a:pt x="4737" y="419"/>
                    </a:lnTo>
                    <a:lnTo>
                      <a:pt x="4743" y="436"/>
                    </a:lnTo>
                    <a:lnTo>
                      <a:pt x="4746" y="454"/>
                    </a:lnTo>
                    <a:lnTo>
                      <a:pt x="4749" y="473"/>
                    </a:lnTo>
                    <a:lnTo>
                      <a:pt x="4751" y="493"/>
                    </a:lnTo>
                    <a:lnTo>
                      <a:pt x="4751" y="515"/>
                    </a:lnTo>
                    <a:lnTo>
                      <a:pt x="4751" y="1092"/>
                    </a:lnTo>
                    <a:lnTo>
                      <a:pt x="4751" y="1092"/>
                    </a:lnTo>
                    <a:lnTo>
                      <a:pt x="4751" y="1175"/>
                    </a:lnTo>
                    <a:lnTo>
                      <a:pt x="4751" y="1254"/>
                    </a:lnTo>
                    <a:lnTo>
                      <a:pt x="4749" y="1324"/>
                    </a:lnTo>
                    <a:lnTo>
                      <a:pt x="4745" y="1388"/>
                    </a:lnTo>
                    <a:lnTo>
                      <a:pt x="4743" y="1416"/>
                    </a:lnTo>
                    <a:lnTo>
                      <a:pt x="4739" y="1442"/>
                    </a:lnTo>
                    <a:lnTo>
                      <a:pt x="4736" y="1468"/>
                    </a:lnTo>
                    <a:lnTo>
                      <a:pt x="4732" y="1489"/>
                    </a:lnTo>
                    <a:lnTo>
                      <a:pt x="4727" y="1509"/>
                    </a:lnTo>
                    <a:lnTo>
                      <a:pt x="4721" y="1526"/>
                    </a:lnTo>
                    <a:lnTo>
                      <a:pt x="4714" y="1541"/>
                    </a:lnTo>
                    <a:lnTo>
                      <a:pt x="4707" y="1553"/>
                    </a:lnTo>
                    <a:lnTo>
                      <a:pt x="4707" y="1553"/>
                    </a:lnTo>
                    <a:lnTo>
                      <a:pt x="4702" y="1561"/>
                    </a:lnTo>
                    <a:lnTo>
                      <a:pt x="4695" y="1567"/>
                    </a:lnTo>
                    <a:lnTo>
                      <a:pt x="4687" y="1572"/>
                    </a:lnTo>
                    <a:lnTo>
                      <a:pt x="4677" y="1578"/>
                    </a:lnTo>
                    <a:lnTo>
                      <a:pt x="4665" y="1583"/>
                    </a:lnTo>
                    <a:lnTo>
                      <a:pt x="4652" y="1587"/>
                    </a:lnTo>
                    <a:lnTo>
                      <a:pt x="4637" y="1590"/>
                    </a:lnTo>
                    <a:lnTo>
                      <a:pt x="4620" y="1594"/>
                    </a:lnTo>
                    <a:lnTo>
                      <a:pt x="4581" y="1600"/>
                    </a:lnTo>
                    <a:lnTo>
                      <a:pt x="4533" y="1603"/>
                    </a:lnTo>
                    <a:lnTo>
                      <a:pt x="4475" y="1605"/>
                    </a:lnTo>
                    <a:lnTo>
                      <a:pt x="4407" y="1606"/>
                    </a:lnTo>
                    <a:lnTo>
                      <a:pt x="4404" y="1606"/>
                    </a:lnTo>
                    <a:lnTo>
                      <a:pt x="4083" y="1615"/>
                    </a:lnTo>
                    <a:lnTo>
                      <a:pt x="4083" y="1615"/>
                    </a:lnTo>
                    <a:lnTo>
                      <a:pt x="4071" y="1615"/>
                    </a:lnTo>
                    <a:lnTo>
                      <a:pt x="4060" y="1617"/>
                    </a:lnTo>
                    <a:lnTo>
                      <a:pt x="4049" y="1618"/>
                    </a:lnTo>
                    <a:lnTo>
                      <a:pt x="4038" y="1621"/>
                    </a:lnTo>
                    <a:lnTo>
                      <a:pt x="4029" y="1625"/>
                    </a:lnTo>
                    <a:lnTo>
                      <a:pt x="4019" y="1631"/>
                    </a:lnTo>
                    <a:lnTo>
                      <a:pt x="4010" y="1637"/>
                    </a:lnTo>
                    <a:lnTo>
                      <a:pt x="4001" y="1643"/>
                    </a:lnTo>
                    <a:lnTo>
                      <a:pt x="3985" y="1660"/>
                    </a:lnTo>
                    <a:lnTo>
                      <a:pt x="3969" y="1677"/>
                    </a:lnTo>
                    <a:lnTo>
                      <a:pt x="3955" y="1697"/>
                    </a:lnTo>
                    <a:lnTo>
                      <a:pt x="3940" y="1718"/>
                    </a:lnTo>
                    <a:lnTo>
                      <a:pt x="3940" y="1718"/>
                    </a:lnTo>
                    <a:lnTo>
                      <a:pt x="3900" y="1779"/>
                    </a:lnTo>
                    <a:lnTo>
                      <a:pt x="3846" y="1861"/>
                    </a:lnTo>
                    <a:lnTo>
                      <a:pt x="3846" y="1861"/>
                    </a:lnTo>
                    <a:lnTo>
                      <a:pt x="3736" y="2033"/>
                    </a:lnTo>
                    <a:lnTo>
                      <a:pt x="3596" y="2256"/>
                    </a:lnTo>
                    <a:lnTo>
                      <a:pt x="3596" y="2256"/>
                    </a:lnTo>
                    <a:lnTo>
                      <a:pt x="3590" y="2265"/>
                    </a:lnTo>
                    <a:lnTo>
                      <a:pt x="3586" y="2276"/>
                    </a:lnTo>
                    <a:lnTo>
                      <a:pt x="3583" y="2287"/>
                    </a:lnTo>
                    <a:lnTo>
                      <a:pt x="3581" y="2296"/>
                    </a:lnTo>
                    <a:lnTo>
                      <a:pt x="3580" y="2308"/>
                    </a:lnTo>
                    <a:lnTo>
                      <a:pt x="3580" y="2319"/>
                    </a:lnTo>
                    <a:lnTo>
                      <a:pt x="3580" y="2330"/>
                    </a:lnTo>
                    <a:lnTo>
                      <a:pt x="3582" y="2339"/>
                    </a:lnTo>
                    <a:lnTo>
                      <a:pt x="3585" y="2350"/>
                    </a:lnTo>
                    <a:lnTo>
                      <a:pt x="3589" y="2360"/>
                    </a:lnTo>
                    <a:lnTo>
                      <a:pt x="3594" y="2370"/>
                    </a:lnTo>
                    <a:lnTo>
                      <a:pt x="3600" y="2379"/>
                    </a:lnTo>
                    <a:lnTo>
                      <a:pt x="3606" y="2387"/>
                    </a:lnTo>
                    <a:lnTo>
                      <a:pt x="3614" y="2395"/>
                    </a:lnTo>
                    <a:lnTo>
                      <a:pt x="3623" y="2403"/>
                    </a:lnTo>
                    <a:lnTo>
                      <a:pt x="3632" y="2410"/>
                    </a:lnTo>
                    <a:lnTo>
                      <a:pt x="3632" y="2410"/>
                    </a:lnTo>
                    <a:lnTo>
                      <a:pt x="3646" y="2417"/>
                    </a:lnTo>
                    <a:lnTo>
                      <a:pt x="3661" y="2423"/>
                    </a:lnTo>
                    <a:lnTo>
                      <a:pt x="3676" y="2425"/>
                    </a:lnTo>
                    <a:lnTo>
                      <a:pt x="3690" y="2426"/>
                    </a:lnTo>
                    <a:lnTo>
                      <a:pt x="3690" y="2426"/>
                    </a:lnTo>
                    <a:lnTo>
                      <a:pt x="3705" y="2425"/>
                    </a:lnTo>
                    <a:lnTo>
                      <a:pt x="3718" y="2423"/>
                    </a:lnTo>
                    <a:lnTo>
                      <a:pt x="3732" y="2419"/>
                    </a:lnTo>
                    <a:lnTo>
                      <a:pt x="3744" y="2413"/>
                    </a:lnTo>
                    <a:lnTo>
                      <a:pt x="3756" y="2406"/>
                    </a:lnTo>
                    <a:lnTo>
                      <a:pt x="3767" y="2397"/>
                    </a:lnTo>
                    <a:lnTo>
                      <a:pt x="3777" y="2386"/>
                    </a:lnTo>
                    <a:lnTo>
                      <a:pt x="3786" y="2374"/>
                    </a:lnTo>
                    <a:lnTo>
                      <a:pt x="3786" y="2374"/>
                    </a:lnTo>
                    <a:lnTo>
                      <a:pt x="3926" y="2151"/>
                    </a:lnTo>
                    <a:lnTo>
                      <a:pt x="4025" y="1996"/>
                    </a:lnTo>
                    <a:lnTo>
                      <a:pt x="4090" y="1896"/>
                    </a:lnTo>
                    <a:lnTo>
                      <a:pt x="4129" y="1838"/>
                    </a:lnTo>
                    <a:lnTo>
                      <a:pt x="4410" y="1830"/>
                    </a:lnTo>
                    <a:lnTo>
                      <a:pt x="4410" y="1830"/>
                    </a:lnTo>
                    <a:lnTo>
                      <a:pt x="4488" y="1829"/>
                    </a:lnTo>
                    <a:lnTo>
                      <a:pt x="4525" y="1828"/>
                    </a:lnTo>
                    <a:lnTo>
                      <a:pt x="4562" y="1825"/>
                    </a:lnTo>
                    <a:lnTo>
                      <a:pt x="4598" y="1823"/>
                    </a:lnTo>
                    <a:lnTo>
                      <a:pt x="4631" y="1819"/>
                    </a:lnTo>
                    <a:lnTo>
                      <a:pt x="4664" y="1813"/>
                    </a:lnTo>
                    <a:lnTo>
                      <a:pt x="4695" y="1806"/>
                    </a:lnTo>
                    <a:lnTo>
                      <a:pt x="4725" y="1799"/>
                    </a:lnTo>
                    <a:lnTo>
                      <a:pt x="4754" y="1788"/>
                    </a:lnTo>
                    <a:lnTo>
                      <a:pt x="4781" y="1776"/>
                    </a:lnTo>
                    <a:lnTo>
                      <a:pt x="4806" y="1762"/>
                    </a:lnTo>
                    <a:lnTo>
                      <a:pt x="4818" y="1755"/>
                    </a:lnTo>
                    <a:lnTo>
                      <a:pt x="4830" y="1745"/>
                    </a:lnTo>
                    <a:lnTo>
                      <a:pt x="4840" y="1737"/>
                    </a:lnTo>
                    <a:lnTo>
                      <a:pt x="4852" y="1728"/>
                    </a:lnTo>
                    <a:lnTo>
                      <a:pt x="4862" y="1717"/>
                    </a:lnTo>
                    <a:lnTo>
                      <a:pt x="4873" y="1706"/>
                    </a:lnTo>
                    <a:lnTo>
                      <a:pt x="4882" y="1694"/>
                    </a:lnTo>
                    <a:lnTo>
                      <a:pt x="4890" y="1681"/>
                    </a:lnTo>
                    <a:lnTo>
                      <a:pt x="4890" y="1681"/>
                    </a:lnTo>
                    <a:lnTo>
                      <a:pt x="4905" y="1660"/>
                    </a:lnTo>
                    <a:lnTo>
                      <a:pt x="4918" y="1636"/>
                    </a:lnTo>
                    <a:lnTo>
                      <a:pt x="4929" y="1609"/>
                    </a:lnTo>
                    <a:lnTo>
                      <a:pt x="4938" y="1583"/>
                    </a:lnTo>
                    <a:lnTo>
                      <a:pt x="4946" y="1553"/>
                    </a:lnTo>
                    <a:lnTo>
                      <a:pt x="4952" y="1522"/>
                    </a:lnTo>
                    <a:lnTo>
                      <a:pt x="4958" y="1490"/>
                    </a:lnTo>
                    <a:lnTo>
                      <a:pt x="4963" y="1456"/>
                    </a:lnTo>
                    <a:lnTo>
                      <a:pt x="4967" y="1419"/>
                    </a:lnTo>
                    <a:lnTo>
                      <a:pt x="4969" y="1379"/>
                    </a:lnTo>
                    <a:lnTo>
                      <a:pt x="4971" y="1338"/>
                    </a:lnTo>
                    <a:lnTo>
                      <a:pt x="4973" y="1293"/>
                    </a:lnTo>
                    <a:lnTo>
                      <a:pt x="4975" y="1198"/>
                    </a:lnTo>
                    <a:lnTo>
                      <a:pt x="4975" y="1092"/>
                    </a:lnTo>
                    <a:lnTo>
                      <a:pt x="4975" y="515"/>
                    </a:lnTo>
                    <a:lnTo>
                      <a:pt x="4975" y="515"/>
                    </a:lnTo>
                    <a:lnTo>
                      <a:pt x="4974" y="476"/>
                    </a:lnTo>
                    <a:lnTo>
                      <a:pt x="4970" y="441"/>
                    </a:lnTo>
                    <a:lnTo>
                      <a:pt x="4965" y="407"/>
                    </a:lnTo>
                    <a:lnTo>
                      <a:pt x="4957" y="375"/>
                    </a:lnTo>
                    <a:lnTo>
                      <a:pt x="4949" y="344"/>
                    </a:lnTo>
                    <a:lnTo>
                      <a:pt x="4938" y="315"/>
                    </a:lnTo>
                    <a:lnTo>
                      <a:pt x="4926" y="289"/>
                    </a:lnTo>
                    <a:lnTo>
                      <a:pt x="4913" y="264"/>
                    </a:lnTo>
                    <a:lnTo>
                      <a:pt x="4899" y="240"/>
                    </a:lnTo>
                    <a:lnTo>
                      <a:pt x="4883" y="219"/>
                    </a:lnTo>
                    <a:lnTo>
                      <a:pt x="4868" y="198"/>
                    </a:lnTo>
                    <a:lnTo>
                      <a:pt x="4852" y="179"/>
                    </a:lnTo>
                    <a:lnTo>
                      <a:pt x="4836" y="163"/>
                    </a:lnTo>
                    <a:lnTo>
                      <a:pt x="4819" y="146"/>
                    </a:lnTo>
                    <a:lnTo>
                      <a:pt x="4802" y="132"/>
                    </a:lnTo>
                    <a:lnTo>
                      <a:pt x="4786" y="119"/>
                    </a:lnTo>
                    <a:lnTo>
                      <a:pt x="4786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7011B383-D50B-A284-F776-1FFF01C821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638" y="4789488"/>
                <a:ext cx="344487" cy="346075"/>
              </a:xfrm>
              <a:custGeom>
                <a:avLst/>
                <a:gdLst>
                  <a:gd name="T0" fmla="*/ 625 w 1086"/>
                  <a:gd name="T1" fmla="*/ 1082 h 1088"/>
                  <a:gd name="T2" fmla="*/ 754 w 1086"/>
                  <a:gd name="T3" fmla="*/ 1045 h 1088"/>
                  <a:gd name="T4" fmla="*/ 867 w 1086"/>
                  <a:gd name="T5" fmla="*/ 979 h 1088"/>
                  <a:gd name="T6" fmla="*/ 961 w 1086"/>
                  <a:gd name="T7" fmla="*/ 890 h 1088"/>
                  <a:gd name="T8" fmla="*/ 1032 w 1086"/>
                  <a:gd name="T9" fmla="*/ 780 h 1088"/>
                  <a:gd name="T10" fmla="*/ 1074 w 1086"/>
                  <a:gd name="T11" fmla="*/ 653 h 1088"/>
                  <a:gd name="T12" fmla="*/ 1086 w 1086"/>
                  <a:gd name="T13" fmla="*/ 544 h 1088"/>
                  <a:gd name="T14" fmla="*/ 1068 w 1086"/>
                  <a:gd name="T15" fmla="*/ 408 h 1088"/>
                  <a:gd name="T16" fmla="*/ 1019 w 1086"/>
                  <a:gd name="T17" fmla="*/ 285 h 1088"/>
                  <a:gd name="T18" fmla="*/ 944 w 1086"/>
                  <a:gd name="T19" fmla="*/ 179 h 1088"/>
                  <a:gd name="T20" fmla="*/ 845 w 1086"/>
                  <a:gd name="T21" fmla="*/ 93 h 1088"/>
                  <a:gd name="T22" fmla="*/ 729 w 1086"/>
                  <a:gd name="T23" fmla="*/ 33 h 1088"/>
                  <a:gd name="T24" fmla="*/ 598 w 1086"/>
                  <a:gd name="T25" fmla="*/ 3 h 1088"/>
                  <a:gd name="T26" fmla="*/ 487 w 1086"/>
                  <a:gd name="T27" fmla="*/ 3 h 1088"/>
                  <a:gd name="T28" fmla="*/ 356 w 1086"/>
                  <a:gd name="T29" fmla="*/ 33 h 1088"/>
                  <a:gd name="T30" fmla="*/ 240 w 1086"/>
                  <a:gd name="T31" fmla="*/ 93 h 1088"/>
                  <a:gd name="T32" fmla="*/ 141 w 1086"/>
                  <a:gd name="T33" fmla="*/ 179 h 1088"/>
                  <a:gd name="T34" fmla="*/ 66 w 1086"/>
                  <a:gd name="T35" fmla="*/ 285 h 1088"/>
                  <a:gd name="T36" fmla="*/ 17 w 1086"/>
                  <a:gd name="T37" fmla="*/ 408 h 1088"/>
                  <a:gd name="T38" fmla="*/ 0 w 1086"/>
                  <a:gd name="T39" fmla="*/ 544 h 1088"/>
                  <a:gd name="T40" fmla="*/ 11 w 1086"/>
                  <a:gd name="T41" fmla="*/ 653 h 1088"/>
                  <a:gd name="T42" fmla="*/ 54 w 1086"/>
                  <a:gd name="T43" fmla="*/ 780 h 1088"/>
                  <a:gd name="T44" fmla="*/ 124 w 1086"/>
                  <a:gd name="T45" fmla="*/ 890 h 1088"/>
                  <a:gd name="T46" fmla="*/ 218 w 1086"/>
                  <a:gd name="T47" fmla="*/ 979 h 1088"/>
                  <a:gd name="T48" fmla="*/ 331 w 1086"/>
                  <a:gd name="T49" fmla="*/ 1045 h 1088"/>
                  <a:gd name="T50" fmla="*/ 460 w 1086"/>
                  <a:gd name="T51" fmla="*/ 1082 h 1088"/>
                  <a:gd name="T52" fmla="*/ 543 w 1086"/>
                  <a:gd name="T53" fmla="*/ 224 h 1088"/>
                  <a:gd name="T54" fmla="*/ 607 w 1086"/>
                  <a:gd name="T55" fmla="*/ 230 h 1088"/>
                  <a:gd name="T56" fmla="*/ 681 w 1086"/>
                  <a:gd name="T57" fmla="*/ 255 h 1088"/>
                  <a:gd name="T58" fmla="*/ 745 w 1086"/>
                  <a:gd name="T59" fmla="*/ 297 h 1088"/>
                  <a:gd name="T60" fmla="*/ 799 w 1086"/>
                  <a:gd name="T61" fmla="*/ 353 h 1088"/>
                  <a:gd name="T62" fmla="*/ 837 w 1086"/>
                  <a:gd name="T63" fmla="*/ 420 h 1088"/>
                  <a:gd name="T64" fmla="*/ 859 w 1086"/>
                  <a:gd name="T65" fmla="*/ 495 h 1088"/>
                  <a:gd name="T66" fmla="*/ 862 w 1086"/>
                  <a:gd name="T67" fmla="*/ 560 h 1088"/>
                  <a:gd name="T68" fmla="*/ 848 w 1086"/>
                  <a:gd name="T69" fmla="*/ 639 h 1088"/>
                  <a:gd name="T70" fmla="*/ 816 w 1086"/>
                  <a:gd name="T71" fmla="*/ 709 h 1088"/>
                  <a:gd name="T72" fmla="*/ 768 w 1086"/>
                  <a:gd name="T73" fmla="*/ 770 h 1088"/>
                  <a:gd name="T74" fmla="*/ 709 w 1086"/>
                  <a:gd name="T75" fmla="*/ 818 h 1088"/>
                  <a:gd name="T76" fmla="*/ 637 w 1086"/>
                  <a:gd name="T77" fmla="*/ 850 h 1088"/>
                  <a:gd name="T78" fmla="*/ 559 w 1086"/>
                  <a:gd name="T79" fmla="*/ 863 h 1088"/>
                  <a:gd name="T80" fmla="*/ 494 w 1086"/>
                  <a:gd name="T81" fmla="*/ 861 h 1088"/>
                  <a:gd name="T82" fmla="*/ 418 w 1086"/>
                  <a:gd name="T83" fmla="*/ 839 h 1088"/>
                  <a:gd name="T84" fmla="*/ 351 w 1086"/>
                  <a:gd name="T85" fmla="*/ 800 h 1088"/>
                  <a:gd name="T86" fmla="*/ 295 w 1086"/>
                  <a:gd name="T87" fmla="*/ 748 h 1088"/>
                  <a:gd name="T88" fmla="*/ 255 w 1086"/>
                  <a:gd name="T89" fmla="*/ 682 h 1088"/>
                  <a:gd name="T90" fmla="*/ 230 w 1086"/>
                  <a:gd name="T91" fmla="*/ 608 h 1088"/>
                  <a:gd name="T92" fmla="*/ 223 w 1086"/>
                  <a:gd name="T93" fmla="*/ 544 h 1088"/>
                  <a:gd name="T94" fmla="*/ 234 w 1086"/>
                  <a:gd name="T95" fmla="*/ 464 h 1088"/>
                  <a:gd name="T96" fmla="*/ 262 w 1086"/>
                  <a:gd name="T97" fmla="*/ 391 h 1088"/>
                  <a:gd name="T98" fmla="*/ 306 w 1086"/>
                  <a:gd name="T99" fmla="*/ 329 h 1088"/>
                  <a:gd name="T100" fmla="*/ 365 w 1086"/>
                  <a:gd name="T101" fmla="*/ 279 h 1088"/>
                  <a:gd name="T102" fmla="*/ 432 w 1086"/>
                  <a:gd name="T103" fmla="*/ 243 h 1088"/>
                  <a:gd name="T104" fmla="*/ 510 w 1086"/>
                  <a:gd name="T105" fmla="*/ 225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088">
                    <a:moveTo>
                      <a:pt x="543" y="1088"/>
                    </a:moveTo>
                    <a:lnTo>
                      <a:pt x="543" y="1088"/>
                    </a:lnTo>
                    <a:lnTo>
                      <a:pt x="570" y="1088"/>
                    </a:lnTo>
                    <a:lnTo>
                      <a:pt x="598" y="1085"/>
                    </a:lnTo>
                    <a:lnTo>
                      <a:pt x="625" y="1082"/>
                    </a:lnTo>
                    <a:lnTo>
                      <a:pt x="651" y="1077"/>
                    </a:lnTo>
                    <a:lnTo>
                      <a:pt x="678" y="1071"/>
                    </a:lnTo>
                    <a:lnTo>
                      <a:pt x="704" y="1064"/>
                    </a:lnTo>
                    <a:lnTo>
                      <a:pt x="729" y="1054"/>
                    </a:lnTo>
                    <a:lnTo>
                      <a:pt x="754" y="1045"/>
                    </a:lnTo>
                    <a:lnTo>
                      <a:pt x="778" y="1034"/>
                    </a:lnTo>
                    <a:lnTo>
                      <a:pt x="801" y="1022"/>
                    </a:lnTo>
                    <a:lnTo>
                      <a:pt x="824" y="1009"/>
                    </a:lnTo>
                    <a:lnTo>
                      <a:pt x="845" y="995"/>
                    </a:lnTo>
                    <a:lnTo>
                      <a:pt x="867" y="979"/>
                    </a:lnTo>
                    <a:lnTo>
                      <a:pt x="887" y="964"/>
                    </a:lnTo>
                    <a:lnTo>
                      <a:pt x="907" y="947"/>
                    </a:lnTo>
                    <a:lnTo>
                      <a:pt x="926" y="928"/>
                    </a:lnTo>
                    <a:lnTo>
                      <a:pt x="944" y="910"/>
                    </a:lnTo>
                    <a:lnTo>
                      <a:pt x="961" y="890"/>
                    </a:lnTo>
                    <a:lnTo>
                      <a:pt x="978" y="869"/>
                    </a:lnTo>
                    <a:lnTo>
                      <a:pt x="993" y="848"/>
                    </a:lnTo>
                    <a:lnTo>
                      <a:pt x="1006" y="825"/>
                    </a:lnTo>
                    <a:lnTo>
                      <a:pt x="1019" y="802"/>
                    </a:lnTo>
                    <a:lnTo>
                      <a:pt x="1032" y="780"/>
                    </a:lnTo>
                    <a:lnTo>
                      <a:pt x="1043" y="755"/>
                    </a:lnTo>
                    <a:lnTo>
                      <a:pt x="1053" y="731"/>
                    </a:lnTo>
                    <a:lnTo>
                      <a:pt x="1061" y="706"/>
                    </a:lnTo>
                    <a:lnTo>
                      <a:pt x="1068" y="680"/>
                    </a:lnTo>
                    <a:lnTo>
                      <a:pt x="1074" y="653"/>
                    </a:lnTo>
                    <a:lnTo>
                      <a:pt x="1079" y="627"/>
                    </a:lnTo>
                    <a:lnTo>
                      <a:pt x="1082" y="600"/>
                    </a:lnTo>
                    <a:lnTo>
                      <a:pt x="1085" y="572"/>
                    </a:lnTo>
                    <a:lnTo>
                      <a:pt x="1086" y="544"/>
                    </a:lnTo>
                    <a:lnTo>
                      <a:pt x="1086" y="544"/>
                    </a:lnTo>
                    <a:lnTo>
                      <a:pt x="1085" y="516"/>
                    </a:lnTo>
                    <a:lnTo>
                      <a:pt x="1082" y="489"/>
                    </a:lnTo>
                    <a:lnTo>
                      <a:pt x="1079" y="461"/>
                    </a:lnTo>
                    <a:lnTo>
                      <a:pt x="1074" y="434"/>
                    </a:lnTo>
                    <a:lnTo>
                      <a:pt x="1068" y="408"/>
                    </a:lnTo>
                    <a:lnTo>
                      <a:pt x="1061" y="383"/>
                    </a:lnTo>
                    <a:lnTo>
                      <a:pt x="1053" y="358"/>
                    </a:lnTo>
                    <a:lnTo>
                      <a:pt x="1043" y="333"/>
                    </a:lnTo>
                    <a:lnTo>
                      <a:pt x="1032" y="309"/>
                    </a:lnTo>
                    <a:lnTo>
                      <a:pt x="1019" y="285"/>
                    </a:lnTo>
                    <a:lnTo>
                      <a:pt x="1006" y="262"/>
                    </a:lnTo>
                    <a:lnTo>
                      <a:pt x="993" y="240"/>
                    </a:lnTo>
                    <a:lnTo>
                      <a:pt x="978" y="219"/>
                    </a:lnTo>
                    <a:lnTo>
                      <a:pt x="961" y="198"/>
                    </a:lnTo>
                    <a:lnTo>
                      <a:pt x="944" y="179"/>
                    </a:lnTo>
                    <a:lnTo>
                      <a:pt x="926" y="160"/>
                    </a:lnTo>
                    <a:lnTo>
                      <a:pt x="907" y="142"/>
                    </a:lnTo>
                    <a:lnTo>
                      <a:pt x="887" y="124"/>
                    </a:lnTo>
                    <a:lnTo>
                      <a:pt x="867" y="108"/>
                    </a:lnTo>
                    <a:lnTo>
                      <a:pt x="845" y="93"/>
                    </a:lnTo>
                    <a:lnTo>
                      <a:pt x="824" y="78"/>
                    </a:lnTo>
                    <a:lnTo>
                      <a:pt x="801" y="65"/>
                    </a:lnTo>
                    <a:lnTo>
                      <a:pt x="778" y="53"/>
                    </a:lnTo>
                    <a:lnTo>
                      <a:pt x="754" y="43"/>
                    </a:lnTo>
                    <a:lnTo>
                      <a:pt x="729" y="33"/>
                    </a:lnTo>
                    <a:lnTo>
                      <a:pt x="704" y="25"/>
                    </a:lnTo>
                    <a:lnTo>
                      <a:pt x="678" y="18"/>
                    </a:lnTo>
                    <a:lnTo>
                      <a:pt x="651" y="11"/>
                    </a:lnTo>
                    <a:lnTo>
                      <a:pt x="625" y="6"/>
                    </a:lnTo>
                    <a:lnTo>
                      <a:pt x="598" y="3"/>
                    </a:lnTo>
                    <a:lnTo>
                      <a:pt x="570" y="1"/>
                    </a:lnTo>
                    <a:lnTo>
                      <a:pt x="543" y="0"/>
                    </a:lnTo>
                    <a:lnTo>
                      <a:pt x="543" y="0"/>
                    </a:lnTo>
                    <a:lnTo>
                      <a:pt x="515" y="1"/>
                    </a:lnTo>
                    <a:lnTo>
                      <a:pt x="487" y="3"/>
                    </a:lnTo>
                    <a:lnTo>
                      <a:pt x="460" y="6"/>
                    </a:lnTo>
                    <a:lnTo>
                      <a:pt x="434" y="11"/>
                    </a:lnTo>
                    <a:lnTo>
                      <a:pt x="407" y="18"/>
                    </a:lnTo>
                    <a:lnTo>
                      <a:pt x="381" y="25"/>
                    </a:lnTo>
                    <a:lnTo>
                      <a:pt x="356" y="33"/>
                    </a:lnTo>
                    <a:lnTo>
                      <a:pt x="331" y="43"/>
                    </a:lnTo>
                    <a:lnTo>
                      <a:pt x="307" y="53"/>
                    </a:lnTo>
                    <a:lnTo>
                      <a:pt x="284" y="65"/>
                    </a:lnTo>
                    <a:lnTo>
                      <a:pt x="261" y="78"/>
                    </a:lnTo>
                    <a:lnTo>
                      <a:pt x="240" y="93"/>
                    </a:lnTo>
                    <a:lnTo>
                      <a:pt x="218" y="108"/>
                    </a:lnTo>
                    <a:lnTo>
                      <a:pt x="198" y="124"/>
                    </a:lnTo>
                    <a:lnTo>
                      <a:pt x="178" y="142"/>
                    </a:lnTo>
                    <a:lnTo>
                      <a:pt x="159" y="160"/>
                    </a:lnTo>
                    <a:lnTo>
                      <a:pt x="141" y="179"/>
                    </a:lnTo>
                    <a:lnTo>
                      <a:pt x="124" y="198"/>
                    </a:lnTo>
                    <a:lnTo>
                      <a:pt x="107" y="219"/>
                    </a:lnTo>
                    <a:lnTo>
                      <a:pt x="93" y="240"/>
                    </a:lnTo>
                    <a:lnTo>
                      <a:pt x="79" y="262"/>
                    </a:lnTo>
                    <a:lnTo>
                      <a:pt x="66" y="285"/>
                    </a:lnTo>
                    <a:lnTo>
                      <a:pt x="54" y="309"/>
                    </a:lnTo>
                    <a:lnTo>
                      <a:pt x="42" y="333"/>
                    </a:lnTo>
                    <a:lnTo>
                      <a:pt x="32" y="358"/>
                    </a:lnTo>
                    <a:lnTo>
                      <a:pt x="24" y="383"/>
                    </a:lnTo>
                    <a:lnTo>
                      <a:pt x="17" y="408"/>
                    </a:lnTo>
                    <a:lnTo>
                      <a:pt x="11" y="434"/>
                    </a:lnTo>
                    <a:lnTo>
                      <a:pt x="6" y="461"/>
                    </a:lnTo>
                    <a:lnTo>
                      <a:pt x="3" y="489"/>
                    </a:lnTo>
                    <a:lnTo>
                      <a:pt x="0" y="51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0" y="572"/>
                    </a:lnTo>
                    <a:lnTo>
                      <a:pt x="3" y="600"/>
                    </a:lnTo>
                    <a:lnTo>
                      <a:pt x="6" y="627"/>
                    </a:lnTo>
                    <a:lnTo>
                      <a:pt x="11" y="653"/>
                    </a:lnTo>
                    <a:lnTo>
                      <a:pt x="17" y="680"/>
                    </a:lnTo>
                    <a:lnTo>
                      <a:pt x="24" y="706"/>
                    </a:lnTo>
                    <a:lnTo>
                      <a:pt x="32" y="731"/>
                    </a:lnTo>
                    <a:lnTo>
                      <a:pt x="42" y="755"/>
                    </a:lnTo>
                    <a:lnTo>
                      <a:pt x="54" y="780"/>
                    </a:lnTo>
                    <a:lnTo>
                      <a:pt x="66" y="802"/>
                    </a:lnTo>
                    <a:lnTo>
                      <a:pt x="79" y="825"/>
                    </a:lnTo>
                    <a:lnTo>
                      <a:pt x="93" y="848"/>
                    </a:lnTo>
                    <a:lnTo>
                      <a:pt x="107" y="869"/>
                    </a:lnTo>
                    <a:lnTo>
                      <a:pt x="124" y="890"/>
                    </a:lnTo>
                    <a:lnTo>
                      <a:pt x="141" y="910"/>
                    </a:lnTo>
                    <a:lnTo>
                      <a:pt x="159" y="928"/>
                    </a:lnTo>
                    <a:lnTo>
                      <a:pt x="178" y="947"/>
                    </a:lnTo>
                    <a:lnTo>
                      <a:pt x="198" y="964"/>
                    </a:lnTo>
                    <a:lnTo>
                      <a:pt x="218" y="979"/>
                    </a:lnTo>
                    <a:lnTo>
                      <a:pt x="240" y="995"/>
                    </a:lnTo>
                    <a:lnTo>
                      <a:pt x="261" y="1009"/>
                    </a:lnTo>
                    <a:lnTo>
                      <a:pt x="284" y="1022"/>
                    </a:lnTo>
                    <a:lnTo>
                      <a:pt x="307" y="1034"/>
                    </a:lnTo>
                    <a:lnTo>
                      <a:pt x="331" y="1045"/>
                    </a:lnTo>
                    <a:lnTo>
                      <a:pt x="356" y="1054"/>
                    </a:lnTo>
                    <a:lnTo>
                      <a:pt x="381" y="1064"/>
                    </a:lnTo>
                    <a:lnTo>
                      <a:pt x="407" y="1071"/>
                    </a:lnTo>
                    <a:lnTo>
                      <a:pt x="434" y="1077"/>
                    </a:lnTo>
                    <a:lnTo>
                      <a:pt x="460" y="1082"/>
                    </a:lnTo>
                    <a:lnTo>
                      <a:pt x="487" y="1085"/>
                    </a:lnTo>
                    <a:lnTo>
                      <a:pt x="515" y="1088"/>
                    </a:lnTo>
                    <a:lnTo>
                      <a:pt x="543" y="1088"/>
                    </a:lnTo>
                    <a:lnTo>
                      <a:pt x="543" y="1088"/>
                    </a:lnTo>
                    <a:close/>
                    <a:moveTo>
                      <a:pt x="543" y="224"/>
                    </a:moveTo>
                    <a:lnTo>
                      <a:pt x="543" y="224"/>
                    </a:lnTo>
                    <a:lnTo>
                      <a:pt x="559" y="224"/>
                    </a:lnTo>
                    <a:lnTo>
                      <a:pt x="575" y="225"/>
                    </a:lnTo>
                    <a:lnTo>
                      <a:pt x="591" y="228"/>
                    </a:lnTo>
                    <a:lnTo>
                      <a:pt x="607" y="230"/>
                    </a:lnTo>
                    <a:lnTo>
                      <a:pt x="623" y="234"/>
                    </a:lnTo>
                    <a:lnTo>
                      <a:pt x="637" y="238"/>
                    </a:lnTo>
                    <a:lnTo>
                      <a:pt x="653" y="243"/>
                    </a:lnTo>
                    <a:lnTo>
                      <a:pt x="667" y="249"/>
                    </a:lnTo>
                    <a:lnTo>
                      <a:pt x="681" y="255"/>
                    </a:lnTo>
                    <a:lnTo>
                      <a:pt x="694" y="262"/>
                    </a:lnTo>
                    <a:lnTo>
                      <a:pt x="709" y="271"/>
                    </a:lnTo>
                    <a:lnTo>
                      <a:pt x="722" y="279"/>
                    </a:lnTo>
                    <a:lnTo>
                      <a:pt x="734" y="287"/>
                    </a:lnTo>
                    <a:lnTo>
                      <a:pt x="745" y="297"/>
                    </a:lnTo>
                    <a:lnTo>
                      <a:pt x="757" y="308"/>
                    </a:lnTo>
                    <a:lnTo>
                      <a:pt x="768" y="317"/>
                    </a:lnTo>
                    <a:lnTo>
                      <a:pt x="779" y="329"/>
                    </a:lnTo>
                    <a:lnTo>
                      <a:pt x="790" y="340"/>
                    </a:lnTo>
                    <a:lnTo>
                      <a:pt x="799" y="353"/>
                    </a:lnTo>
                    <a:lnTo>
                      <a:pt x="807" y="365"/>
                    </a:lnTo>
                    <a:lnTo>
                      <a:pt x="816" y="378"/>
                    </a:lnTo>
                    <a:lnTo>
                      <a:pt x="824" y="391"/>
                    </a:lnTo>
                    <a:lnTo>
                      <a:pt x="831" y="405"/>
                    </a:lnTo>
                    <a:lnTo>
                      <a:pt x="837" y="420"/>
                    </a:lnTo>
                    <a:lnTo>
                      <a:pt x="843" y="434"/>
                    </a:lnTo>
                    <a:lnTo>
                      <a:pt x="848" y="448"/>
                    </a:lnTo>
                    <a:lnTo>
                      <a:pt x="853" y="464"/>
                    </a:lnTo>
                    <a:lnTo>
                      <a:pt x="856" y="479"/>
                    </a:lnTo>
                    <a:lnTo>
                      <a:pt x="859" y="495"/>
                    </a:lnTo>
                    <a:lnTo>
                      <a:pt x="861" y="511"/>
                    </a:lnTo>
                    <a:lnTo>
                      <a:pt x="862" y="527"/>
                    </a:lnTo>
                    <a:lnTo>
                      <a:pt x="862" y="544"/>
                    </a:lnTo>
                    <a:lnTo>
                      <a:pt x="862" y="544"/>
                    </a:lnTo>
                    <a:lnTo>
                      <a:pt x="862" y="560"/>
                    </a:lnTo>
                    <a:lnTo>
                      <a:pt x="861" y="577"/>
                    </a:lnTo>
                    <a:lnTo>
                      <a:pt x="859" y="593"/>
                    </a:lnTo>
                    <a:lnTo>
                      <a:pt x="856" y="608"/>
                    </a:lnTo>
                    <a:lnTo>
                      <a:pt x="853" y="624"/>
                    </a:lnTo>
                    <a:lnTo>
                      <a:pt x="848" y="639"/>
                    </a:lnTo>
                    <a:lnTo>
                      <a:pt x="843" y="653"/>
                    </a:lnTo>
                    <a:lnTo>
                      <a:pt x="837" y="669"/>
                    </a:lnTo>
                    <a:lnTo>
                      <a:pt x="831" y="682"/>
                    </a:lnTo>
                    <a:lnTo>
                      <a:pt x="824" y="696"/>
                    </a:lnTo>
                    <a:lnTo>
                      <a:pt x="816" y="709"/>
                    </a:lnTo>
                    <a:lnTo>
                      <a:pt x="807" y="723"/>
                    </a:lnTo>
                    <a:lnTo>
                      <a:pt x="799" y="736"/>
                    </a:lnTo>
                    <a:lnTo>
                      <a:pt x="790" y="748"/>
                    </a:lnTo>
                    <a:lnTo>
                      <a:pt x="779" y="760"/>
                    </a:lnTo>
                    <a:lnTo>
                      <a:pt x="768" y="770"/>
                    </a:lnTo>
                    <a:lnTo>
                      <a:pt x="757" y="781"/>
                    </a:lnTo>
                    <a:lnTo>
                      <a:pt x="745" y="791"/>
                    </a:lnTo>
                    <a:lnTo>
                      <a:pt x="734" y="800"/>
                    </a:lnTo>
                    <a:lnTo>
                      <a:pt x="722" y="810"/>
                    </a:lnTo>
                    <a:lnTo>
                      <a:pt x="709" y="818"/>
                    </a:lnTo>
                    <a:lnTo>
                      <a:pt x="694" y="825"/>
                    </a:lnTo>
                    <a:lnTo>
                      <a:pt x="681" y="832"/>
                    </a:lnTo>
                    <a:lnTo>
                      <a:pt x="667" y="839"/>
                    </a:lnTo>
                    <a:lnTo>
                      <a:pt x="653" y="844"/>
                    </a:lnTo>
                    <a:lnTo>
                      <a:pt x="637" y="850"/>
                    </a:lnTo>
                    <a:lnTo>
                      <a:pt x="623" y="854"/>
                    </a:lnTo>
                    <a:lnTo>
                      <a:pt x="607" y="857"/>
                    </a:lnTo>
                    <a:lnTo>
                      <a:pt x="591" y="861"/>
                    </a:lnTo>
                    <a:lnTo>
                      <a:pt x="575" y="862"/>
                    </a:lnTo>
                    <a:lnTo>
                      <a:pt x="559" y="863"/>
                    </a:lnTo>
                    <a:lnTo>
                      <a:pt x="543" y="865"/>
                    </a:lnTo>
                    <a:lnTo>
                      <a:pt x="543" y="865"/>
                    </a:lnTo>
                    <a:lnTo>
                      <a:pt x="526" y="863"/>
                    </a:lnTo>
                    <a:lnTo>
                      <a:pt x="510" y="862"/>
                    </a:lnTo>
                    <a:lnTo>
                      <a:pt x="494" y="861"/>
                    </a:lnTo>
                    <a:lnTo>
                      <a:pt x="479" y="857"/>
                    </a:lnTo>
                    <a:lnTo>
                      <a:pt x="463" y="854"/>
                    </a:lnTo>
                    <a:lnTo>
                      <a:pt x="448" y="850"/>
                    </a:lnTo>
                    <a:lnTo>
                      <a:pt x="432" y="844"/>
                    </a:lnTo>
                    <a:lnTo>
                      <a:pt x="418" y="839"/>
                    </a:lnTo>
                    <a:lnTo>
                      <a:pt x="404" y="832"/>
                    </a:lnTo>
                    <a:lnTo>
                      <a:pt x="391" y="825"/>
                    </a:lnTo>
                    <a:lnTo>
                      <a:pt x="376" y="818"/>
                    </a:lnTo>
                    <a:lnTo>
                      <a:pt x="365" y="810"/>
                    </a:lnTo>
                    <a:lnTo>
                      <a:pt x="351" y="800"/>
                    </a:lnTo>
                    <a:lnTo>
                      <a:pt x="340" y="791"/>
                    </a:lnTo>
                    <a:lnTo>
                      <a:pt x="328" y="781"/>
                    </a:lnTo>
                    <a:lnTo>
                      <a:pt x="317" y="770"/>
                    </a:lnTo>
                    <a:lnTo>
                      <a:pt x="306" y="760"/>
                    </a:lnTo>
                    <a:lnTo>
                      <a:pt x="295" y="748"/>
                    </a:lnTo>
                    <a:lnTo>
                      <a:pt x="286" y="736"/>
                    </a:lnTo>
                    <a:lnTo>
                      <a:pt x="278" y="723"/>
                    </a:lnTo>
                    <a:lnTo>
                      <a:pt x="269" y="709"/>
                    </a:lnTo>
                    <a:lnTo>
                      <a:pt x="262" y="696"/>
                    </a:lnTo>
                    <a:lnTo>
                      <a:pt x="255" y="682"/>
                    </a:lnTo>
                    <a:lnTo>
                      <a:pt x="248" y="669"/>
                    </a:lnTo>
                    <a:lnTo>
                      <a:pt x="242" y="653"/>
                    </a:lnTo>
                    <a:lnTo>
                      <a:pt x="237" y="639"/>
                    </a:lnTo>
                    <a:lnTo>
                      <a:pt x="234" y="624"/>
                    </a:lnTo>
                    <a:lnTo>
                      <a:pt x="230" y="608"/>
                    </a:lnTo>
                    <a:lnTo>
                      <a:pt x="226" y="593"/>
                    </a:lnTo>
                    <a:lnTo>
                      <a:pt x="224" y="577"/>
                    </a:lnTo>
                    <a:lnTo>
                      <a:pt x="223" y="560"/>
                    </a:lnTo>
                    <a:lnTo>
                      <a:pt x="223" y="544"/>
                    </a:lnTo>
                    <a:lnTo>
                      <a:pt x="223" y="544"/>
                    </a:lnTo>
                    <a:lnTo>
                      <a:pt x="223" y="527"/>
                    </a:lnTo>
                    <a:lnTo>
                      <a:pt x="224" y="511"/>
                    </a:lnTo>
                    <a:lnTo>
                      <a:pt x="226" y="495"/>
                    </a:lnTo>
                    <a:lnTo>
                      <a:pt x="230" y="479"/>
                    </a:lnTo>
                    <a:lnTo>
                      <a:pt x="234" y="464"/>
                    </a:lnTo>
                    <a:lnTo>
                      <a:pt x="237" y="448"/>
                    </a:lnTo>
                    <a:lnTo>
                      <a:pt x="242" y="434"/>
                    </a:lnTo>
                    <a:lnTo>
                      <a:pt x="248" y="420"/>
                    </a:lnTo>
                    <a:lnTo>
                      <a:pt x="255" y="405"/>
                    </a:lnTo>
                    <a:lnTo>
                      <a:pt x="262" y="391"/>
                    </a:lnTo>
                    <a:lnTo>
                      <a:pt x="269" y="378"/>
                    </a:lnTo>
                    <a:lnTo>
                      <a:pt x="278" y="365"/>
                    </a:lnTo>
                    <a:lnTo>
                      <a:pt x="286" y="353"/>
                    </a:lnTo>
                    <a:lnTo>
                      <a:pt x="295" y="340"/>
                    </a:lnTo>
                    <a:lnTo>
                      <a:pt x="306" y="329"/>
                    </a:lnTo>
                    <a:lnTo>
                      <a:pt x="317" y="317"/>
                    </a:lnTo>
                    <a:lnTo>
                      <a:pt x="328" y="308"/>
                    </a:lnTo>
                    <a:lnTo>
                      <a:pt x="340" y="297"/>
                    </a:lnTo>
                    <a:lnTo>
                      <a:pt x="351" y="287"/>
                    </a:lnTo>
                    <a:lnTo>
                      <a:pt x="365" y="279"/>
                    </a:lnTo>
                    <a:lnTo>
                      <a:pt x="376" y="271"/>
                    </a:lnTo>
                    <a:lnTo>
                      <a:pt x="391" y="262"/>
                    </a:lnTo>
                    <a:lnTo>
                      <a:pt x="404" y="255"/>
                    </a:lnTo>
                    <a:lnTo>
                      <a:pt x="418" y="249"/>
                    </a:lnTo>
                    <a:lnTo>
                      <a:pt x="432" y="243"/>
                    </a:lnTo>
                    <a:lnTo>
                      <a:pt x="448" y="238"/>
                    </a:lnTo>
                    <a:lnTo>
                      <a:pt x="463" y="234"/>
                    </a:lnTo>
                    <a:lnTo>
                      <a:pt x="479" y="230"/>
                    </a:lnTo>
                    <a:lnTo>
                      <a:pt x="494" y="228"/>
                    </a:lnTo>
                    <a:lnTo>
                      <a:pt x="510" y="225"/>
                    </a:lnTo>
                    <a:lnTo>
                      <a:pt x="526" y="224"/>
                    </a:lnTo>
                    <a:lnTo>
                      <a:pt x="543" y="224"/>
                    </a:lnTo>
                    <a:lnTo>
                      <a:pt x="543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DC1A406-A386-8DFD-AF9A-4E98CB19CC1C}"/>
              </a:ext>
            </a:extLst>
          </p:cNvPr>
          <p:cNvGrpSpPr/>
          <p:nvPr/>
        </p:nvGrpSpPr>
        <p:grpSpPr>
          <a:xfrm>
            <a:off x="8967269" y="3666333"/>
            <a:ext cx="1280160" cy="1280160"/>
            <a:chOff x="8120046" y="3983660"/>
            <a:chExt cx="1280160" cy="1280160"/>
          </a:xfrm>
          <a:effectLst>
            <a:outerShdw blurRad="1778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FD25F08-09FE-7DE3-DEFA-7369F8A1E4A6}"/>
                </a:ext>
              </a:extLst>
            </p:cNvPr>
            <p:cNvSpPr/>
            <p:nvPr/>
          </p:nvSpPr>
          <p:spPr>
            <a:xfrm>
              <a:off x="8120046" y="3983660"/>
              <a:ext cx="1280160" cy="1280160"/>
            </a:xfrm>
            <a:prstGeom prst="ellipse">
              <a:avLst/>
            </a:prstGeom>
            <a:solidFill>
              <a:srgbClr val="518E32"/>
            </a:solidFill>
            <a:ln w="1143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1E278E2-8FBB-9479-CD63-1CB3F18D9A52}"/>
                </a:ext>
              </a:extLst>
            </p:cNvPr>
            <p:cNvGrpSpPr/>
            <p:nvPr/>
          </p:nvGrpSpPr>
          <p:grpSpPr>
            <a:xfrm>
              <a:off x="8348646" y="4212260"/>
              <a:ext cx="822960" cy="822960"/>
              <a:chOff x="3400425" y="2640013"/>
              <a:chExt cx="501650" cy="501650"/>
            </a:xfrm>
            <a:solidFill>
              <a:schemeClr val="bg1"/>
            </a:solidFill>
          </p:grpSpPr>
          <p:sp>
            <p:nvSpPr>
              <p:cNvPr id="76" name="Freeform 65">
                <a:extLst>
                  <a:ext uri="{FF2B5EF4-FFF2-40B4-BE49-F238E27FC236}">
                    <a16:creationId xmlns:a16="http://schemas.microsoft.com/office/drawing/2014/main" id="{2C268FE4-4BEC-113C-7973-DB5822098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0" y="2803526"/>
                <a:ext cx="101600" cy="174625"/>
              </a:xfrm>
              <a:custGeom>
                <a:avLst/>
                <a:gdLst>
                  <a:gd name="T0" fmla="*/ 56 w 64"/>
                  <a:gd name="T1" fmla="*/ 31 h 110"/>
                  <a:gd name="T2" fmla="*/ 62 w 64"/>
                  <a:gd name="T3" fmla="*/ 29 h 110"/>
                  <a:gd name="T4" fmla="*/ 64 w 64"/>
                  <a:gd name="T5" fmla="*/ 23 h 110"/>
                  <a:gd name="T6" fmla="*/ 64 w 64"/>
                  <a:gd name="T7" fmla="*/ 19 h 110"/>
                  <a:gd name="T8" fmla="*/ 60 w 64"/>
                  <a:gd name="T9" fmla="*/ 16 h 110"/>
                  <a:gd name="T10" fmla="*/ 40 w 64"/>
                  <a:gd name="T11" fmla="*/ 16 h 110"/>
                  <a:gd name="T12" fmla="*/ 40 w 64"/>
                  <a:gd name="T13" fmla="*/ 8 h 110"/>
                  <a:gd name="T14" fmla="*/ 38 w 64"/>
                  <a:gd name="T15" fmla="*/ 2 h 110"/>
                  <a:gd name="T16" fmla="*/ 32 w 64"/>
                  <a:gd name="T17" fmla="*/ 0 h 110"/>
                  <a:gd name="T18" fmla="*/ 28 w 64"/>
                  <a:gd name="T19" fmla="*/ 0 h 110"/>
                  <a:gd name="T20" fmla="*/ 24 w 64"/>
                  <a:gd name="T21" fmla="*/ 4 h 110"/>
                  <a:gd name="T22" fmla="*/ 24 w 64"/>
                  <a:gd name="T23" fmla="*/ 16 h 110"/>
                  <a:gd name="T24" fmla="*/ 8 w 64"/>
                  <a:gd name="T25" fmla="*/ 16 h 110"/>
                  <a:gd name="T26" fmla="*/ 2 w 64"/>
                  <a:gd name="T27" fmla="*/ 17 h 110"/>
                  <a:gd name="T28" fmla="*/ 0 w 64"/>
                  <a:gd name="T29" fmla="*/ 23 h 110"/>
                  <a:gd name="T30" fmla="*/ 0 w 64"/>
                  <a:gd name="T31" fmla="*/ 55 h 110"/>
                  <a:gd name="T32" fmla="*/ 2 w 64"/>
                  <a:gd name="T33" fmla="*/ 61 h 110"/>
                  <a:gd name="T34" fmla="*/ 8 w 64"/>
                  <a:gd name="T35" fmla="*/ 63 h 110"/>
                  <a:gd name="T36" fmla="*/ 48 w 64"/>
                  <a:gd name="T37" fmla="*/ 79 h 110"/>
                  <a:gd name="T38" fmla="*/ 8 w 64"/>
                  <a:gd name="T39" fmla="*/ 79 h 110"/>
                  <a:gd name="T40" fmla="*/ 2 w 64"/>
                  <a:gd name="T41" fmla="*/ 81 h 110"/>
                  <a:gd name="T42" fmla="*/ 0 w 64"/>
                  <a:gd name="T43" fmla="*/ 87 h 110"/>
                  <a:gd name="T44" fmla="*/ 0 w 64"/>
                  <a:gd name="T45" fmla="*/ 91 h 110"/>
                  <a:gd name="T46" fmla="*/ 4 w 64"/>
                  <a:gd name="T47" fmla="*/ 95 h 110"/>
                  <a:gd name="T48" fmla="*/ 24 w 64"/>
                  <a:gd name="T49" fmla="*/ 95 h 110"/>
                  <a:gd name="T50" fmla="*/ 24 w 64"/>
                  <a:gd name="T51" fmla="*/ 102 h 110"/>
                  <a:gd name="T52" fmla="*/ 26 w 64"/>
                  <a:gd name="T53" fmla="*/ 108 h 110"/>
                  <a:gd name="T54" fmla="*/ 32 w 64"/>
                  <a:gd name="T55" fmla="*/ 110 h 110"/>
                  <a:gd name="T56" fmla="*/ 36 w 64"/>
                  <a:gd name="T57" fmla="*/ 110 h 110"/>
                  <a:gd name="T58" fmla="*/ 40 w 64"/>
                  <a:gd name="T59" fmla="*/ 106 h 110"/>
                  <a:gd name="T60" fmla="*/ 40 w 64"/>
                  <a:gd name="T61" fmla="*/ 95 h 110"/>
                  <a:gd name="T62" fmla="*/ 56 w 64"/>
                  <a:gd name="T63" fmla="*/ 95 h 110"/>
                  <a:gd name="T64" fmla="*/ 62 w 64"/>
                  <a:gd name="T65" fmla="*/ 93 h 110"/>
                  <a:gd name="T66" fmla="*/ 64 w 64"/>
                  <a:gd name="T67" fmla="*/ 87 h 110"/>
                  <a:gd name="T68" fmla="*/ 64 w 64"/>
                  <a:gd name="T69" fmla="*/ 55 h 110"/>
                  <a:gd name="T70" fmla="*/ 62 w 64"/>
                  <a:gd name="T71" fmla="*/ 49 h 110"/>
                  <a:gd name="T72" fmla="*/ 56 w 64"/>
                  <a:gd name="T73" fmla="*/ 47 h 110"/>
                  <a:gd name="T74" fmla="*/ 16 w 64"/>
                  <a:gd name="T75" fmla="*/ 3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110">
                    <a:moveTo>
                      <a:pt x="56" y="31"/>
                    </a:moveTo>
                    <a:lnTo>
                      <a:pt x="56" y="31"/>
                    </a:lnTo>
                    <a:lnTo>
                      <a:pt x="60" y="31"/>
                    </a:lnTo>
                    <a:lnTo>
                      <a:pt x="62" y="29"/>
                    </a:lnTo>
                    <a:lnTo>
                      <a:pt x="64" y="27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19"/>
                    </a:lnTo>
                    <a:lnTo>
                      <a:pt x="62" y="17"/>
                    </a:lnTo>
                    <a:lnTo>
                      <a:pt x="60" y="16"/>
                    </a:lnTo>
                    <a:lnTo>
                      <a:pt x="56" y="16"/>
                    </a:lnTo>
                    <a:lnTo>
                      <a:pt x="40" y="16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2" y="61"/>
                    </a:lnTo>
                    <a:lnTo>
                      <a:pt x="4" y="63"/>
                    </a:lnTo>
                    <a:lnTo>
                      <a:pt x="8" y="63"/>
                    </a:lnTo>
                    <a:lnTo>
                      <a:pt x="48" y="63"/>
                    </a:lnTo>
                    <a:lnTo>
                      <a:pt x="48" y="79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4" y="79"/>
                    </a:lnTo>
                    <a:lnTo>
                      <a:pt x="2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2" y="93"/>
                    </a:lnTo>
                    <a:lnTo>
                      <a:pt x="4" y="95"/>
                    </a:lnTo>
                    <a:lnTo>
                      <a:pt x="8" y="95"/>
                    </a:lnTo>
                    <a:lnTo>
                      <a:pt x="24" y="95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6"/>
                    </a:lnTo>
                    <a:lnTo>
                      <a:pt x="26" y="108"/>
                    </a:lnTo>
                    <a:lnTo>
                      <a:pt x="28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36" y="110"/>
                    </a:lnTo>
                    <a:lnTo>
                      <a:pt x="38" y="108"/>
                    </a:lnTo>
                    <a:lnTo>
                      <a:pt x="40" y="106"/>
                    </a:lnTo>
                    <a:lnTo>
                      <a:pt x="40" y="102"/>
                    </a:lnTo>
                    <a:lnTo>
                      <a:pt x="40" y="95"/>
                    </a:lnTo>
                    <a:lnTo>
                      <a:pt x="56" y="95"/>
                    </a:lnTo>
                    <a:lnTo>
                      <a:pt x="56" y="95"/>
                    </a:lnTo>
                    <a:lnTo>
                      <a:pt x="60" y="95"/>
                    </a:lnTo>
                    <a:lnTo>
                      <a:pt x="62" y="93"/>
                    </a:lnTo>
                    <a:lnTo>
                      <a:pt x="64" y="91"/>
                    </a:lnTo>
                    <a:lnTo>
                      <a:pt x="64" y="87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1"/>
                    </a:lnTo>
                    <a:lnTo>
                      <a:pt x="62" y="49"/>
                    </a:lnTo>
                    <a:lnTo>
                      <a:pt x="60" y="47"/>
                    </a:lnTo>
                    <a:lnTo>
                      <a:pt x="56" y="47"/>
                    </a:lnTo>
                    <a:lnTo>
                      <a:pt x="16" y="47"/>
                    </a:lnTo>
                    <a:lnTo>
                      <a:pt x="16" y="31"/>
                    </a:lnTo>
                    <a:lnTo>
                      <a:pt x="56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66">
                <a:extLst>
                  <a:ext uri="{FF2B5EF4-FFF2-40B4-BE49-F238E27FC236}">
                    <a16:creationId xmlns:a16="http://schemas.microsoft.com/office/drawing/2014/main" id="{70D40DCF-39A4-93B8-F730-1B1C0B25AD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0425" y="2640013"/>
                <a:ext cx="501650" cy="501650"/>
              </a:xfrm>
              <a:custGeom>
                <a:avLst/>
                <a:gdLst>
                  <a:gd name="T0" fmla="*/ 282 w 316"/>
                  <a:gd name="T1" fmla="*/ 107 h 316"/>
                  <a:gd name="T2" fmla="*/ 288 w 316"/>
                  <a:gd name="T3" fmla="*/ 71 h 316"/>
                  <a:gd name="T4" fmla="*/ 286 w 316"/>
                  <a:gd name="T5" fmla="*/ 63 h 316"/>
                  <a:gd name="T6" fmla="*/ 247 w 316"/>
                  <a:gd name="T7" fmla="*/ 28 h 316"/>
                  <a:gd name="T8" fmla="*/ 227 w 316"/>
                  <a:gd name="T9" fmla="*/ 43 h 316"/>
                  <a:gd name="T10" fmla="*/ 190 w 316"/>
                  <a:gd name="T11" fmla="*/ 8 h 316"/>
                  <a:gd name="T12" fmla="*/ 182 w 316"/>
                  <a:gd name="T13" fmla="*/ 0 h 316"/>
                  <a:gd name="T14" fmla="*/ 128 w 316"/>
                  <a:gd name="T15" fmla="*/ 2 h 316"/>
                  <a:gd name="T16" fmla="*/ 126 w 316"/>
                  <a:gd name="T17" fmla="*/ 28 h 316"/>
                  <a:gd name="T18" fmla="*/ 75 w 316"/>
                  <a:gd name="T19" fmla="*/ 30 h 316"/>
                  <a:gd name="T20" fmla="*/ 65 w 316"/>
                  <a:gd name="T21" fmla="*/ 28 h 316"/>
                  <a:gd name="T22" fmla="*/ 28 w 316"/>
                  <a:gd name="T23" fmla="*/ 65 h 316"/>
                  <a:gd name="T24" fmla="*/ 30 w 316"/>
                  <a:gd name="T25" fmla="*/ 75 h 316"/>
                  <a:gd name="T26" fmla="*/ 28 w 316"/>
                  <a:gd name="T27" fmla="*/ 126 h 316"/>
                  <a:gd name="T28" fmla="*/ 2 w 316"/>
                  <a:gd name="T29" fmla="*/ 128 h 316"/>
                  <a:gd name="T30" fmla="*/ 0 w 316"/>
                  <a:gd name="T31" fmla="*/ 182 h 316"/>
                  <a:gd name="T32" fmla="*/ 8 w 316"/>
                  <a:gd name="T33" fmla="*/ 190 h 316"/>
                  <a:gd name="T34" fmla="*/ 43 w 316"/>
                  <a:gd name="T35" fmla="*/ 227 h 316"/>
                  <a:gd name="T36" fmla="*/ 28 w 316"/>
                  <a:gd name="T37" fmla="*/ 247 h 316"/>
                  <a:gd name="T38" fmla="*/ 63 w 316"/>
                  <a:gd name="T39" fmla="*/ 286 h 316"/>
                  <a:gd name="T40" fmla="*/ 75 w 316"/>
                  <a:gd name="T41" fmla="*/ 286 h 316"/>
                  <a:gd name="T42" fmla="*/ 126 w 316"/>
                  <a:gd name="T43" fmla="*/ 288 h 316"/>
                  <a:gd name="T44" fmla="*/ 128 w 316"/>
                  <a:gd name="T45" fmla="*/ 314 h 316"/>
                  <a:gd name="T46" fmla="*/ 182 w 316"/>
                  <a:gd name="T47" fmla="*/ 316 h 316"/>
                  <a:gd name="T48" fmla="*/ 190 w 316"/>
                  <a:gd name="T49" fmla="*/ 308 h 316"/>
                  <a:gd name="T50" fmla="*/ 227 w 316"/>
                  <a:gd name="T51" fmla="*/ 273 h 316"/>
                  <a:gd name="T52" fmla="*/ 247 w 316"/>
                  <a:gd name="T53" fmla="*/ 288 h 316"/>
                  <a:gd name="T54" fmla="*/ 286 w 316"/>
                  <a:gd name="T55" fmla="*/ 253 h 316"/>
                  <a:gd name="T56" fmla="*/ 286 w 316"/>
                  <a:gd name="T57" fmla="*/ 241 h 316"/>
                  <a:gd name="T58" fmla="*/ 288 w 316"/>
                  <a:gd name="T59" fmla="*/ 190 h 316"/>
                  <a:gd name="T60" fmla="*/ 314 w 316"/>
                  <a:gd name="T61" fmla="*/ 188 h 316"/>
                  <a:gd name="T62" fmla="*/ 316 w 316"/>
                  <a:gd name="T63" fmla="*/ 134 h 316"/>
                  <a:gd name="T64" fmla="*/ 308 w 316"/>
                  <a:gd name="T65" fmla="*/ 126 h 316"/>
                  <a:gd name="T66" fmla="*/ 282 w 316"/>
                  <a:gd name="T67" fmla="*/ 174 h 316"/>
                  <a:gd name="T68" fmla="*/ 271 w 316"/>
                  <a:gd name="T69" fmla="*/ 192 h 316"/>
                  <a:gd name="T70" fmla="*/ 257 w 316"/>
                  <a:gd name="T71" fmla="*/ 225 h 316"/>
                  <a:gd name="T72" fmla="*/ 247 w 316"/>
                  <a:gd name="T73" fmla="*/ 271 h 316"/>
                  <a:gd name="T74" fmla="*/ 225 w 316"/>
                  <a:gd name="T75" fmla="*/ 257 h 316"/>
                  <a:gd name="T76" fmla="*/ 192 w 316"/>
                  <a:gd name="T77" fmla="*/ 271 h 316"/>
                  <a:gd name="T78" fmla="*/ 174 w 316"/>
                  <a:gd name="T79" fmla="*/ 282 h 316"/>
                  <a:gd name="T80" fmla="*/ 142 w 316"/>
                  <a:gd name="T81" fmla="*/ 282 h 316"/>
                  <a:gd name="T82" fmla="*/ 124 w 316"/>
                  <a:gd name="T83" fmla="*/ 271 h 316"/>
                  <a:gd name="T84" fmla="*/ 91 w 316"/>
                  <a:gd name="T85" fmla="*/ 257 h 316"/>
                  <a:gd name="T86" fmla="*/ 45 w 316"/>
                  <a:gd name="T87" fmla="*/ 247 h 316"/>
                  <a:gd name="T88" fmla="*/ 59 w 316"/>
                  <a:gd name="T89" fmla="*/ 225 h 316"/>
                  <a:gd name="T90" fmla="*/ 45 w 316"/>
                  <a:gd name="T91" fmla="*/ 192 h 316"/>
                  <a:gd name="T92" fmla="*/ 34 w 316"/>
                  <a:gd name="T93" fmla="*/ 174 h 316"/>
                  <a:gd name="T94" fmla="*/ 34 w 316"/>
                  <a:gd name="T95" fmla="*/ 142 h 316"/>
                  <a:gd name="T96" fmla="*/ 45 w 316"/>
                  <a:gd name="T97" fmla="*/ 124 h 316"/>
                  <a:gd name="T98" fmla="*/ 59 w 316"/>
                  <a:gd name="T99" fmla="*/ 91 h 316"/>
                  <a:gd name="T100" fmla="*/ 69 w 316"/>
                  <a:gd name="T101" fmla="*/ 45 h 316"/>
                  <a:gd name="T102" fmla="*/ 91 w 316"/>
                  <a:gd name="T103" fmla="*/ 59 h 316"/>
                  <a:gd name="T104" fmla="*/ 124 w 316"/>
                  <a:gd name="T105" fmla="*/ 45 h 316"/>
                  <a:gd name="T106" fmla="*/ 142 w 316"/>
                  <a:gd name="T107" fmla="*/ 34 h 316"/>
                  <a:gd name="T108" fmla="*/ 174 w 316"/>
                  <a:gd name="T109" fmla="*/ 34 h 316"/>
                  <a:gd name="T110" fmla="*/ 192 w 316"/>
                  <a:gd name="T111" fmla="*/ 45 h 316"/>
                  <a:gd name="T112" fmla="*/ 225 w 316"/>
                  <a:gd name="T113" fmla="*/ 59 h 316"/>
                  <a:gd name="T114" fmla="*/ 271 w 316"/>
                  <a:gd name="T115" fmla="*/ 69 h 316"/>
                  <a:gd name="T116" fmla="*/ 257 w 316"/>
                  <a:gd name="T117" fmla="*/ 91 h 316"/>
                  <a:gd name="T118" fmla="*/ 271 w 316"/>
                  <a:gd name="T119" fmla="*/ 124 h 316"/>
                  <a:gd name="T120" fmla="*/ 282 w 316"/>
                  <a:gd name="T121" fmla="*/ 142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6" h="316">
                    <a:moveTo>
                      <a:pt x="308" y="126"/>
                    </a:moveTo>
                    <a:lnTo>
                      <a:pt x="288" y="126"/>
                    </a:lnTo>
                    <a:lnTo>
                      <a:pt x="288" y="126"/>
                    </a:lnTo>
                    <a:lnTo>
                      <a:pt x="282" y="107"/>
                    </a:lnTo>
                    <a:lnTo>
                      <a:pt x="273" y="89"/>
                    </a:lnTo>
                    <a:lnTo>
                      <a:pt x="286" y="75"/>
                    </a:lnTo>
                    <a:lnTo>
                      <a:pt x="286" y="75"/>
                    </a:lnTo>
                    <a:lnTo>
                      <a:pt x="288" y="71"/>
                    </a:lnTo>
                    <a:lnTo>
                      <a:pt x="288" y="69"/>
                    </a:lnTo>
                    <a:lnTo>
                      <a:pt x="288" y="69"/>
                    </a:lnTo>
                    <a:lnTo>
                      <a:pt x="288" y="65"/>
                    </a:lnTo>
                    <a:lnTo>
                      <a:pt x="286" y="63"/>
                    </a:lnTo>
                    <a:lnTo>
                      <a:pt x="253" y="30"/>
                    </a:lnTo>
                    <a:lnTo>
                      <a:pt x="253" y="30"/>
                    </a:lnTo>
                    <a:lnTo>
                      <a:pt x="251" y="28"/>
                    </a:lnTo>
                    <a:lnTo>
                      <a:pt x="247" y="28"/>
                    </a:lnTo>
                    <a:lnTo>
                      <a:pt x="245" y="28"/>
                    </a:lnTo>
                    <a:lnTo>
                      <a:pt x="241" y="30"/>
                    </a:lnTo>
                    <a:lnTo>
                      <a:pt x="227" y="43"/>
                    </a:lnTo>
                    <a:lnTo>
                      <a:pt x="227" y="43"/>
                    </a:lnTo>
                    <a:lnTo>
                      <a:pt x="209" y="34"/>
                    </a:lnTo>
                    <a:lnTo>
                      <a:pt x="190" y="28"/>
                    </a:lnTo>
                    <a:lnTo>
                      <a:pt x="190" y="8"/>
                    </a:lnTo>
                    <a:lnTo>
                      <a:pt x="190" y="8"/>
                    </a:lnTo>
                    <a:lnTo>
                      <a:pt x="190" y="4"/>
                    </a:lnTo>
                    <a:lnTo>
                      <a:pt x="188" y="2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8" y="2"/>
                    </a:lnTo>
                    <a:lnTo>
                      <a:pt x="126" y="4"/>
                    </a:lnTo>
                    <a:lnTo>
                      <a:pt x="126" y="8"/>
                    </a:lnTo>
                    <a:lnTo>
                      <a:pt x="126" y="28"/>
                    </a:lnTo>
                    <a:lnTo>
                      <a:pt x="126" y="28"/>
                    </a:lnTo>
                    <a:lnTo>
                      <a:pt x="107" y="34"/>
                    </a:lnTo>
                    <a:lnTo>
                      <a:pt x="89" y="43"/>
                    </a:lnTo>
                    <a:lnTo>
                      <a:pt x="75" y="30"/>
                    </a:lnTo>
                    <a:lnTo>
                      <a:pt x="75" y="30"/>
                    </a:lnTo>
                    <a:lnTo>
                      <a:pt x="71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5" y="28"/>
                    </a:lnTo>
                    <a:lnTo>
                      <a:pt x="63" y="30"/>
                    </a:lnTo>
                    <a:lnTo>
                      <a:pt x="30" y="63"/>
                    </a:lnTo>
                    <a:lnTo>
                      <a:pt x="30" y="63"/>
                    </a:lnTo>
                    <a:lnTo>
                      <a:pt x="28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30" y="75"/>
                    </a:lnTo>
                    <a:lnTo>
                      <a:pt x="43" y="89"/>
                    </a:lnTo>
                    <a:lnTo>
                      <a:pt x="43" y="89"/>
                    </a:lnTo>
                    <a:lnTo>
                      <a:pt x="34" y="107"/>
                    </a:lnTo>
                    <a:lnTo>
                      <a:pt x="28" y="126"/>
                    </a:lnTo>
                    <a:lnTo>
                      <a:pt x="8" y="126"/>
                    </a:lnTo>
                    <a:lnTo>
                      <a:pt x="8" y="126"/>
                    </a:lnTo>
                    <a:lnTo>
                      <a:pt x="4" y="126"/>
                    </a:lnTo>
                    <a:lnTo>
                      <a:pt x="2" y="128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6"/>
                    </a:lnTo>
                    <a:lnTo>
                      <a:pt x="2" y="188"/>
                    </a:lnTo>
                    <a:lnTo>
                      <a:pt x="4" y="190"/>
                    </a:lnTo>
                    <a:lnTo>
                      <a:pt x="8" y="190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34" y="209"/>
                    </a:lnTo>
                    <a:lnTo>
                      <a:pt x="43" y="227"/>
                    </a:lnTo>
                    <a:lnTo>
                      <a:pt x="30" y="241"/>
                    </a:lnTo>
                    <a:lnTo>
                      <a:pt x="30" y="241"/>
                    </a:lnTo>
                    <a:lnTo>
                      <a:pt x="28" y="245"/>
                    </a:lnTo>
                    <a:lnTo>
                      <a:pt x="28" y="247"/>
                    </a:lnTo>
                    <a:lnTo>
                      <a:pt x="28" y="251"/>
                    </a:lnTo>
                    <a:lnTo>
                      <a:pt x="30" y="253"/>
                    </a:lnTo>
                    <a:lnTo>
                      <a:pt x="63" y="286"/>
                    </a:lnTo>
                    <a:lnTo>
                      <a:pt x="63" y="286"/>
                    </a:lnTo>
                    <a:lnTo>
                      <a:pt x="65" y="288"/>
                    </a:lnTo>
                    <a:lnTo>
                      <a:pt x="69" y="288"/>
                    </a:lnTo>
                    <a:lnTo>
                      <a:pt x="71" y="288"/>
                    </a:lnTo>
                    <a:lnTo>
                      <a:pt x="75" y="286"/>
                    </a:lnTo>
                    <a:lnTo>
                      <a:pt x="89" y="273"/>
                    </a:lnTo>
                    <a:lnTo>
                      <a:pt x="89" y="273"/>
                    </a:lnTo>
                    <a:lnTo>
                      <a:pt x="107" y="282"/>
                    </a:lnTo>
                    <a:lnTo>
                      <a:pt x="126" y="288"/>
                    </a:lnTo>
                    <a:lnTo>
                      <a:pt x="126" y="308"/>
                    </a:lnTo>
                    <a:lnTo>
                      <a:pt x="126" y="308"/>
                    </a:lnTo>
                    <a:lnTo>
                      <a:pt x="126" y="312"/>
                    </a:lnTo>
                    <a:lnTo>
                      <a:pt x="128" y="314"/>
                    </a:lnTo>
                    <a:lnTo>
                      <a:pt x="132" y="316"/>
                    </a:lnTo>
                    <a:lnTo>
                      <a:pt x="134" y="316"/>
                    </a:lnTo>
                    <a:lnTo>
                      <a:pt x="182" y="316"/>
                    </a:lnTo>
                    <a:lnTo>
                      <a:pt x="182" y="316"/>
                    </a:lnTo>
                    <a:lnTo>
                      <a:pt x="186" y="316"/>
                    </a:lnTo>
                    <a:lnTo>
                      <a:pt x="188" y="314"/>
                    </a:lnTo>
                    <a:lnTo>
                      <a:pt x="190" y="312"/>
                    </a:lnTo>
                    <a:lnTo>
                      <a:pt x="190" y="308"/>
                    </a:lnTo>
                    <a:lnTo>
                      <a:pt x="190" y="288"/>
                    </a:lnTo>
                    <a:lnTo>
                      <a:pt x="190" y="288"/>
                    </a:lnTo>
                    <a:lnTo>
                      <a:pt x="209" y="282"/>
                    </a:lnTo>
                    <a:lnTo>
                      <a:pt x="227" y="273"/>
                    </a:lnTo>
                    <a:lnTo>
                      <a:pt x="243" y="286"/>
                    </a:lnTo>
                    <a:lnTo>
                      <a:pt x="243" y="286"/>
                    </a:lnTo>
                    <a:lnTo>
                      <a:pt x="245" y="288"/>
                    </a:lnTo>
                    <a:lnTo>
                      <a:pt x="247" y="288"/>
                    </a:lnTo>
                    <a:lnTo>
                      <a:pt x="251" y="288"/>
                    </a:lnTo>
                    <a:lnTo>
                      <a:pt x="253" y="286"/>
                    </a:lnTo>
                    <a:lnTo>
                      <a:pt x="286" y="253"/>
                    </a:lnTo>
                    <a:lnTo>
                      <a:pt x="286" y="253"/>
                    </a:lnTo>
                    <a:lnTo>
                      <a:pt x="288" y="251"/>
                    </a:lnTo>
                    <a:lnTo>
                      <a:pt x="288" y="247"/>
                    </a:lnTo>
                    <a:lnTo>
                      <a:pt x="288" y="245"/>
                    </a:lnTo>
                    <a:lnTo>
                      <a:pt x="286" y="241"/>
                    </a:lnTo>
                    <a:lnTo>
                      <a:pt x="273" y="227"/>
                    </a:lnTo>
                    <a:lnTo>
                      <a:pt x="273" y="227"/>
                    </a:lnTo>
                    <a:lnTo>
                      <a:pt x="282" y="209"/>
                    </a:lnTo>
                    <a:lnTo>
                      <a:pt x="288" y="190"/>
                    </a:lnTo>
                    <a:lnTo>
                      <a:pt x="308" y="190"/>
                    </a:lnTo>
                    <a:lnTo>
                      <a:pt x="308" y="190"/>
                    </a:lnTo>
                    <a:lnTo>
                      <a:pt x="312" y="190"/>
                    </a:lnTo>
                    <a:lnTo>
                      <a:pt x="314" y="188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6" y="134"/>
                    </a:lnTo>
                    <a:lnTo>
                      <a:pt x="316" y="134"/>
                    </a:lnTo>
                    <a:lnTo>
                      <a:pt x="316" y="130"/>
                    </a:lnTo>
                    <a:lnTo>
                      <a:pt x="314" y="128"/>
                    </a:lnTo>
                    <a:lnTo>
                      <a:pt x="312" y="126"/>
                    </a:lnTo>
                    <a:lnTo>
                      <a:pt x="308" y="126"/>
                    </a:lnTo>
                    <a:lnTo>
                      <a:pt x="308" y="126"/>
                    </a:lnTo>
                    <a:close/>
                    <a:moveTo>
                      <a:pt x="300" y="174"/>
                    </a:moveTo>
                    <a:lnTo>
                      <a:pt x="282" y="174"/>
                    </a:lnTo>
                    <a:lnTo>
                      <a:pt x="282" y="174"/>
                    </a:lnTo>
                    <a:lnTo>
                      <a:pt x="277" y="176"/>
                    </a:lnTo>
                    <a:lnTo>
                      <a:pt x="275" y="180"/>
                    </a:lnTo>
                    <a:lnTo>
                      <a:pt x="275" y="180"/>
                    </a:lnTo>
                    <a:lnTo>
                      <a:pt x="271" y="192"/>
                    </a:lnTo>
                    <a:lnTo>
                      <a:pt x="267" y="203"/>
                    </a:lnTo>
                    <a:lnTo>
                      <a:pt x="263" y="213"/>
                    </a:lnTo>
                    <a:lnTo>
                      <a:pt x="257" y="225"/>
                    </a:lnTo>
                    <a:lnTo>
                      <a:pt x="257" y="225"/>
                    </a:lnTo>
                    <a:lnTo>
                      <a:pt x="255" y="229"/>
                    </a:lnTo>
                    <a:lnTo>
                      <a:pt x="257" y="235"/>
                    </a:lnTo>
                    <a:lnTo>
                      <a:pt x="269" y="247"/>
                    </a:lnTo>
                    <a:lnTo>
                      <a:pt x="247" y="271"/>
                    </a:lnTo>
                    <a:lnTo>
                      <a:pt x="235" y="257"/>
                    </a:lnTo>
                    <a:lnTo>
                      <a:pt x="235" y="257"/>
                    </a:lnTo>
                    <a:lnTo>
                      <a:pt x="229" y="255"/>
                    </a:lnTo>
                    <a:lnTo>
                      <a:pt x="225" y="257"/>
                    </a:lnTo>
                    <a:lnTo>
                      <a:pt x="225" y="257"/>
                    </a:lnTo>
                    <a:lnTo>
                      <a:pt x="213" y="263"/>
                    </a:lnTo>
                    <a:lnTo>
                      <a:pt x="203" y="267"/>
                    </a:lnTo>
                    <a:lnTo>
                      <a:pt x="192" y="271"/>
                    </a:lnTo>
                    <a:lnTo>
                      <a:pt x="180" y="275"/>
                    </a:lnTo>
                    <a:lnTo>
                      <a:pt x="180" y="275"/>
                    </a:lnTo>
                    <a:lnTo>
                      <a:pt x="176" y="277"/>
                    </a:lnTo>
                    <a:lnTo>
                      <a:pt x="174" y="282"/>
                    </a:lnTo>
                    <a:lnTo>
                      <a:pt x="174" y="300"/>
                    </a:lnTo>
                    <a:lnTo>
                      <a:pt x="142" y="300"/>
                    </a:lnTo>
                    <a:lnTo>
                      <a:pt x="142" y="282"/>
                    </a:lnTo>
                    <a:lnTo>
                      <a:pt x="142" y="282"/>
                    </a:lnTo>
                    <a:lnTo>
                      <a:pt x="140" y="277"/>
                    </a:lnTo>
                    <a:lnTo>
                      <a:pt x="136" y="275"/>
                    </a:lnTo>
                    <a:lnTo>
                      <a:pt x="136" y="275"/>
                    </a:lnTo>
                    <a:lnTo>
                      <a:pt x="124" y="271"/>
                    </a:lnTo>
                    <a:lnTo>
                      <a:pt x="113" y="267"/>
                    </a:lnTo>
                    <a:lnTo>
                      <a:pt x="103" y="263"/>
                    </a:lnTo>
                    <a:lnTo>
                      <a:pt x="91" y="257"/>
                    </a:lnTo>
                    <a:lnTo>
                      <a:pt x="91" y="257"/>
                    </a:lnTo>
                    <a:lnTo>
                      <a:pt x="87" y="255"/>
                    </a:lnTo>
                    <a:lnTo>
                      <a:pt x="81" y="257"/>
                    </a:lnTo>
                    <a:lnTo>
                      <a:pt x="69" y="269"/>
                    </a:lnTo>
                    <a:lnTo>
                      <a:pt x="45" y="247"/>
                    </a:lnTo>
                    <a:lnTo>
                      <a:pt x="59" y="235"/>
                    </a:lnTo>
                    <a:lnTo>
                      <a:pt x="59" y="235"/>
                    </a:lnTo>
                    <a:lnTo>
                      <a:pt x="61" y="229"/>
                    </a:lnTo>
                    <a:lnTo>
                      <a:pt x="59" y="225"/>
                    </a:lnTo>
                    <a:lnTo>
                      <a:pt x="59" y="225"/>
                    </a:lnTo>
                    <a:lnTo>
                      <a:pt x="53" y="213"/>
                    </a:lnTo>
                    <a:lnTo>
                      <a:pt x="49" y="203"/>
                    </a:lnTo>
                    <a:lnTo>
                      <a:pt x="45" y="192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0" y="176"/>
                    </a:lnTo>
                    <a:lnTo>
                      <a:pt x="34" y="174"/>
                    </a:lnTo>
                    <a:lnTo>
                      <a:pt x="16" y="174"/>
                    </a:lnTo>
                    <a:lnTo>
                      <a:pt x="16" y="142"/>
                    </a:lnTo>
                    <a:lnTo>
                      <a:pt x="34" y="142"/>
                    </a:lnTo>
                    <a:lnTo>
                      <a:pt x="34" y="142"/>
                    </a:lnTo>
                    <a:lnTo>
                      <a:pt x="40" y="140"/>
                    </a:lnTo>
                    <a:lnTo>
                      <a:pt x="41" y="136"/>
                    </a:lnTo>
                    <a:lnTo>
                      <a:pt x="41" y="136"/>
                    </a:lnTo>
                    <a:lnTo>
                      <a:pt x="45" y="124"/>
                    </a:lnTo>
                    <a:lnTo>
                      <a:pt x="49" y="113"/>
                    </a:lnTo>
                    <a:lnTo>
                      <a:pt x="53" y="103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61" y="87"/>
                    </a:lnTo>
                    <a:lnTo>
                      <a:pt x="59" y="81"/>
                    </a:lnTo>
                    <a:lnTo>
                      <a:pt x="45" y="69"/>
                    </a:lnTo>
                    <a:lnTo>
                      <a:pt x="69" y="45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7" y="61"/>
                    </a:lnTo>
                    <a:lnTo>
                      <a:pt x="91" y="59"/>
                    </a:lnTo>
                    <a:lnTo>
                      <a:pt x="91" y="59"/>
                    </a:lnTo>
                    <a:lnTo>
                      <a:pt x="103" y="53"/>
                    </a:lnTo>
                    <a:lnTo>
                      <a:pt x="113" y="49"/>
                    </a:lnTo>
                    <a:lnTo>
                      <a:pt x="124" y="45"/>
                    </a:lnTo>
                    <a:lnTo>
                      <a:pt x="136" y="41"/>
                    </a:lnTo>
                    <a:lnTo>
                      <a:pt x="136" y="41"/>
                    </a:lnTo>
                    <a:lnTo>
                      <a:pt x="140" y="40"/>
                    </a:lnTo>
                    <a:lnTo>
                      <a:pt x="142" y="34"/>
                    </a:lnTo>
                    <a:lnTo>
                      <a:pt x="142" y="16"/>
                    </a:lnTo>
                    <a:lnTo>
                      <a:pt x="174" y="16"/>
                    </a:lnTo>
                    <a:lnTo>
                      <a:pt x="174" y="34"/>
                    </a:lnTo>
                    <a:lnTo>
                      <a:pt x="174" y="34"/>
                    </a:lnTo>
                    <a:lnTo>
                      <a:pt x="176" y="40"/>
                    </a:lnTo>
                    <a:lnTo>
                      <a:pt x="180" y="41"/>
                    </a:lnTo>
                    <a:lnTo>
                      <a:pt x="180" y="41"/>
                    </a:lnTo>
                    <a:lnTo>
                      <a:pt x="192" y="45"/>
                    </a:lnTo>
                    <a:lnTo>
                      <a:pt x="203" y="49"/>
                    </a:lnTo>
                    <a:lnTo>
                      <a:pt x="213" y="53"/>
                    </a:lnTo>
                    <a:lnTo>
                      <a:pt x="225" y="59"/>
                    </a:lnTo>
                    <a:lnTo>
                      <a:pt x="225" y="59"/>
                    </a:lnTo>
                    <a:lnTo>
                      <a:pt x="229" y="61"/>
                    </a:lnTo>
                    <a:lnTo>
                      <a:pt x="235" y="59"/>
                    </a:lnTo>
                    <a:lnTo>
                      <a:pt x="247" y="47"/>
                    </a:lnTo>
                    <a:lnTo>
                      <a:pt x="271" y="69"/>
                    </a:lnTo>
                    <a:lnTo>
                      <a:pt x="257" y="81"/>
                    </a:lnTo>
                    <a:lnTo>
                      <a:pt x="257" y="81"/>
                    </a:lnTo>
                    <a:lnTo>
                      <a:pt x="255" y="87"/>
                    </a:lnTo>
                    <a:lnTo>
                      <a:pt x="257" y="91"/>
                    </a:lnTo>
                    <a:lnTo>
                      <a:pt x="257" y="91"/>
                    </a:lnTo>
                    <a:lnTo>
                      <a:pt x="263" y="103"/>
                    </a:lnTo>
                    <a:lnTo>
                      <a:pt x="267" y="113"/>
                    </a:lnTo>
                    <a:lnTo>
                      <a:pt x="271" y="124"/>
                    </a:lnTo>
                    <a:lnTo>
                      <a:pt x="275" y="136"/>
                    </a:lnTo>
                    <a:lnTo>
                      <a:pt x="275" y="136"/>
                    </a:lnTo>
                    <a:lnTo>
                      <a:pt x="277" y="140"/>
                    </a:lnTo>
                    <a:lnTo>
                      <a:pt x="282" y="142"/>
                    </a:lnTo>
                    <a:lnTo>
                      <a:pt x="300" y="142"/>
                    </a:lnTo>
                    <a:lnTo>
                      <a:pt x="30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67">
                <a:extLst>
                  <a:ext uri="{FF2B5EF4-FFF2-40B4-BE49-F238E27FC236}">
                    <a16:creationId xmlns:a16="http://schemas.microsoft.com/office/drawing/2014/main" id="{FE398998-B228-5894-4A0A-24DF264218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00438" y="2740026"/>
                <a:ext cx="301625" cy="301625"/>
              </a:xfrm>
              <a:custGeom>
                <a:avLst/>
                <a:gdLst>
                  <a:gd name="T0" fmla="*/ 95 w 190"/>
                  <a:gd name="T1" fmla="*/ 0 h 190"/>
                  <a:gd name="T2" fmla="*/ 57 w 190"/>
                  <a:gd name="T3" fmla="*/ 8 h 190"/>
                  <a:gd name="T4" fmla="*/ 28 w 190"/>
                  <a:gd name="T5" fmla="*/ 28 h 190"/>
                  <a:gd name="T6" fmla="*/ 8 w 190"/>
                  <a:gd name="T7" fmla="*/ 57 h 190"/>
                  <a:gd name="T8" fmla="*/ 0 w 190"/>
                  <a:gd name="T9" fmla="*/ 95 h 190"/>
                  <a:gd name="T10" fmla="*/ 2 w 190"/>
                  <a:gd name="T11" fmla="*/ 115 h 190"/>
                  <a:gd name="T12" fmla="*/ 16 w 190"/>
                  <a:gd name="T13" fmla="*/ 148 h 190"/>
                  <a:gd name="T14" fmla="*/ 42 w 190"/>
                  <a:gd name="T15" fmla="*/ 174 h 190"/>
                  <a:gd name="T16" fmla="*/ 75 w 190"/>
                  <a:gd name="T17" fmla="*/ 188 h 190"/>
                  <a:gd name="T18" fmla="*/ 95 w 190"/>
                  <a:gd name="T19" fmla="*/ 190 h 190"/>
                  <a:gd name="T20" fmla="*/ 133 w 190"/>
                  <a:gd name="T21" fmla="*/ 182 h 190"/>
                  <a:gd name="T22" fmla="*/ 162 w 190"/>
                  <a:gd name="T23" fmla="*/ 162 h 190"/>
                  <a:gd name="T24" fmla="*/ 182 w 190"/>
                  <a:gd name="T25" fmla="*/ 133 h 190"/>
                  <a:gd name="T26" fmla="*/ 190 w 190"/>
                  <a:gd name="T27" fmla="*/ 95 h 190"/>
                  <a:gd name="T28" fmla="*/ 188 w 190"/>
                  <a:gd name="T29" fmla="*/ 75 h 190"/>
                  <a:gd name="T30" fmla="*/ 174 w 190"/>
                  <a:gd name="T31" fmla="*/ 42 h 190"/>
                  <a:gd name="T32" fmla="*/ 148 w 190"/>
                  <a:gd name="T33" fmla="*/ 16 h 190"/>
                  <a:gd name="T34" fmla="*/ 115 w 190"/>
                  <a:gd name="T35" fmla="*/ 2 h 190"/>
                  <a:gd name="T36" fmla="*/ 95 w 190"/>
                  <a:gd name="T37" fmla="*/ 0 h 190"/>
                  <a:gd name="T38" fmla="*/ 95 w 190"/>
                  <a:gd name="T39" fmla="*/ 174 h 190"/>
                  <a:gd name="T40" fmla="*/ 63 w 190"/>
                  <a:gd name="T41" fmla="*/ 168 h 190"/>
                  <a:gd name="T42" fmla="*/ 40 w 190"/>
                  <a:gd name="T43" fmla="*/ 150 h 190"/>
                  <a:gd name="T44" fmla="*/ 22 w 190"/>
                  <a:gd name="T45" fmla="*/ 127 h 190"/>
                  <a:gd name="T46" fmla="*/ 16 w 190"/>
                  <a:gd name="T47" fmla="*/ 95 h 190"/>
                  <a:gd name="T48" fmla="*/ 18 w 190"/>
                  <a:gd name="T49" fmla="*/ 79 h 190"/>
                  <a:gd name="T50" fmla="*/ 30 w 190"/>
                  <a:gd name="T51" fmla="*/ 52 h 190"/>
                  <a:gd name="T52" fmla="*/ 52 w 190"/>
                  <a:gd name="T53" fmla="*/ 30 h 190"/>
                  <a:gd name="T54" fmla="*/ 79 w 190"/>
                  <a:gd name="T55" fmla="*/ 18 h 190"/>
                  <a:gd name="T56" fmla="*/ 95 w 190"/>
                  <a:gd name="T57" fmla="*/ 16 h 190"/>
                  <a:gd name="T58" fmla="*/ 127 w 190"/>
                  <a:gd name="T59" fmla="*/ 22 h 190"/>
                  <a:gd name="T60" fmla="*/ 150 w 190"/>
                  <a:gd name="T61" fmla="*/ 40 h 190"/>
                  <a:gd name="T62" fmla="*/ 168 w 190"/>
                  <a:gd name="T63" fmla="*/ 63 h 190"/>
                  <a:gd name="T64" fmla="*/ 174 w 190"/>
                  <a:gd name="T65" fmla="*/ 95 h 190"/>
                  <a:gd name="T66" fmla="*/ 172 w 190"/>
                  <a:gd name="T67" fmla="*/ 111 h 190"/>
                  <a:gd name="T68" fmla="*/ 160 w 190"/>
                  <a:gd name="T69" fmla="*/ 138 h 190"/>
                  <a:gd name="T70" fmla="*/ 138 w 190"/>
                  <a:gd name="T71" fmla="*/ 160 h 190"/>
                  <a:gd name="T72" fmla="*/ 111 w 190"/>
                  <a:gd name="T73" fmla="*/ 172 h 190"/>
                  <a:gd name="T74" fmla="*/ 95 w 190"/>
                  <a:gd name="T75" fmla="*/ 17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0" h="190">
                    <a:moveTo>
                      <a:pt x="95" y="0"/>
                    </a:moveTo>
                    <a:lnTo>
                      <a:pt x="95" y="0"/>
                    </a:lnTo>
                    <a:lnTo>
                      <a:pt x="75" y="2"/>
                    </a:lnTo>
                    <a:lnTo>
                      <a:pt x="57" y="8"/>
                    </a:lnTo>
                    <a:lnTo>
                      <a:pt x="42" y="16"/>
                    </a:lnTo>
                    <a:lnTo>
                      <a:pt x="28" y="28"/>
                    </a:lnTo>
                    <a:lnTo>
                      <a:pt x="16" y="42"/>
                    </a:lnTo>
                    <a:lnTo>
                      <a:pt x="8" y="57"/>
                    </a:lnTo>
                    <a:lnTo>
                      <a:pt x="2" y="7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2" y="115"/>
                    </a:lnTo>
                    <a:lnTo>
                      <a:pt x="8" y="133"/>
                    </a:lnTo>
                    <a:lnTo>
                      <a:pt x="16" y="148"/>
                    </a:lnTo>
                    <a:lnTo>
                      <a:pt x="28" y="162"/>
                    </a:lnTo>
                    <a:lnTo>
                      <a:pt x="42" y="174"/>
                    </a:lnTo>
                    <a:lnTo>
                      <a:pt x="57" y="182"/>
                    </a:lnTo>
                    <a:lnTo>
                      <a:pt x="75" y="188"/>
                    </a:lnTo>
                    <a:lnTo>
                      <a:pt x="95" y="190"/>
                    </a:lnTo>
                    <a:lnTo>
                      <a:pt x="95" y="190"/>
                    </a:lnTo>
                    <a:lnTo>
                      <a:pt x="115" y="188"/>
                    </a:lnTo>
                    <a:lnTo>
                      <a:pt x="133" y="182"/>
                    </a:lnTo>
                    <a:lnTo>
                      <a:pt x="148" y="174"/>
                    </a:lnTo>
                    <a:lnTo>
                      <a:pt x="162" y="162"/>
                    </a:lnTo>
                    <a:lnTo>
                      <a:pt x="174" y="148"/>
                    </a:lnTo>
                    <a:lnTo>
                      <a:pt x="182" y="133"/>
                    </a:lnTo>
                    <a:lnTo>
                      <a:pt x="188" y="115"/>
                    </a:lnTo>
                    <a:lnTo>
                      <a:pt x="190" y="95"/>
                    </a:lnTo>
                    <a:lnTo>
                      <a:pt x="190" y="95"/>
                    </a:lnTo>
                    <a:lnTo>
                      <a:pt x="188" y="75"/>
                    </a:lnTo>
                    <a:lnTo>
                      <a:pt x="182" y="57"/>
                    </a:lnTo>
                    <a:lnTo>
                      <a:pt x="174" y="42"/>
                    </a:lnTo>
                    <a:lnTo>
                      <a:pt x="162" y="28"/>
                    </a:lnTo>
                    <a:lnTo>
                      <a:pt x="148" y="16"/>
                    </a:lnTo>
                    <a:lnTo>
                      <a:pt x="133" y="8"/>
                    </a:lnTo>
                    <a:lnTo>
                      <a:pt x="115" y="2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  <a:moveTo>
                      <a:pt x="95" y="174"/>
                    </a:moveTo>
                    <a:lnTo>
                      <a:pt x="95" y="174"/>
                    </a:lnTo>
                    <a:lnTo>
                      <a:pt x="79" y="172"/>
                    </a:lnTo>
                    <a:lnTo>
                      <a:pt x="63" y="168"/>
                    </a:lnTo>
                    <a:lnTo>
                      <a:pt x="52" y="160"/>
                    </a:lnTo>
                    <a:lnTo>
                      <a:pt x="40" y="150"/>
                    </a:lnTo>
                    <a:lnTo>
                      <a:pt x="30" y="138"/>
                    </a:lnTo>
                    <a:lnTo>
                      <a:pt x="22" y="127"/>
                    </a:lnTo>
                    <a:lnTo>
                      <a:pt x="18" y="111"/>
                    </a:lnTo>
                    <a:lnTo>
                      <a:pt x="16" y="95"/>
                    </a:lnTo>
                    <a:lnTo>
                      <a:pt x="16" y="95"/>
                    </a:lnTo>
                    <a:lnTo>
                      <a:pt x="18" y="79"/>
                    </a:lnTo>
                    <a:lnTo>
                      <a:pt x="22" y="63"/>
                    </a:lnTo>
                    <a:lnTo>
                      <a:pt x="30" y="52"/>
                    </a:lnTo>
                    <a:lnTo>
                      <a:pt x="40" y="40"/>
                    </a:lnTo>
                    <a:lnTo>
                      <a:pt x="52" y="30"/>
                    </a:lnTo>
                    <a:lnTo>
                      <a:pt x="63" y="22"/>
                    </a:lnTo>
                    <a:lnTo>
                      <a:pt x="79" y="18"/>
                    </a:lnTo>
                    <a:lnTo>
                      <a:pt x="95" y="16"/>
                    </a:lnTo>
                    <a:lnTo>
                      <a:pt x="95" y="16"/>
                    </a:lnTo>
                    <a:lnTo>
                      <a:pt x="111" y="18"/>
                    </a:lnTo>
                    <a:lnTo>
                      <a:pt x="127" y="22"/>
                    </a:lnTo>
                    <a:lnTo>
                      <a:pt x="138" y="30"/>
                    </a:lnTo>
                    <a:lnTo>
                      <a:pt x="150" y="40"/>
                    </a:lnTo>
                    <a:lnTo>
                      <a:pt x="160" y="52"/>
                    </a:lnTo>
                    <a:lnTo>
                      <a:pt x="168" y="63"/>
                    </a:lnTo>
                    <a:lnTo>
                      <a:pt x="172" y="79"/>
                    </a:lnTo>
                    <a:lnTo>
                      <a:pt x="174" y="95"/>
                    </a:lnTo>
                    <a:lnTo>
                      <a:pt x="174" y="95"/>
                    </a:lnTo>
                    <a:lnTo>
                      <a:pt x="172" y="111"/>
                    </a:lnTo>
                    <a:lnTo>
                      <a:pt x="168" y="127"/>
                    </a:lnTo>
                    <a:lnTo>
                      <a:pt x="160" y="138"/>
                    </a:lnTo>
                    <a:lnTo>
                      <a:pt x="150" y="150"/>
                    </a:lnTo>
                    <a:lnTo>
                      <a:pt x="138" y="160"/>
                    </a:lnTo>
                    <a:lnTo>
                      <a:pt x="127" y="168"/>
                    </a:lnTo>
                    <a:lnTo>
                      <a:pt x="111" y="172"/>
                    </a:lnTo>
                    <a:lnTo>
                      <a:pt x="95" y="174"/>
                    </a:lnTo>
                    <a:lnTo>
                      <a:pt x="95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25D50D6-19A8-449F-94A0-FB75B3E2DFC3}"/>
              </a:ext>
            </a:extLst>
          </p:cNvPr>
          <p:cNvSpPr txBox="1">
            <a:spLocks/>
          </p:cNvSpPr>
          <p:nvPr/>
        </p:nvSpPr>
        <p:spPr>
          <a:xfrm>
            <a:off x="61266" y="3986373"/>
            <a:ext cx="1676400" cy="7315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Utilization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60FD1B1-3AD8-4873-AA1D-E1CD313322D9}"/>
              </a:ext>
            </a:extLst>
          </p:cNvPr>
          <p:cNvSpPr txBox="1">
            <a:spLocks/>
          </p:cNvSpPr>
          <p:nvPr/>
        </p:nvSpPr>
        <p:spPr>
          <a:xfrm>
            <a:off x="1089620" y="2543929"/>
            <a:ext cx="2057400" cy="7315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Organizational Capacity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4706C8B-FA4A-4FFF-A451-C786ECC0E653}"/>
              </a:ext>
            </a:extLst>
          </p:cNvPr>
          <p:cNvSpPr txBox="1">
            <a:spLocks/>
          </p:cNvSpPr>
          <p:nvPr/>
        </p:nvSpPr>
        <p:spPr>
          <a:xfrm>
            <a:off x="6692173" y="1385946"/>
            <a:ext cx="2833455" cy="7315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 &amp; Consensus Building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21C7EC85-0608-4ECA-9F2B-A21A04379E52}"/>
              </a:ext>
            </a:extLst>
          </p:cNvPr>
          <p:cNvSpPr txBox="1">
            <a:spLocks/>
          </p:cNvSpPr>
          <p:nvPr/>
        </p:nvSpPr>
        <p:spPr>
          <a:xfrm>
            <a:off x="8967269" y="2543929"/>
            <a:ext cx="2583008" cy="7315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 Engagement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CC812EC-0090-463B-BB42-EE4A604B904E}"/>
              </a:ext>
            </a:extLst>
          </p:cNvPr>
          <p:cNvSpPr txBox="1">
            <a:spLocks/>
          </p:cNvSpPr>
          <p:nvPr/>
        </p:nvSpPr>
        <p:spPr>
          <a:xfrm>
            <a:off x="10411499" y="3986373"/>
            <a:ext cx="1413128" cy="7315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409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Funding &amp; Finance</a:t>
            </a:r>
          </a:p>
        </p:txBody>
      </p:sp>
    </p:spTree>
    <p:extLst>
      <p:ext uri="{BB962C8B-B14F-4D97-AF65-F5344CB8AC3E}">
        <p14:creationId xmlns:p14="http://schemas.microsoft.com/office/powerpoint/2010/main" val="110140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C2E1-AB90-070A-DA81-39AF1C9E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5459240" cy="1188720"/>
          </a:xfrm>
        </p:spPr>
        <p:txBody>
          <a:bodyPr/>
          <a:lstStyle/>
          <a:p>
            <a:r>
              <a:rPr lang="en-US" dirty="0"/>
              <a:t>Recovery and Resiliency Plan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90DAB-D5BC-68F0-7F64-FAB95051E1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Data-driven Decision Making</a:t>
            </a:r>
          </a:p>
          <a:p>
            <a:r>
              <a:rPr lang="en-US" dirty="0"/>
              <a:t>Building Organizational Resilience</a:t>
            </a:r>
          </a:p>
          <a:p>
            <a:r>
              <a:rPr lang="en-US" dirty="0"/>
              <a:t>Whole-of-Government Approach</a:t>
            </a:r>
          </a:p>
          <a:p>
            <a:r>
              <a:rPr lang="en-US" dirty="0"/>
              <a:t>Community Partnerships</a:t>
            </a:r>
          </a:p>
          <a:p>
            <a:r>
              <a:rPr lang="en-US" dirty="0"/>
              <a:t>Sustainable Funding</a:t>
            </a:r>
          </a:p>
        </p:txBody>
      </p:sp>
      <p:pic>
        <p:nvPicPr>
          <p:cNvPr id="4" name="Picture Placeholder 15">
            <a:extLst>
              <a:ext uri="{FF2B5EF4-FFF2-40B4-BE49-F238E27FC236}">
                <a16:creationId xmlns:a16="http://schemas.microsoft.com/office/drawing/2014/main" id="{C156AC6D-F624-532F-AF06-5D2B573CCF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flipH="1">
            <a:off x="7620000" y="3350"/>
            <a:ext cx="4572000" cy="685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08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40342-C888-4711-B9ED-42D2EBD55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3" y="1497978"/>
            <a:ext cx="11753850" cy="52006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E473B1B-BD23-F79D-7E8C-26F639B7FB19}"/>
              </a:ext>
            </a:extLst>
          </p:cNvPr>
          <p:cNvSpPr txBox="1">
            <a:spLocks/>
          </p:cNvSpPr>
          <p:nvPr/>
        </p:nvSpPr>
        <p:spPr>
          <a:xfrm>
            <a:off x="406286" y="159372"/>
            <a:ext cx="5957181" cy="118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Recovery and Resiliency Plan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26193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A43D-86B9-7B29-4815-620496FEDD9A}"/>
              </a:ext>
            </a:extLst>
          </p:cNvPr>
          <p:cNvSpPr txBox="1">
            <a:spLocks/>
          </p:cNvSpPr>
          <p:nvPr/>
        </p:nvSpPr>
        <p:spPr>
          <a:xfrm>
            <a:off x="4483379" y="976103"/>
            <a:ext cx="7562630" cy="118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Best Practices and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CAF13-5D33-2C2C-70DB-9324369FD110}"/>
              </a:ext>
            </a:extLst>
          </p:cNvPr>
          <p:cNvSpPr txBox="1">
            <a:spLocks/>
          </p:cNvSpPr>
          <p:nvPr/>
        </p:nvSpPr>
        <p:spPr>
          <a:xfrm>
            <a:off x="5831628" y="2164823"/>
            <a:ext cx="4866132" cy="2971800"/>
          </a:xfrm>
          <a:prstGeom prst="rect">
            <a:avLst/>
          </a:prstGeom>
        </p:spPr>
        <p:txBody>
          <a:bodyPr/>
          <a:lstStyle>
            <a:lvl1pPr marL="228600" indent="-13716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Leveraging the Power of Force Multipliers</a:t>
            </a:r>
          </a:p>
          <a:p>
            <a:r>
              <a:rPr lang="en-US" dirty="0"/>
              <a:t>Fostering cross-departmental collaboration and buy-in</a:t>
            </a:r>
          </a:p>
          <a:p>
            <a:r>
              <a:rPr lang="en-US" dirty="0"/>
              <a:t>Continuous Partner Engagement</a:t>
            </a:r>
          </a:p>
          <a:p>
            <a:r>
              <a:rPr lang="en-US" dirty="0"/>
              <a:t>Flexible and Adaptive Planning and Implementation</a:t>
            </a:r>
          </a:p>
        </p:txBody>
      </p:sp>
      <p:pic>
        <p:nvPicPr>
          <p:cNvPr id="4" name="Picture Placeholder 8" descr="A magnifying glass on a book&#10;&#10;Description automatically generated">
            <a:extLst>
              <a:ext uri="{FF2B5EF4-FFF2-40B4-BE49-F238E27FC236}">
                <a16:creationId xmlns:a16="http://schemas.microsoft.com/office/drawing/2014/main" id="{A5F62433-B691-AB8F-DE3F-47A4B4509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0" r="29980"/>
          <a:stretch>
            <a:fillRect/>
          </a:stretch>
        </p:blipFill>
        <p:spPr>
          <a:xfrm>
            <a:off x="1" y="0"/>
            <a:ext cx="4038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2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99224-6D2C-D845-65FE-279617F42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49634-44DE-A54B-6141-225F5BCB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Q&amp;A</a:t>
            </a:r>
          </a:p>
        </p:txBody>
      </p:sp>
    </p:spTree>
    <p:extLst>
      <p:ext uri="{BB962C8B-B14F-4D97-AF65-F5344CB8AC3E}">
        <p14:creationId xmlns:p14="http://schemas.microsoft.com/office/powerpoint/2010/main" val="31223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5580B-7940-8135-DEC7-C6683E746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770307-A47F-4999-62D0-BF80B2D8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EFE49-F6CD-100D-9104-6A36447DEEBD}"/>
              </a:ext>
            </a:extLst>
          </p:cNvPr>
          <p:cNvSpPr txBox="1"/>
          <p:nvPr/>
        </p:nvSpPr>
        <p:spPr>
          <a:xfrm>
            <a:off x="1270503" y="2978590"/>
            <a:ext cx="4825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Patrick Howell</a:t>
            </a:r>
          </a:p>
          <a:p>
            <a:r>
              <a:rPr lang="en-US" dirty="0">
                <a:solidFill>
                  <a:schemeClr val="bg1"/>
                </a:solidFill>
              </a:rPr>
              <a:t>Community Resilience Program Manager</a:t>
            </a:r>
          </a:p>
          <a:p>
            <a:r>
              <a:rPr lang="en-US" dirty="0">
                <a:solidFill>
                  <a:schemeClr val="bg1"/>
                </a:solidFill>
              </a:rPr>
              <a:t>Institute for Building Technology &amp; Safety (IBTS)</a:t>
            </a:r>
          </a:p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phowell@ibts.org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48398-FDC1-7B56-440D-8C74197B01F6}"/>
              </a:ext>
            </a:extLst>
          </p:cNvPr>
          <p:cNvSpPr txBox="1"/>
          <p:nvPr/>
        </p:nvSpPr>
        <p:spPr>
          <a:xfrm>
            <a:off x="6781046" y="2978590"/>
            <a:ext cx="482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Daniela Garcia</a:t>
            </a:r>
          </a:p>
          <a:p>
            <a:r>
              <a:rPr lang="en-US" dirty="0">
                <a:solidFill>
                  <a:schemeClr val="bg1"/>
                </a:solidFill>
              </a:rPr>
              <a:t>Recovery and Major Initiatives Administrator</a:t>
            </a:r>
          </a:p>
          <a:p>
            <a:r>
              <a:rPr lang="en-US" dirty="0">
                <a:solidFill>
                  <a:schemeClr val="bg1"/>
                </a:solidFill>
              </a:rPr>
              <a:t>Adams County, CO</a:t>
            </a:r>
          </a:p>
          <a:p>
            <a:r>
              <a:rPr lang="en-US" u="sng" dirty="0">
                <a:solidFill>
                  <a:schemeClr val="bg1"/>
                </a:solidFill>
              </a:rPr>
              <a:t>dxgarcia@adcogov.org</a:t>
            </a:r>
          </a:p>
        </p:txBody>
      </p:sp>
    </p:spTree>
    <p:extLst>
      <p:ext uri="{BB962C8B-B14F-4D97-AF65-F5344CB8AC3E}">
        <p14:creationId xmlns:p14="http://schemas.microsoft.com/office/powerpoint/2010/main" val="324560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Divider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BF445-1CA4-8D98-47D0-2333A4A5B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0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9E69B-B357-7E8D-AFC4-65E7742E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1BE491-ADAE-1347-EAAB-8AC3FDF3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Partnerships and Resilient Communities (SPARC)</a:t>
            </a:r>
          </a:p>
          <a:p>
            <a:r>
              <a:rPr lang="en-US" dirty="0"/>
              <a:t>Long-Term Recovery &amp; Resiliency Strategic Plan</a:t>
            </a:r>
          </a:p>
          <a:p>
            <a:r>
              <a:rPr lang="en-US" dirty="0"/>
              <a:t>Best Practices and Lessons Learned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1618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ith a beard and mustache wearing glasses&#10;&#10;AI-generated content may be incorrect.">
            <a:extLst>
              <a:ext uri="{FF2B5EF4-FFF2-40B4-BE49-F238E27FC236}">
                <a16:creationId xmlns:a16="http://schemas.microsoft.com/office/drawing/2014/main" id="{005B1CF8-E0C6-B687-88A7-0F5B7D24D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512" y="1114339"/>
            <a:ext cx="2190938" cy="3214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1C5CF5-CACC-39DC-2656-2B1650CA22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14"/>
          <a:stretch/>
        </p:blipFill>
        <p:spPr>
          <a:xfrm>
            <a:off x="7043594" y="1114339"/>
            <a:ext cx="2308635" cy="32142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333093-0B6F-4AFF-1AD5-663B12873A33}"/>
              </a:ext>
            </a:extLst>
          </p:cNvPr>
          <p:cNvSpPr txBox="1"/>
          <p:nvPr/>
        </p:nvSpPr>
        <p:spPr>
          <a:xfrm>
            <a:off x="1121121" y="4526733"/>
            <a:ext cx="418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Patrick Howell, </a:t>
            </a:r>
            <a:r>
              <a:rPr lang="en-US" dirty="0"/>
              <a:t>Community </a:t>
            </a:r>
            <a:r>
              <a:rPr lang="en-US" i="1" dirty="0"/>
              <a:t>Resilience Program Manager</a:t>
            </a:r>
          </a:p>
          <a:p>
            <a:r>
              <a:rPr lang="en-US" dirty="0"/>
              <a:t>Institute for Building Technology &amp; Safety (IBTS)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A10FFD-F268-DA83-5936-84CDA61A7FAE}"/>
              </a:ext>
            </a:extLst>
          </p:cNvPr>
          <p:cNvSpPr txBox="1"/>
          <p:nvPr/>
        </p:nvSpPr>
        <p:spPr>
          <a:xfrm>
            <a:off x="6393124" y="4526733"/>
            <a:ext cx="38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Daniela Garcia, </a:t>
            </a:r>
            <a:r>
              <a:rPr lang="en-US" i="1" dirty="0"/>
              <a:t>Recovery and Major Initiatives Administrator</a:t>
            </a:r>
          </a:p>
          <a:p>
            <a:r>
              <a:rPr lang="en-US" dirty="0"/>
              <a:t>Adams County, CO</a:t>
            </a:r>
          </a:p>
        </p:txBody>
      </p:sp>
    </p:spTree>
    <p:extLst>
      <p:ext uri="{BB962C8B-B14F-4D97-AF65-F5344CB8AC3E}">
        <p14:creationId xmlns:p14="http://schemas.microsoft.com/office/powerpoint/2010/main" val="227239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BB4313-050C-F701-2EE8-D94DF81655CD}"/>
              </a:ext>
            </a:extLst>
          </p:cNvPr>
          <p:cNvSpPr txBox="1"/>
          <p:nvPr/>
        </p:nvSpPr>
        <p:spPr>
          <a:xfrm>
            <a:off x="-2225040" y="-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95584D4-A2C9-3415-E06E-628FC9AF0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5137" y="0"/>
            <a:ext cx="8506863" cy="6883394"/>
          </a:xfrm>
          <a:custGeom>
            <a:avLst/>
            <a:gdLst>
              <a:gd name="connsiteX0" fmla="*/ 0 w 4953000"/>
              <a:gd name="connsiteY0" fmla="*/ 0 h 6400800"/>
              <a:gd name="connsiteX1" fmla="*/ 4953000 w 4953000"/>
              <a:gd name="connsiteY1" fmla="*/ 0 h 6400800"/>
              <a:gd name="connsiteX2" fmla="*/ 4953000 w 4953000"/>
              <a:gd name="connsiteY2" fmla="*/ 6400800 h 6400800"/>
              <a:gd name="connsiteX3" fmla="*/ 0 w 4953000"/>
              <a:gd name="connsiteY3" fmla="*/ 6400800 h 6400800"/>
              <a:gd name="connsiteX4" fmla="*/ 0 w 4953000"/>
              <a:gd name="connsiteY4" fmla="*/ 0 h 6400800"/>
              <a:gd name="connsiteX0" fmla="*/ 0 w 4953000"/>
              <a:gd name="connsiteY0" fmla="*/ 0 h 6400800"/>
              <a:gd name="connsiteX1" fmla="*/ 4953000 w 4953000"/>
              <a:gd name="connsiteY1" fmla="*/ 0 h 6400800"/>
              <a:gd name="connsiteX2" fmla="*/ 4953000 w 4953000"/>
              <a:gd name="connsiteY2" fmla="*/ 6400800 h 6400800"/>
              <a:gd name="connsiteX3" fmla="*/ 2700471 w 4953000"/>
              <a:gd name="connsiteY3" fmla="*/ 6392254 h 6400800"/>
              <a:gd name="connsiteX4" fmla="*/ 0 w 4953000"/>
              <a:gd name="connsiteY4" fmla="*/ 0 h 6400800"/>
              <a:gd name="connsiteX0" fmla="*/ 0 w 8174764"/>
              <a:gd name="connsiteY0" fmla="*/ 0 h 6417892"/>
              <a:gd name="connsiteX1" fmla="*/ 8174764 w 8174764"/>
              <a:gd name="connsiteY1" fmla="*/ 17092 h 6417892"/>
              <a:gd name="connsiteX2" fmla="*/ 8174764 w 8174764"/>
              <a:gd name="connsiteY2" fmla="*/ 6417892 h 6417892"/>
              <a:gd name="connsiteX3" fmla="*/ 5922235 w 8174764"/>
              <a:gd name="connsiteY3" fmla="*/ 6409346 h 6417892"/>
              <a:gd name="connsiteX4" fmla="*/ 0 w 8174764"/>
              <a:gd name="connsiteY4" fmla="*/ 0 h 6417892"/>
              <a:gd name="connsiteX0" fmla="*/ 0 w 6380147"/>
              <a:gd name="connsiteY0" fmla="*/ 0 h 6417892"/>
              <a:gd name="connsiteX1" fmla="*/ 6380147 w 6380147"/>
              <a:gd name="connsiteY1" fmla="*/ 17092 h 6417892"/>
              <a:gd name="connsiteX2" fmla="*/ 6380147 w 6380147"/>
              <a:gd name="connsiteY2" fmla="*/ 6417892 h 6417892"/>
              <a:gd name="connsiteX3" fmla="*/ 4127618 w 6380147"/>
              <a:gd name="connsiteY3" fmla="*/ 6409346 h 6417892"/>
              <a:gd name="connsiteX4" fmla="*/ 0 w 6380147"/>
              <a:gd name="connsiteY4" fmla="*/ 0 h 6417892"/>
              <a:gd name="connsiteX0" fmla="*/ 0 w 6380147"/>
              <a:gd name="connsiteY0" fmla="*/ 0 h 6887911"/>
              <a:gd name="connsiteX1" fmla="*/ 6380147 w 6380147"/>
              <a:gd name="connsiteY1" fmla="*/ 17092 h 6887911"/>
              <a:gd name="connsiteX2" fmla="*/ 6380147 w 6380147"/>
              <a:gd name="connsiteY2" fmla="*/ 6417892 h 6887911"/>
              <a:gd name="connsiteX3" fmla="*/ 4469450 w 6380147"/>
              <a:gd name="connsiteY3" fmla="*/ 6887911 h 6887911"/>
              <a:gd name="connsiteX4" fmla="*/ 0 w 6380147"/>
              <a:gd name="connsiteY4" fmla="*/ 0 h 6887911"/>
              <a:gd name="connsiteX0" fmla="*/ 0 w 6380147"/>
              <a:gd name="connsiteY0" fmla="*/ 0 h 6887911"/>
              <a:gd name="connsiteX1" fmla="*/ 6380147 w 6380147"/>
              <a:gd name="connsiteY1" fmla="*/ 17092 h 6887911"/>
              <a:gd name="connsiteX2" fmla="*/ 6380147 w 6380147"/>
              <a:gd name="connsiteY2" fmla="*/ 6879365 h 6887911"/>
              <a:gd name="connsiteX3" fmla="*/ 4469450 w 6380147"/>
              <a:gd name="connsiteY3" fmla="*/ 6887911 h 6887911"/>
              <a:gd name="connsiteX4" fmla="*/ 0 w 6380147"/>
              <a:gd name="connsiteY4" fmla="*/ 0 h 6887911"/>
              <a:gd name="connsiteX0" fmla="*/ 0 w 6380147"/>
              <a:gd name="connsiteY0" fmla="*/ 0 h 6896457"/>
              <a:gd name="connsiteX1" fmla="*/ 6380147 w 6380147"/>
              <a:gd name="connsiteY1" fmla="*/ 17092 h 6896457"/>
              <a:gd name="connsiteX2" fmla="*/ 6380147 w 6380147"/>
              <a:gd name="connsiteY2" fmla="*/ 6879365 h 6896457"/>
              <a:gd name="connsiteX3" fmla="*/ 4623274 w 6380147"/>
              <a:gd name="connsiteY3" fmla="*/ 6896457 h 6896457"/>
              <a:gd name="connsiteX4" fmla="*/ 0 w 6380147"/>
              <a:gd name="connsiteY4" fmla="*/ 0 h 6896457"/>
              <a:gd name="connsiteX0" fmla="*/ 0 w 6380147"/>
              <a:gd name="connsiteY0" fmla="*/ 0 h 6883394"/>
              <a:gd name="connsiteX1" fmla="*/ 6380147 w 6380147"/>
              <a:gd name="connsiteY1" fmla="*/ 17092 h 6883394"/>
              <a:gd name="connsiteX2" fmla="*/ 6380147 w 6380147"/>
              <a:gd name="connsiteY2" fmla="*/ 6879365 h 6883394"/>
              <a:gd name="connsiteX3" fmla="*/ 4597149 w 6380147"/>
              <a:gd name="connsiteY3" fmla="*/ 6883394 h 6883394"/>
              <a:gd name="connsiteX4" fmla="*/ 0 w 6380147"/>
              <a:gd name="connsiteY4" fmla="*/ 0 h 6883394"/>
              <a:gd name="connsiteX0" fmla="*/ 0 w 6380147"/>
              <a:gd name="connsiteY0" fmla="*/ 0 h 6883394"/>
              <a:gd name="connsiteX1" fmla="*/ 6380147 w 6380147"/>
              <a:gd name="connsiteY1" fmla="*/ 17092 h 6883394"/>
              <a:gd name="connsiteX2" fmla="*/ 6380147 w 6380147"/>
              <a:gd name="connsiteY2" fmla="*/ 6879365 h 6883394"/>
              <a:gd name="connsiteX3" fmla="*/ 4571023 w 6380147"/>
              <a:gd name="connsiteY3" fmla="*/ 6883394 h 6883394"/>
              <a:gd name="connsiteX4" fmla="*/ 0 w 6380147"/>
              <a:gd name="connsiteY4" fmla="*/ 0 h 688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147" h="6883394">
                <a:moveTo>
                  <a:pt x="0" y="0"/>
                </a:moveTo>
                <a:lnTo>
                  <a:pt x="6380147" y="17092"/>
                </a:lnTo>
                <a:lnTo>
                  <a:pt x="6380147" y="6879365"/>
                </a:lnTo>
                <a:lnTo>
                  <a:pt x="4571023" y="688339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0654D0-3771-3122-4A7A-0E9E7917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3" y="3308809"/>
            <a:ext cx="5346899" cy="1188720"/>
          </a:xfrm>
        </p:spPr>
        <p:txBody>
          <a:bodyPr/>
          <a:lstStyle/>
          <a:p>
            <a:r>
              <a:rPr lang="en-US" b="1" dirty="0"/>
              <a:t>Office of Strategic Partnerships and Resilience Communities (SPARC)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71721-7C7A-4361-B358-F67640D22461}"/>
              </a:ext>
            </a:extLst>
          </p:cNvPr>
          <p:cNvGrpSpPr/>
          <p:nvPr/>
        </p:nvGrpSpPr>
        <p:grpSpPr>
          <a:xfrm>
            <a:off x="8818310" y="5113943"/>
            <a:ext cx="1702003" cy="1305711"/>
            <a:chOff x="10172700" y="5019674"/>
            <a:chExt cx="1737360" cy="13716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84893D-F7A9-A470-8068-F2D79501CC57}"/>
                </a:ext>
              </a:extLst>
            </p:cNvPr>
            <p:cNvSpPr/>
            <p:nvPr/>
          </p:nvSpPr>
          <p:spPr>
            <a:xfrm>
              <a:off x="10172700" y="5019674"/>
              <a:ext cx="1737360" cy="1371600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logo of a county&#10;&#10;Description automatically generated">
              <a:extLst>
                <a:ext uri="{FF2B5EF4-FFF2-40B4-BE49-F238E27FC236}">
                  <a16:creationId xmlns:a16="http://schemas.microsoft.com/office/drawing/2014/main" id="{4D46239B-40CA-38DE-04F3-F4B5864DA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343" y="5196142"/>
              <a:ext cx="1362075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96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5CF9-2700-70EA-1F74-1D925A3CA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6120" y="2330306"/>
            <a:ext cx="4866132" cy="2971800"/>
          </a:xfrm>
        </p:spPr>
        <p:txBody>
          <a:bodyPr/>
          <a:lstStyle/>
          <a:p>
            <a:r>
              <a:rPr lang="en-US" b="1" dirty="0"/>
              <a:t>Community Challenges</a:t>
            </a:r>
          </a:p>
          <a:p>
            <a:pPr lvl="1"/>
            <a:r>
              <a:rPr lang="en-US" dirty="0"/>
              <a:t>Post-COVID Recovery</a:t>
            </a:r>
          </a:p>
          <a:p>
            <a:pPr lvl="1"/>
            <a:r>
              <a:rPr lang="en-US" dirty="0"/>
              <a:t>Environmental Justice</a:t>
            </a:r>
          </a:p>
          <a:p>
            <a:pPr lvl="1"/>
            <a:r>
              <a:rPr lang="en-US" dirty="0"/>
              <a:t>Increasing Risk from Natural Hazards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B5DC0F-79D9-E055-7EA0-8F966AEA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680" y="2332192"/>
            <a:ext cx="5299435" cy="2971800"/>
          </a:xfrm>
        </p:spPr>
        <p:txBody>
          <a:bodyPr/>
          <a:lstStyle/>
          <a:p>
            <a:r>
              <a:rPr lang="en-US" b="1" dirty="0"/>
              <a:t>SPARC Objectives</a:t>
            </a:r>
          </a:p>
          <a:p>
            <a:pPr lvl="1"/>
            <a:r>
              <a:rPr lang="en-US" dirty="0"/>
              <a:t>Equitable distribution of funding, services, and resources</a:t>
            </a:r>
          </a:p>
          <a:p>
            <a:pPr lvl="1"/>
            <a:r>
              <a:rPr lang="en-US" dirty="0"/>
              <a:t>Building Strong Community Partnerships</a:t>
            </a:r>
          </a:p>
          <a:p>
            <a:pPr lvl="1"/>
            <a:r>
              <a:rPr lang="en-US" dirty="0"/>
              <a:t>Stakeholder and Neighborhood Engagement</a:t>
            </a:r>
          </a:p>
          <a:p>
            <a:pPr lvl="1"/>
            <a:endParaRPr lang="en-US" dirty="0"/>
          </a:p>
        </p:txBody>
      </p:sp>
      <p:pic>
        <p:nvPicPr>
          <p:cNvPr id="2050" name="Picture 2" descr="Home">
            <a:hlinkClick r:id="rId3" tooltip="Home"/>
            <a:extLst>
              <a:ext uri="{FF2B5EF4-FFF2-40B4-BE49-F238E27FC236}">
                <a16:creationId xmlns:a16="http://schemas.microsoft.com/office/drawing/2014/main" id="{FF427F67-89BD-0A49-C864-37673C43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21" y="97597"/>
            <a:ext cx="8738647" cy="16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3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D88F-9305-0612-D21A-C7AE694A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66" y="691232"/>
            <a:ext cx="5957181" cy="1188720"/>
          </a:xfrm>
        </p:spPr>
        <p:txBody>
          <a:bodyPr/>
          <a:lstStyle/>
          <a:p>
            <a:r>
              <a:rPr lang="en-US" dirty="0"/>
              <a:t>Implementing SPARC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E8D8-3347-842C-F529-74B51132E5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Resides in Senior Deputy County Manager’s Office</a:t>
            </a:r>
          </a:p>
          <a:p>
            <a:r>
              <a:rPr lang="en-US" dirty="0"/>
              <a:t>Three SPARC Teams:</a:t>
            </a:r>
          </a:p>
          <a:p>
            <a:pPr lvl="1"/>
            <a:r>
              <a:rPr lang="en-US" dirty="0"/>
              <a:t>Grants</a:t>
            </a:r>
          </a:p>
          <a:p>
            <a:pPr lvl="1"/>
            <a:r>
              <a:rPr lang="en-US" dirty="0"/>
              <a:t>Community Partnerships</a:t>
            </a:r>
          </a:p>
          <a:p>
            <a:pPr lvl="1"/>
            <a:r>
              <a:rPr lang="en-US" dirty="0"/>
              <a:t>Cross-Functional Initiatives</a:t>
            </a:r>
          </a:p>
        </p:txBody>
      </p:sp>
      <p:pic>
        <p:nvPicPr>
          <p:cNvPr id="8" name="Picture Placeholder 15">
            <a:extLst>
              <a:ext uri="{FF2B5EF4-FFF2-40B4-BE49-F238E27FC236}">
                <a16:creationId xmlns:a16="http://schemas.microsoft.com/office/drawing/2014/main" id="{2CA40A6F-C634-3693-D5CE-BD0DD7784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4" r="5083"/>
          <a:stretch/>
        </p:blipFill>
        <p:spPr>
          <a:xfrm>
            <a:off x="6624322" y="1"/>
            <a:ext cx="5567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5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4E221-3730-2001-FB30-0D1717366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778F8D-939A-9984-1B04-752D989B3048}"/>
              </a:ext>
            </a:extLst>
          </p:cNvPr>
          <p:cNvSpPr txBox="1"/>
          <p:nvPr/>
        </p:nvSpPr>
        <p:spPr>
          <a:xfrm>
            <a:off x="-2225040" y="-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BC3D4-7AE1-133D-AE23-9A5B3AA0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89" y="741489"/>
            <a:ext cx="7268770" cy="1475093"/>
          </a:xfrm>
        </p:spPr>
        <p:txBody>
          <a:bodyPr/>
          <a:lstStyle/>
          <a:p>
            <a:r>
              <a:rPr lang="en-US" b="1" dirty="0"/>
              <a:t>Long-Term Recovery &amp; Resiliency Strategic Plan</a:t>
            </a:r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5ABCFBA-BD80-DB75-CEFD-D7462FD8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71" y="2665915"/>
            <a:ext cx="11039475" cy="3133725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53434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E3DF5-2E6F-50AC-572B-DDFA2C8E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234" y="598746"/>
            <a:ext cx="5640309" cy="1188720"/>
          </a:xfrm>
        </p:spPr>
        <p:txBody>
          <a:bodyPr/>
          <a:lstStyle/>
          <a:p>
            <a:r>
              <a:rPr lang="en-US" dirty="0"/>
              <a:t>Long-Term Recovery and Resiliency 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BBC83-F17F-6A17-6BEE-BAAA193DB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2535" y="2075071"/>
            <a:ext cx="5115115" cy="2971800"/>
          </a:xfrm>
        </p:spPr>
        <p:txBody>
          <a:bodyPr/>
          <a:lstStyle/>
          <a:p>
            <a:r>
              <a:rPr lang="en-US" b="1" dirty="0"/>
              <a:t>Plan Objectives</a:t>
            </a:r>
          </a:p>
          <a:p>
            <a:pPr lvl="1"/>
            <a:r>
              <a:rPr lang="en-US" dirty="0"/>
              <a:t>Build organizational capacity to better address disruptions </a:t>
            </a:r>
          </a:p>
          <a:p>
            <a:pPr lvl="1"/>
            <a:r>
              <a:rPr lang="en-US" dirty="0"/>
              <a:t>Develop a dedicated process for resiliency </a:t>
            </a:r>
          </a:p>
          <a:p>
            <a:pPr lvl="1"/>
            <a:r>
              <a:rPr lang="en-US" dirty="0"/>
              <a:t>Define and catalyze resilience priority projects </a:t>
            </a:r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9DDE4383-1BD1-5D8E-FFB7-76A626DE1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1" y="0"/>
            <a:ext cx="609599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0A4E53-17F8-A9AC-3F73-3CC9163F9D80}"/>
              </a:ext>
            </a:extLst>
          </p:cNvPr>
          <p:cNvSpPr/>
          <p:nvPr/>
        </p:nvSpPr>
        <p:spPr>
          <a:xfrm>
            <a:off x="514349" y="1508760"/>
            <a:ext cx="5029200" cy="3840480"/>
          </a:xfrm>
          <a:prstGeom prst="rect">
            <a:avLst/>
          </a:prstGeom>
          <a:solidFill>
            <a:srgbClr val="23409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5BD726-016B-B117-9342-3AC657F75344}"/>
              </a:ext>
            </a:extLst>
          </p:cNvPr>
          <p:cNvSpPr txBox="1"/>
          <p:nvPr/>
        </p:nvSpPr>
        <p:spPr>
          <a:xfrm>
            <a:off x="763332" y="2263140"/>
            <a:ext cx="4503993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County Resiliency Plan that will create strategy, systems and best practices for community adaptation and resiliency to natural and manmade disruptions, particularly serving low-income and under-represented and vulnerable neighborhoods and communities. </a:t>
            </a:r>
          </a:p>
          <a:p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Excerpt from the Adams County RFP 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2ED104B-D233-A7D7-BFFC-8F3039F2F7B6}"/>
              </a:ext>
            </a:extLst>
          </p:cNvPr>
          <p:cNvSpPr>
            <a:spLocks noEditPoints="1"/>
          </p:cNvSpPr>
          <p:nvPr/>
        </p:nvSpPr>
        <p:spPr bwMode="auto">
          <a:xfrm>
            <a:off x="744583" y="1787466"/>
            <a:ext cx="350172" cy="287605"/>
          </a:xfrm>
          <a:custGeom>
            <a:avLst/>
            <a:gdLst>
              <a:gd name="T0" fmla="*/ 0 w 694"/>
              <a:gd name="T1" fmla="*/ 570 h 570"/>
              <a:gd name="T2" fmla="*/ 285 w 694"/>
              <a:gd name="T3" fmla="*/ 286 h 570"/>
              <a:gd name="T4" fmla="*/ 122 w 694"/>
              <a:gd name="T5" fmla="*/ 286 h 570"/>
              <a:gd name="T6" fmla="*/ 126 w 694"/>
              <a:gd name="T7" fmla="*/ 252 h 570"/>
              <a:gd name="T8" fmla="*/ 136 w 694"/>
              <a:gd name="T9" fmla="*/ 222 h 570"/>
              <a:gd name="T10" fmla="*/ 150 w 694"/>
              <a:gd name="T11" fmla="*/ 195 h 570"/>
              <a:gd name="T12" fmla="*/ 170 w 694"/>
              <a:gd name="T13" fmla="*/ 171 h 570"/>
              <a:gd name="T14" fmla="*/ 193 w 694"/>
              <a:gd name="T15" fmla="*/ 151 h 570"/>
              <a:gd name="T16" fmla="*/ 221 w 694"/>
              <a:gd name="T17" fmla="*/ 135 h 570"/>
              <a:gd name="T18" fmla="*/ 253 w 694"/>
              <a:gd name="T19" fmla="*/ 127 h 570"/>
              <a:gd name="T20" fmla="*/ 285 w 694"/>
              <a:gd name="T21" fmla="*/ 123 h 570"/>
              <a:gd name="T22" fmla="*/ 285 w 694"/>
              <a:gd name="T23" fmla="*/ 0 h 570"/>
              <a:gd name="T24" fmla="*/ 227 w 694"/>
              <a:gd name="T25" fmla="*/ 6 h 570"/>
              <a:gd name="T26" fmla="*/ 174 w 694"/>
              <a:gd name="T27" fmla="*/ 24 h 570"/>
              <a:gd name="T28" fmla="*/ 126 w 694"/>
              <a:gd name="T29" fmla="*/ 50 h 570"/>
              <a:gd name="T30" fmla="*/ 84 w 694"/>
              <a:gd name="T31" fmla="*/ 85 h 570"/>
              <a:gd name="T32" fmla="*/ 48 w 694"/>
              <a:gd name="T33" fmla="*/ 127 h 570"/>
              <a:gd name="T34" fmla="*/ 22 w 694"/>
              <a:gd name="T35" fmla="*/ 175 h 570"/>
              <a:gd name="T36" fmla="*/ 6 w 694"/>
              <a:gd name="T37" fmla="*/ 228 h 570"/>
              <a:gd name="T38" fmla="*/ 0 w 694"/>
              <a:gd name="T39" fmla="*/ 286 h 570"/>
              <a:gd name="T40" fmla="*/ 694 w 694"/>
              <a:gd name="T41" fmla="*/ 123 h 570"/>
              <a:gd name="T42" fmla="*/ 694 w 694"/>
              <a:gd name="T43" fmla="*/ 0 h 570"/>
              <a:gd name="T44" fmla="*/ 636 w 694"/>
              <a:gd name="T45" fmla="*/ 6 h 570"/>
              <a:gd name="T46" fmla="*/ 582 w 694"/>
              <a:gd name="T47" fmla="*/ 24 h 570"/>
              <a:gd name="T48" fmla="*/ 534 w 694"/>
              <a:gd name="T49" fmla="*/ 50 h 570"/>
              <a:gd name="T50" fmla="*/ 493 w 694"/>
              <a:gd name="T51" fmla="*/ 85 h 570"/>
              <a:gd name="T52" fmla="*/ 457 w 694"/>
              <a:gd name="T53" fmla="*/ 127 h 570"/>
              <a:gd name="T54" fmla="*/ 431 w 694"/>
              <a:gd name="T55" fmla="*/ 175 h 570"/>
              <a:gd name="T56" fmla="*/ 415 w 694"/>
              <a:gd name="T57" fmla="*/ 228 h 570"/>
              <a:gd name="T58" fmla="*/ 409 w 694"/>
              <a:gd name="T59" fmla="*/ 286 h 570"/>
              <a:gd name="T60" fmla="*/ 694 w 694"/>
              <a:gd name="T61" fmla="*/ 570 h 570"/>
              <a:gd name="T62" fmla="*/ 530 w 694"/>
              <a:gd name="T63" fmla="*/ 286 h 570"/>
              <a:gd name="T64" fmla="*/ 532 w 694"/>
              <a:gd name="T65" fmla="*/ 270 h 570"/>
              <a:gd name="T66" fmla="*/ 538 w 694"/>
              <a:gd name="T67" fmla="*/ 238 h 570"/>
              <a:gd name="T68" fmla="*/ 550 w 694"/>
              <a:gd name="T69" fmla="*/ 209 h 570"/>
              <a:gd name="T70" fmla="*/ 568 w 694"/>
              <a:gd name="T71" fmla="*/ 183 h 570"/>
              <a:gd name="T72" fmla="*/ 590 w 694"/>
              <a:gd name="T73" fmla="*/ 161 h 570"/>
              <a:gd name="T74" fmla="*/ 616 w 694"/>
              <a:gd name="T75" fmla="*/ 143 h 570"/>
              <a:gd name="T76" fmla="*/ 646 w 694"/>
              <a:gd name="T77" fmla="*/ 131 h 570"/>
              <a:gd name="T78" fmla="*/ 678 w 694"/>
              <a:gd name="T79" fmla="*/ 123 h 570"/>
              <a:gd name="T80" fmla="*/ 694 w 694"/>
              <a:gd name="T81" fmla="*/ 123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94" h="570">
                <a:moveTo>
                  <a:pt x="0" y="286"/>
                </a:moveTo>
                <a:lnTo>
                  <a:pt x="0" y="570"/>
                </a:lnTo>
                <a:lnTo>
                  <a:pt x="285" y="570"/>
                </a:lnTo>
                <a:lnTo>
                  <a:pt x="285" y="286"/>
                </a:lnTo>
                <a:lnTo>
                  <a:pt x="122" y="286"/>
                </a:lnTo>
                <a:lnTo>
                  <a:pt x="122" y="286"/>
                </a:lnTo>
                <a:lnTo>
                  <a:pt x="124" y="270"/>
                </a:lnTo>
                <a:lnTo>
                  <a:pt x="126" y="252"/>
                </a:lnTo>
                <a:lnTo>
                  <a:pt x="130" y="238"/>
                </a:lnTo>
                <a:lnTo>
                  <a:pt x="136" y="222"/>
                </a:lnTo>
                <a:lnTo>
                  <a:pt x="142" y="209"/>
                </a:lnTo>
                <a:lnTo>
                  <a:pt x="150" y="195"/>
                </a:lnTo>
                <a:lnTo>
                  <a:pt x="160" y="183"/>
                </a:lnTo>
                <a:lnTo>
                  <a:pt x="170" y="171"/>
                </a:lnTo>
                <a:lnTo>
                  <a:pt x="181" y="161"/>
                </a:lnTo>
                <a:lnTo>
                  <a:pt x="193" y="151"/>
                </a:lnTo>
                <a:lnTo>
                  <a:pt x="207" y="143"/>
                </a:lnTo>
                <a:lnTo>
                  <a:pt x="221" y="135"/>
                </a:lnTo>
                <a:lnTo>
                  <a:pt x="237" y="131"/>
                </a:lnTo>
                <a:lnTo>
                  <a:pt x="253" y="127"/>
                </a:lnTo>
                <a:lnTo>
                  <a:pt x="269" y="123"/>
                </a:lnTo>
                <a:lnTo>
                  <a:pt x="285" y="123"/>
                </a:lnTo>
                <a:lnTo>
                  <a:pt x="285" y="0"/>
                </a:lnTo>
                <a:lnTo>
                  <a:pt x="285" y="0"/>
                </a:lnTo>
                <a:lnTo>
                  <a:pt x="257" y="2"/>
                </a:lnTo>
                <a:lnTo>
                  <a:pt x="227" y="6"/>
                </a:lnTo>
                <a:lnTo>
                  <a:pt x="201" y="14"/>
                </a:lnTo>
                <a:lnTo>
                  <a:pt x="174" y="24"/>
                </a:lnTo>
                <a:lnTo>
                  <a:pt x="150" y="36"/>
                </a:lnTo>
                <a:lnTo>
                  <a:pt x="126" y="50"/>
                </a:lnTo>
                <a:lnTo>
                  <a:pt x="104" y="66"/>
                </a:lnTo>
                <a:lnTo>
                  <a:pt x="84" y="85"/>
                </a:lnTo>
                <a:lnTo>
                  <a:pt x="66" y="105"/>
                </a:lnTo>
                <a:lnTo>
                  <a:pt x="48" y="127"/>
                </a:lnTo>
                <a:lnTo>
                  <a:pt x="34" y="151"/>
                </a:lnTo>
                <a:lnTo>
                  <a:pt x="22" y="175"/>
                </a:lnTo>
                <a:lnTo>
                  <a:pt x="12" y="201"/>
                </a:lnTo>
                <a:lnTo>
                  <a:pt x="6" y="228"/>
                </a:lnTo>
                <a:lnTo>
                  <a:pt x="0" y="256"/>
                </a:lnTo>
                <a:lnTo>
                  <a:pt x="0" y="286"/>
                </a:lnTo>
                <a:lnTo>
                  <a:pt x="0" y="286"/>
                </a:lnTo>
                <a:close/>
                <a:moveTo>
                  <a:pt x="694" y="123"/>
                </a:moveTo>
                <a:lnTo>
                  <a:pt x="694" y="0"/>
                </a:lnTo>
                <a:lnTo>
                  <a:pt x="694" y="0"/>
                </a:lnTo>
                <a:lnTo>
                  <a:pt x="666" y="2"/>
                </a:lnTo>
                <a:lnTo>
                  <a:pt x="636" y="6"/>
                </a:lnTo>
                <a:lnTo>
                  <a:pt x="610" y="14"/>
                </a:lnTo>
                <a:lnTo>
                  <a:pt x="582" y="24"/>
                </a:lnTo>
                <a:lnTo>
                  <a:pt x="558" y="36"/>
                </a:lnTo>
                <a:lnTo>
                  <a:pt x="534" y="50"/>
                </a:lnTo>
                <a:lnTo>
                  <a:pt x="513" y="66"/>
                </a:lnTo>
                <a:lnTo>
                  <a:pt x="493" y="85"/>
                </a:lnTo>
                <a:lnTo>
                  <a:pt x="475" y="105"/>
                </a:lnTo>
                <a:lnTo>
                  <a:pt x="457" y="127"/>
                </a:lnTo>
                <a:lnTo>
                  <a:pt x="443" y="151"/>
                </a:lnTo>
                <a:lnTo>
                  <a:pt x="431" y="175"/>
                </a:lnTo>
                <a:lnTo>
                  <a:pt x="421" y="201"/>
                </a:lnTo>
                <a:lnTo>
                  <a:pt x="415" y="228"/>
                </a:lnTo>
                <a:lnTo>
                  <a:pt x="409" y="256"/>
                </a:lnTo>
                <a:lnTo>
                  <a:pt x="409" y="286"/>
                </a:lnTo>
                <a:lnTo>
                  <a:pt x="409" y="570"/>
                </a:lnTo>
                <a:lnTo>
                  <a:pt x="694" y="570"/>
                </a:lnTo>
                <a:lnTo>
                  <a:pt x="694" y="286"/>
                </a:lnTo>
                <a:lnTo>
                  <a:pt x="530" y="286"/>
                </a:lnTo>
                <a:lnTo>
                  <a:pt x="530" y="286"/>
                </a:lnTo>
                <a:lnTo>
                  <a:pt x="532" y="270"/>
                </a:lnTo>
                <a:lnTo>
                  <a:pt x="534" y="252"/>
                </a:lnTo>
                <a:lnTo>
                  <a:pt x="538" y="238"/>
                </a:lnTo>
                <a:lnTo>
                  <a:pt x="544" y="222"/>
                </a:lnTo>
                <a:lnTo>
                  <a:pt x="550" y="209"/>
                </a:lnTo>
                <a:lnTo>
                  <a:pt x="558" y="195"/>
                </a:lnTo>
                <a:lnTo>
                  <a:pt x="568" y="183"/>
                </a:lnTo>
                <a:lnTo>
                  <a:pt x="578" y="171"/>
                </a:lnTo>
                <a:lnTo>
                  <a:pt x="590" y="161"/>
                </a:lnTo>
                <a:lnTo>
                  <a:pt x="602" y="151"/>
                </a:lnTo>
                <a:lnTo>
                  <a:pt x="616" y="143"/>
                </a:lnTo>
                <a:lnTo>
                  <a:pt x="630" y="135"/>
                </a:lnTo>
                <a:lnTo>
                  <a:pt x="646" y="131"/>
                </a:lnTo>
                <a:lnTo>
                  <a:pt x="662" y="127"/>
                </a:lnTo>
                <a:lnTo>
                  <a:pt x="678" y="123"/>
                </a:lnTo>
                <a:lnTo>
                  <a:pt x="694" y="123"/>
                </a:lnTo>
                <a:lnTo>
                  <a:pt x="694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C5943C9-6C3E-B7A9-41EC-4A856136EA8B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5032580" y="4576247"/>
            <a:ext cx="350172" cy="287605"/>
          </a:xfrm>
          <a:custGeom>
            <a:avLst/>
            <a:gdLst>
              <a:gd name="T0" fmla="*/ 0 w 694"/>
              <a:gd name="T1" fmla="*/ 570 h 570"/>
              <a:gd name="T2" fmla="*/ 285 w 694"/>
              <a:gd name="T3" fmla="*/ 286 h 570"/>
              <a:gd name="T4" fmla="*/ 122 w 694"/>
              <a:gd name="T5" fmla="*/ 286 h 570"/>
              <a:gd name="T6" fmla="*/ 126 w 694"/>
              <a:gd name="T7" fmla="*/ 252 h 570"/>
              <a:gd name="T8" fmla="*/ 136 w 694"/>
              <a:gd name="T9" fmla="*/ 222 h 570"/>
              <a:gd name="T10" fmla="*/ 150 w 694"/>
              <a:gd name="T11" fmla="*/ 195 h 570"/>
              <a:gd name="T12" fmla="*/ 170 w 694"/>
              <a:gd name="T13" fmla="*/ 171 h 570"/>
              <a:gd name="T14" fmla="*/ 193 w 694"/>
              <a:gd name="T15" fmla="*/ 151 h 570"/>
              <a:gd name="T16" fmla="*/ 221 w 694"/>
              <a:gd name="T17" fmla="*/ 135 h 570"/>
              <a:gd name="T18" fmla="*/ 253 w 694"/>
              <a:gd name="T19" fmla="*/ 127 h 570"/>
              <a:gd name="T20" fmla="*/ 285 w 694"/>
              <a:gd name="T21" fmla="*/ 123 h 570"/>
              <a:gd name="T22" fmla="*/ 285 w 694"/>
              <a:gd name="T23" fmla="*/ 0 h 570"/>
              <a:gd name="T24" fmla="*/ 227 w 694"/>
              <a:gd name="T25" fmla="*/ 6 h 570"/>
              <a:gd name="T26" fmla="*/ 174 w 694"/>
              <a:gd name="T27" fmla="*/ 24 h 570"/>
              <a:gd name="T28" fmla="*/ 126 w 694"/>
              <a:gd name="T29" fmla="*/ 50 h 570"/>
              <a:gd name="T30" fmla="*/ 84 w 694"/>
              <a:gd name="T31" fmla="*/ 85 h 570"/>
              <a:gd name="T32" fmla="*/ 48 w 694"/>
              <a:gd name="T33" fmla="*/ 127 h 570"/>
              <a:gd name="T34" fmla="*/ 22 w 694"/>
              <a:gd name="T35" fmla="*/ 175 h 570"/>
              <a:gd name="T36" fmla="*/ 6 w 694"/>
              <a:gd name="T37" fmla="*/ 228 h 570"/>
              <a:gd name="T38" fmla="*/ 0 w 694"/>
              <a:gd name="T39" fmla="*/ 286 h 570"/>
              <a:gd name="T40" fmla="*/ 694 w 694"/>
              <a:gd name="T41" fmla="*/ 123 h 570"/>
              <a:gd name="T42" fmla="*/ 694 w 694"/>
              <a:gd name="T43" fmla="*/ 0 h 570"/>
              <a:gd name="T44" fmla="*/ 636 w 694"/>
              <a:gd name="T45" fmla="*/ 6 h 570"/>
              <a:gd name="T46" fmla="*/ 582 w 694"/>
              <a:gd name="T47" fmla="*/ 24 h 570"/>
              <a:gd name="T48" fmla="*/ 534 w 694"/>
              <a:gd name="T49" fmla="*/ 50 h 570"/>
              <a:gd name="T50" fmla="*/ 493 w 694"/>
              <a:gd name="T51" fmla="*/ 85 h 570"/>
              <a:gd name="T52" fmla="*/ 457 w 694"/>
              <a:gd name="T53" fmla="*/ 127 h 570"/>
              <a:gd name="T54" fmla="*/ 431 w 694"/>
              <a:gd name="T55" fmla="*/ 175 h 570"/>
              <a:gd name="T56" fmla="*/ 415 w 694"/>
              <a:gd name="T57" fmla="*/ 228 h 570"/>
              <a:gd name="T58" fmla="*/ 409 w 694"/>
              <a:gd name="T59" fmla="*/ 286 h 570"/>
              <a:gd name="T60" fmla="*/ 694 w 694"/>
              <a:gd name="T61" fmla="*/ 570 h 570"/>
              <a:gd name="T62" fmla="*/ 530 w 694"/>
              <a:gd name="T63" fmla="*/ 286 h 570"/>
              <a:gd name="T64" fmla="*/ 532 w 694"/>
              <a:gd name="T65" fmla="*/ 270 h 570"/>
              <a:gd name="T66" fmla="*/ 538 w 694"/>
              <a:gd name="T67" fmla="*/ 238 h 570"/>
              <a:gd name="T68" fmla="*/ 550 w 694"/>
              <a:gd name="T69" fmla="*/ 209 h 570"/>
              <a:gd name="T70" fmla="*/ 568 w 694"/>
              <a:gd name="T71" fmla="*/ 183 h 570"/>
              <a:gd name="T72" fmla="*/ 590 w 694"/>
              <a:gd name="T73" fmla="*/ 161 h 570"/>
              <a:gd name="T74" fmla="*/ 616 w 694"/>
              <a:gd name="T75" fmla="*/ 143 h 570"/>
              <a:gd name="T76" fmla="*/ 646 w 694"/>
              <a:gd name="T77" fmla="*/ 131 h 570"/>
              <a:gd name="T78" fmla="*/ 678 w 694"/>
              <a:gd name="T79" fmla="*/ 123 h 570"/>
              <a:gd name="T80" fmla="*/ 694 w 694"/>
              <a:gd name="T81" fmla="*/ 123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94" h="570">
                <a:moveTo>
                  <a:pt x="0" y="286"/>
                </a:moveTo>
                <a:lnTo>
                  <a:pt x="0" y="570"/>
                </a:lnTo>
                <a:lnTo>
                  <a:pt x="285" y="570"/>
                </a:lnTo>
                <a:lnTo>
                  <a:pt x="285" y="286"/>
                </a:lnTo>
                <a:lnTo>
                  <a:pt x="122" y="286"/>
                </a:lnTo>
                <a:lnTo>
                  <a:pt x="122" y="286"/>
                </a:lnTo>
                <a:lnTo>
                  <a:pt x="124" y="270"/>
                </a:lnTo>
                <a:lnTo>
                  <a:pt x="126" y="252"/>
                </a:lnTo>
                <a:lnTo>
                  <a:pt x="130" y="238"/>
                </a:lnTo>
                <a:lnTo>
                  <a:pt x="136" y="222"/>
                </a:lnTo>
                <a:lnTo>
                  <a:pt x="142" y="209"/>
                </a:lnTo>
                <a:lnTo>
                  <a:pt x="150" y="195"/>
                </a:lnTo>
                <a:lnTo>
                  <a:pt x="160" y="183"/>
                </a:lnTo>
                <a:lnTo>
                  <a:pt x="170" y="171"/>
                </a:lnTo>
                <a:lnTo>
                  <a:pt x="181" y="161"/>
                </a:lnTo>
                <a:lnTo>
                  <a:pt x="193" y="151"/>
                </a:lnTo>
                <a:lnTo>
                  <a:pt x="207" y="143"/>
                </a:lnTo>
                <a:lnTo>
                  <a:pt x="221" y="135"/>
                </a:lnTo>
                <a:lnTo>
                  <a:pt x="237" y="131"/>
                </a:lnTo>
                <a:lnTo>
                  <a:pt x="253" y="127"/>
                </a:lnTo>
                <a:lnTo>
                  <a:pt x="269" y="123"/>
                </a:lnTo>
                <a:lnTo>
                  <a:pt x="285" y="123"/>
                </a:lnTo>
                <a:lnTo>
                  <a:pt x="285" y="0"/>
                </a:lnTo>
                <a:lnTo>
                  <a:pt x="285" y="0"/>
                </a:lnTo>
                <a:lnTo>
                  <a:pt x="257" y="2"/>
                </a:lnTo>
                <a:lnTo>
                  <a:pt x="227" y="6"/>
                </a:lnTo>
                <a:lnTo>
                  <a:pt x="201" y="14"/>
                </a:lnTo>
                <a:lnTo>
                  <a:pt x="174" y="24"/>
                </a:lnTo>
                <a:lnTo>
                  <a:pt x="150" y="36"/>
                </a:lnTo>
                <a:lnTo>
                  <a:pt x="126" y="50"/>
                </a:lnTo>
                <a:lnTo>
                  <a:pt x="104" y="66"/>
                </a:lnTo>
                <a:lnTo>
                  <a:pt x="84" y="85"/>
                </a:lnTo>
                <a:lnTo>
                  <a:pt x="66" y="105"/>
                </a:lnTo>
                <a:lnTo>
                  <a:pt x="48" y="127"/>
                </a:lnTo>
                <a:lnTo>
                  <a:pt x="34" y="151"/>
                </a:lnTo>
                <a:lnTo>
                  <a:pt x="22" y="175"/>
                </a:lnTo>
                <a:lnTo>
                  <a:pt x="12" y="201"/>
                </a:lnTo>
                <a:lnTo>
                  <a:pt x="6" y="228"/>
                </a:lnTo>
                <a:lnTo>
                  <a:pt x="0" y="256"/>
                </a:lnTo>
                <a:lnTo>
                  <a:pt x="0" y="286"/>
                </a:lnTo>
                <a:lnTo>
                  <a:pt x="0" y="286"/>
                </a:lnTo>
                <a:close/>
                <a:moveTo>
                  <a:pt x="694" y="123"/>
                </a:moveTo>
                <a:lnTo>
                  <a:pt x="694" y="0"/>
                </a:lnTo>
                <a:lnTo>
                  <a:pt x="694" y="0"/>
                </a:lnTo>
                <a:lnTo>
                  <a:pt x="666" y="2"/>
                </a:lnTo>
                <a:lnTo>
                  <a:pt x="636" y="6"/>
                </a:lnTo>
                <a:lnTo>
                  <a:pt x="610" y="14"/>
                </a:lnTo>
                <a:lnTo>
                  <a:pt x="582" y="24"/>
                </a:lnTo>
                <a:lnTo>
                  <a:pt x="558" y="36"/>
                </a:lnTo>
                <a:lnTo>
                  <a:pt x="534" y="50"/>
                </a:lnTo>
                <a:lnTo>
                  <a:pt x="513" y="66"/>
                </a:lnTo>
                <a:lnTo>
                  <a:pt x="493" y="85"/>
                </a:lnTo>
                <a:lnTo>
                  <a:pt x="475" y="105"/>
                </a:lnTo>
                <a:lnTo>
                  <a:pt x="457" y="127"/>
                </a:lnTo>
                <a:lnTo>
                  <a:pt x="443" y="151"/>
                </a:lnTo>
                <a:lnTo>
                  <a:pt x="431" y="175"/>
                </a:lnTo>
                <a:lnTo>
                  <a:pt x="421" y="201"/>
                </a:lnTo>
                <a:lnTo>
                  <a:pt x="415" y="228"/>
                </a:lnTo>
                <a:lnTo>
                  <a:pt x="409" y="256"/>
                </a:lnTo>
                <a:lnTo>
                  <a:pt x="409" y="286"/>
                </a:lnTo>
                <a:lnTo>
                  <a:pt x="409" y="570"/>
                </a:lnTo>
                <a:lnTo>
                  <a:pt x="694" y="570"/>
                </a:lnTo>
                <a:lnTo>
                  <a:pt x="694" y="286"/>
                </a:lnTo>
                <a:lnTo>
                  <a:pt x="530" y="286"/>
                </a:lnTo>
                <a:lnTo>
                  <a:pt x="530" y="286"/>
                </a:lnTo>
                <a:lnTo>
                  <a:pt x="532" y="270"/>
                </a:lnTo>
                <a:lnTo>
                  <a:pt x="534" y="252"/>
                </a:lnTo>
                <a:lnTo>
                  <a:pt x="538" y="238"/>
                </a:lnTo>
                <a:lnTo>
                  <a:pt x="544" y="222"/>
                </a:lnTo>
                <a:lnTo>
                  <a:pt x="550" y="209"/>
                </a:lnTo>
                <a:lnTo>
                  <a:pt x="558" y="195"/>
                </a:lnTo>
                <a:lnTo>
                  <a:pt x="568" y="183"/>
                </a:lnTo>
                <a:lnTo>
                  <a:pt x="578" y="171"/>
                </a:lnTo>
                <a:lnTo>
                  <a:pt x="590" y="161"/>
                </a:lnTo>
                <a:lnTo>
                  <a:pt x="602" y="151"/>
                </a:lnTo>
                <a:lnTo>
                  <a:pt x="616" y="143"/>
                </a:lnTo>
                <a:lnTo>
                  <a:pt x="630" y="135"/>
                </a:lnTo>
                <a:lnTo>
                  <a:pt x="646" y="131"/>
                </a:lnTo>
                <a:lnTo>
                  <a:pt x="662" y="127"/>
                </a:lnTo>
                <a:lnTo>
                  <a:pt x="678" y="123"/>
                </a:lnTo>
                <a:lnTo>
                  <a:pt x="694" y="123"/>
                </a:lnTo>
                <a:lnTo>
                  <a:pt x="694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BTSTheme">
  <a:themeElements>
    <a:clrScheme name="IBTS Color Sc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4091"/>
      </a:accent1>
      <a:accent2>
        <a:srgbClr val="912340"/>
      </a:accent2>
      <a:accent3>
        <a:srgbClr val="3F3F3F"/>
      </a:accent3>
      <a:accent4>
        <a:srgbClr val="026B9E"/>
      </a:accent4>
      <a:accent5>
        <a:srgbClr val="8A8C8E"/>
      </a:accent5>
      <a:accent6>
        <a:srgbClr val="59C0E0"/>
      </a:accent6>
      <a:hlink>
        <a:srgbClr val="247791"/>
      </a:hlink>
      <a:folHlink>
        <a:srgbClr val="BD93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TSPowerPoint2015" id="{9FF905F4-A110-4BA3-B535-30F1DB3B16C1}" vid="{D33EA0C3-AA3C-4608-9BB9-932F72C341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C534586D1B347AAFEC02C9E763AE3" ma:contentTypeVersion="13" ma:contentTypeDescription="Create a new document." ma:contentTypeScope="" ma:versionID="646e69cc7ab1cb879de5f9fbefa176f9">
  <xsd:schema xmlns:xsd="http://www.w3.org/2001/XMLSchema" xmlns:xs="http://www.w3.org/2001/XMLSchema" xmlns:p="http://schemas.microsoft.com/office/2006/metadata/properties" xmlns:ns2="c7a0c1b0-6cfd-46fa-a72b-3b33342aa67a" xmlns:ns3="2b03622c-df81-4295-bffa-b76f23cfa4dd" targetNamespace="http://schemas.microsoft.com/office/2006/metadata/properties" ma:root="true" ma:fieldsID="38129ed58ecd964a6f74cf2e265f8f70" ns2:_="" ns3:_="">
    <xsd:import namespace="c7a0c1b0-6cfd-46fa-a72b-3b33342aa67a"/>
    <xsd:import namespace="2b03622c-df81-4295-bffa-b76f23cfa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0c1b0-6cfd-46fa-a72b-3b33342aa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2d73b94-0eba-4d43-b2d8-ac573da01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3622c-df81-4295-bffa-b76f23cfa4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22fdd60-512c-4846-84f8-bcaad8deb88d}" ma:internalName="TaxCatchAll" ma:showField="CatchAllData" ma:web="2b03622c-df81-4295-bffa-b76f23cfa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3622c-df81-4295-bffa-b76f23cfa4dd" xsi:nil="true"/>
    <lcf76f155ced4ddcb4097134ff3c332f xmlns="c7a0c1b0-6cfd-46fa-a72b-3b33342aa6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974BE5-E58C-44B1-9F0B-7EB6C34A6F8D}"/>
</file>

<file path=customXml/itemProps2.xml><?xml version="1.0" encoding="utf-8"?>
<ds:datastoreItem xmlns:ds="http://schemas.openxmlformats.org/officeDocument/2006/customXml" ds:itemID="{95AEDC47-0C32-4E64-AEA6-287E952A2E9F}"/>
</file>

<file path=customXml/itemProps3.xml><?xml version="1.0" encoding="utf-8"?>
<ds:datastoreItem xmlns:ds="http://schemas.openxmlformats.org/officeDocument/2006/customXml" ds:itemID="{8C2C6BEA-426C-4786-A3FE-3C182828AFF8}"/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366</Words>
  <Application>Microsoft Office PowerPoint</Application>
  <PresentationFormat>Widescreen</PresentationFormat>
  <Paragraphs>70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Gill Sans MT</vt:lpstr>
      <vt:lpstr>Lato</vt:lpstr>
      <vt:lpstr>Lato Black</vt:lpstr>
      <vt:lpstr>Wingdings 3</vt:lpstr>
      <vt:lpstr>Office Theme</vt:lpstr>
      <vt:lpstr>IBTSTheme</vt:lpstr>
      <vt:lpstr>Community as an Asset, Not a Liability: Innovative Approaches to Partnership for Disaster Management and Resilience</vt:lpstr>
      <vt:lpstr>Section Divider Title</vt:lpstr>
      <vt:lpstr>Agenda</vt:lpstr>
      <vt:lpstr>PowerPoint Presentation</vt:lpstr>
      <vt:lpstr>Office of Strategic Partnerships and Resilience Communities (SPARC)</vt:lpstr>
      <vt:lpstr>PowerPoint Presentation</vt:lpstr>
      <vt:lpstr>Implementing SPARC Priorities</vt:lpstr>
      <vt:lpstr>Long-Term Recovery &amp; Resiliency Strategic Plan</vt:lpstr>
      <vt:lpstr>Long-Term Recovery and Resiliency Strategic Plan</vt:lpstr>
      <vt:lpstr>Recovery and resilience framework</vt:lpstr>
      <vt:lpstr>Recovery and Resiliency Plan Priorities</vt:lpstr>
      <vt:lpstr>PowerPoint Presentation</vt:lpstr>
      <vt:lpstr>PowerPoint Presentation</vt:lpstr>
      <vt:lpstr>Audience Q&amp;A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Delia Jones</dc:creator>
  <cp:lastModifiedBy>Patrick Howell</cp:lastModifiedBy>
  <cp:revision>26</cp:revision>
  <dcterms:created xsi:type="dcterms:W3CDTF">2022-10-21T14:04:38Z</dcterms:created>
  <dcterms:modified xsi:type="dcterms:W3CDTF">2025-02-17T15:36:25Z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0x0101003EFC534586D1B347AAFEC02C9E763AE3</vt:lpwstr>
  </property>
</Properties>
</file>