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56" r:id="rId4"/>
    <p:sldId id="276" r:id="rId5"/>
    <p:sldId id="275" r:id="rId6"/>
    <p:sldId id="267" r:id="rId7"/>
    <p:sldId id="269" r:id="rId8"/>
    <p:sldId id="268" r:id="rId9"/>
    <p:sldId id="274" r:id="rId10"/>
    <p:sldId id="272" r:id="rId11"/>
    <p:sldId id="273" r:id="rId12"/>
    <p:sldId id="281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28041"/>
    <a:srgbClr val="982068"/>
    <a:srgbClr val="FFFFFF"/>
    <a:srgbClr val="642265"/>
    <a:srgbClr val="663399"/>
    <a:srgbClr val="28427C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94"/>
  </p:normalViewPr>
  <p:slideViewPr>
    <p:cSldViewPr snapToGrid="0">
      <p:cViewPr varScale="1">
        <p:scale>
          <a:sx n="62" d="100"/>
          <a:sy n="62" d="100"/>
        </p:scale>
        <p:origin x="8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3115124"/>
            <a:ext cx="10204704" cy="1371600"/>
          </a:xfrm>
        </p:spPr>
        <p:txBody>
          <a:bodyPr/>
          <a:lstStyle/>
          <a:p>
            <a:r>
              <a:rPr lang="en-US" dirty="0"/>
              <a:t>Utilizing Local Economic Development to Their Full Potential in Rural Communities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648" y="4729194"/>
            <a:ext cx="10204704" cy="1010590"/>
          </a:xfrm>
        </p:spPr>
        <p:txBody>
          <a:bodyPr/>
          <a:lstStyle/>
          <a:p>
            <a:r>
              <a:rPr lang="en-US" dirty="0"/>
              <a:t>Derek Lumsden, MSARP</a:t>
            </a:r>
            <a:br>
              <a:rPr lang="en-US" dirty="0"/>
            </a:br>
            <a:r>
              <a:rPr lang="en-US" dirty="0"/>
              <a:t>Jones County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FD2D-10FB-089C-2133-DB31B316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D25577-75E4-B667-7057-786719F0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PLACEMAKING (Part 2 continued)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E4CF74-5EC2-73CC-BA82-2EB39F428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089" r="33822" b="17532"/>
          <a:stretch/>
        </p:blipFill>
        <p:spPr>
          <a:xfrm>
            <a:off x="1229476" y="2357405"/>
            <a:ext cx="4294597" cy="323071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82F62-E1BA-5AFD-DBF5-FA78C5EE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928" y="2357405"/>
            <a:ext cx="4294598" cy="32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5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4458-1475-1C3C-0F7C-CC830EDB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26DFB0-1D60-97E0-8AD4-6F8E1C84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PLACEMAKING (Part 2 continued)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E38DC8A-E92A-C479-D487-B1745602C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2" y="2527337"/>
            <a:ext cx="4099387" cy="307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DA80A-8963-300B-144C-60142F1D4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3" b="8036"/>
          <a:stretch/>
        </p:blipFill>
        <p:spPr>
          <a:xfrm>
            <a:off x="6968642" y="2527337"/>
            <a:ext cx="4430584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7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A21D-2F1E-2AB9-74C8-18601A00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B7F3D-FF05-22D3-0407-AB582006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ECONOMIC GROWTH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22120E-9967-551F-73D1-281E728D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Business Growth: Home-based and entrepreneurs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Fiber Internet to Every Home &amp; Business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Incentives &amp; Ordinances Reviews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Placemaking and other Quality of Life Amenities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8F46D-3CFF-A312-4AA5-E1620386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68" y="2223326"/>
            <a:ext cx="2681554" cy="3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3393-AE96-0587-2827-142D0B7B4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D7202-EB30-5D25-6ADA-6E63EEBB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Services &amp; Partnerships with Economic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846D8-68D2-EFD9-0B25-F512C503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Incentives &amp; Ordinances</a:t>
            </a:r>
          </a:p>
          <a:p>
            <a:r>
              <a:rPr lang="en-US" dirty="0"/>
              <a:t>Video Development of businesses and community</a:t>
            </a:r>
          </a:p>
          <a:p>
            <a:r>
              <a:rPr lang="en-US" dirty="0"/>
              <a:t>Business Plan &amp; Marketing Assistance</a:t>
            </a:r>
          </a:p>
          <a:p>
            <a:r>
              <a:rPr lang="en-US" dirty="0"/>
              <a:t>Grants/Tax Credit Assistance</a:t>
            </a:r>
          </a:p>
          <a:p>
            <a:r>
              <a:rPr lang="en-US" dirty="0"/>
              <a:t>Program Management</a:t>
            </a:r>
          </a:p>
        </p:txBody>
      </p:sp>
    </p:spTree>
    <p:extLst>
      <p:ext uri="{BB962C8B-B14F-4D97-AF65-F5344CB8AC3E}">
        <p14:creationId xmlns:p14="http://schemas.microsoft.com/office/powerpoint/2010/main" val="31894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6082E-9ECF-474A-CF8F-AF2D18B9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265A97-D9EB-A01D-8C1D-568615B5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FINANCIAL PARTNERSHIPS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E8410-37E5-D0EC-04AD-7E473DF9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Cash </a:t>
            </a:r>
          </a:p>
          <a:p>
            <a:r>
              <a:rPr lang="en-US" dirty="0"/>
              <a:t>Office space and other in-kind services</a:t>
            </a:r>
          </a:p>
          <a:p>
            <a:r>
              <a:rPr lang="en-US" dirty="0"/>
              <a:t>Programs and services fees</a:t>
            </a:r>
          </a:p>
          <a:p>
            <a:r>
              <a:rPr lang="en-US" dirty="0"/>
              <a:t>Grant administration and writing fees</a:t>
            </a:r>
          </a:p>
          <a:p>
            <a:r>
              <a:rPr lang="en-US" dirty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62661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1BBE-262B-C6E9-14A1-3A41370E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6B0F1D-200E-70F3-5C12-B16B7207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0C42BE-661E-10AC-71BF-153D89D5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your local contact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Prioritize what you need done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Develop a plan for what it would cost you versus what you would be willing to pay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Set up a meeting and offer a partnership</a:t>
            </a:r>
          </a:p>
        </p:txBody>
      </p:sp>
    </p:spTree>
    <p:extLst>
      <p:ext uri="{BB962C8B-B14F-4D97-AF65-F5344CB8AC3E}">
        <p14:creationId xmlns:p14="http://schemas.microsoft.com/office/powerpoint/2010/main" val="63130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F6BF9-CC7F-EB7C-F3BD-10D81E04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2FE86-6D04-4615-B75A-68B1BD6F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80F06D-C16E-B81A-5595-9E20E6F2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500" dirty="0"/>
              <a:t>DEREK LUMSDEN, MSARP</a:t>
            </a:r>
            <a:br>
              <a:rPr lang="en-US" sz="3500" dirty="0"/>
            </a:br>
            <a:r>
              <a:rPr lang="en-US" sz="3500" dirty="0"/>
              <a:t>Jones County Economic Development</a:t>
            </a:r>
            <a:br>
              <a:rPr lang="en-US" sz="3500" dirty="0"/>
            </a:br>
            <a:r>
              <a:rPr lang="en-US" sz="3500" dirty="0"/>
              <a:t>319-480-7446</a:t>
            </a:r>
            <a:br>
              <a:rPr lang="en-US" sz="3500" dirty="0"/>
            </a:br>
            <a:r>
              <a:rPr lang="en-US" sz="3500" dirty="0"/>
              <a:t>director@jonescountydevelopment.com</a:t>
            </a:r>
          </a:p>
        </p:txBody>
      </p:sp>
    </p:spTree>
    <p:extLst>
      <p:ext uri="{BB962C8B-B14F-4D97-AF65-F5344CB8AC3E}">
        <p14:creationId xmlns:p14="http://schemas.microsoft.com/office/powerpoint/2010/main" val="327634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A92C-511D-7A98-2916-D69D0098F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739C3-B936-7BD4-33C0-D0BD6F44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/>
              <a:t>THE BIG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FC7815-1C05-2A02-871A-247C4FD7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dirty="0"/>
              <a:t>What is a City’s role in economic development?</a:t>
            </a:r>
          </a:p>
        </p:txBody>
      </p:sp>
    </p:spTree>
    <p:extLst>
      <p:ext uri="{BB962C8B-B14F-4D97-AF65-F5344CB8AC3E}">
        <p14:creationId xmlns:p14="http://schemas.microsoft.com/office/powerpoint/2010/main" val="27002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BE491-ADAE-1347-EAAB-8AC3FDF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Maintenance</a:t>
            </a:r>
          </a:p>
          <a:p>
            <a:r>
              <a:rPr lang="en-US" dirty="0"/>
              <a:t>Public Safety</a:t>
            </a:r>
          </a:p>
          <a:p>
            <a:r>
              <a:rPr lang="en-US" dirty="0"/>
              <a:t>Other City Services like Libraries, etc.</a:t>
            </a:r>
          </a:p>
          <a:p>
            <a:r>
              <a:rPr lang="en-US" dirty="0"/>
              <a:t>Economic Development, which includes:</a:t>
            </a:r>
            <a:br>
              <a:rPr lang="en-US" dirty="0"/>
            </a:br>
            <a:r>
              <a:rPr lang="en-US" dirty="0"/>
              <a:t>	A. Job Creation</a:t>
            </a:r>
            <a:br>
              <a:rPr lang="en-US" dirty="0"/>
            </a:br>
            <a:r>
              <a:rPr lang="en-US" dirty="0"/>
              <a:t>	B. Attracting New Businesses</a:t>
            </a:r>
            <a:br>
              <a:rPr lang="en-US" dirty="0"/>
            </a:br>
            <a:r>
              <a:rPr lang="en-US" dirty="0"/>
              <a:t>	C. Supporting/Expanding Existing Businesses</a:t>
            </a:r>
            <a:br>
              <a:rPr lang="en-US" dirty="0"/>
            </a:br>
            <a:r>
              <a:rPr lang="en-US" dirty="0"/>
              <a:t>	D. Placemaking and Quality of Life Amenities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6AA2-8A9E-067A-3DAA-617A8B12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60F34-E214-6494-BFFE-66AAD59B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/>
              <a:t>ECONOMIC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4B016A-35FB-DC08-D3AB-1AB9B677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dirty="0"/>
              <a:t>How does a local economic development agency fit into the City’s plans for growth?</a:t>
            </a:r>
          </a:p>
        </p:txBody>
      </p:sp>
    </p:spTree>
    <p:extLst>
      <p:ext uri="{BB962C8B-B14F-4D97-AF65-F5344CB8AC3E}">
        <p14:creationId xmlns:p14="http://schemas.microsoft.com/office/powerpoint/2010/main" val="52134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8ACF9-7926-9D2A-D26D-0958503B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51C45-0B26-B1C8-BF93-C186D64A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0486F-32C8-A00F-E4F4-07D0007A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Jones County Economic Development is a public-private partnership dedicated to strengthening the economic base in Jones County by assisting existing businesses, attracting new investments and jobs, and fostering a business climate favorable for economic growth.</a:t>
            </a:r>
          </a:p>
          <a:p>
            <a:r>
              <a:rPr lang="en-US" dirty="0"/>
              <a:t>Mission &amp; Investment Partners:</a:t>
            </a:r>
            <a:br>
              <a:rPr lang="en-US" dirty="0"/>
            </a:br>
            <a:r>
              <a:rPr lang="en-US" dirty="0"/>
              <a:t>	A.  County and city governments</a:t>
            </a:r>
            <a:br>
              <a:rPr lang="en-US" dirty="0"/>
            </a:br>
            <a:r>
              <a:rPr lang="en-US" dirty="0"/>
              <a:t>	B.  Non-profit organizations like Chambers and Tourism</a:t>
            </a:r>
            <a:br>
              <a:rPr lang="en-US" dirty="0"/>
            </a:br>
            <a:r>
              <a:rPr lang="en-US" dirty="0"/>
              <a:t>	C.  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10521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9A27E-CA15-AC2D-DD6B-E7471ED8B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FAEFF5-01B7-B329-9D9A-915AD9FC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TRADITIONAL ECONOMIC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E6C14-5913-950C-D572-6E6A82821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Business Growth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Job Creation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Supporting/Expanding Local Business Growth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4A828-DF5F-6DF5-5AE3-0B41B2C0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293" y="2358639"/>
            <a:ext cx="2230314" cy="29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3246-35C2-D2CF-EA43-7673F6443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C5244-AA59-33E3-9BAD-CBA8D89B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ECONOMIC GROWTH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0389F3-1F72-9A98-884C-AA9E139F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Business Growth: Home-based and entrepreneurs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Fiber Internet to Every Home &amp; Business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Incentives &amp; Ordinances Reviews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Placemaking and other Quality of Life Amenities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CC000-7C62-A0FC-5870-190F91A1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68" y="2223326"/>
            <a:ext cx="2681554" cy="3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1FE8-6DC6-5F07-AAE6-F71DEA5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A76120-AD74-0D81-59CA-7323234A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PLACEMAKING (Part 1)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DFF377-741D-6CA6-21B6-014C71D6F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11527" y="2795760"/>
            <a:ext cx="3223517" cy="24176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30F66-E96E-8B86-D305-E68603D8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73275" y="2795762"/>
            <a:ext cx="3223516" cy="241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4E4FF-7FFA-8E5D-4F86-6757316B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59" y="2486346"/>
            <a:ext cx="4523717" cy="3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2CD97-FB1A-8829-914C-5CDFD8A34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8B4CF2-263E-5AEE-C16F-118D4286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PLACEMAKING (Part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36420-72DD-04A5-0B94-BF37C5B5E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Downtown Revitalization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Historic Preservation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Community Catalyst Growth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553D8-219D-DF2B-C81D-98389497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82"/>
          <a:stretch/>
        </p:blipFill>
        <p:spPr>
          <a:xfrm>
            <a:off x="5123437" y="2239767"/>
            <a:ext cx="3003421" cy="3430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F5963-145E-FA92-0B28-6093358D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78" r="13712" b="10562"/>
          <a:stretch/>
        </p:blipFill>
        <p:spPr>
          <a:xfrm>
            <a:off x="8743308" y="2239767"/>
            <a:ext cx="2371223" cy="33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3B5A1-F3F4-42F5-B215-73B98F1207DE}"/>
</file>

<file path=customXml/itemProps2.xml><?xml version="1.0" encoding="utf-8"?>
<ds:datastoreItem xmlns:ds="http://schemas.openxmlformats.org/officeDocument/2006/customXml" ds:itemID="{DC698E0E-234F-4C0E-B7B3-3515BA52080A}"/>
</file>

<file path=customXml/itemProps3.xml><?xml version="1.0" encoding="utf-8"?>
<ds:datastoreItem xmlns:ds="http://schemas.openxmlformats.org/officeDocument/2006/customXml" ds:itemID="{50FCC961-128C-429D-9DE6-51CE5FAF2471}"/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387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Lato</vt:lpstr>
      <vt:lpstr>Lato Black</vt:lpstr>
      <vt:lpstr>Office Theme</vt:lpstr>
      <vt:lpstr>Utilizing Local Economic Development to Their Full Potential in Rural Communities</vt:lpstr>
      <vt:lpstr>THE BIG QUESTION</vt:lpstr>
      <vt:lpstr>BASIC SERVICES</vt:lpstr>
      <vt:lpstr>ECONOMIC DEVELOPMENT</vt:lpstr>
      <vt:lpstr>MISSION STATEMENT</vt:lpstr>
      <vt:lpstr>TRADITIONAL ECONOMIC DEVELOPMENT</vt:lpstr>
      <vt:lpstr>CURRENT ECONOMIC GROWTH</vt:lpstr>
      <vt:lpstr>PLACEMAKING (Part 1)</vt:lpstr>
      <vt:lpstr>PLACEMAKING (Part 2)</vt:lpstr>
      <vt:lpstr>PLACEMAKING (Part 2 continued)</vt:lpstr>
      <vt:lpstr>PLACEMAKING (Part 2 continued)</vt:lpstr>
      <vt:lpstr>CURRENT ECONOMIC GROWTH</vt:lpstr>
      <vt:lpstr>Services &amp; Partnerships with Economic Development</vt:lpstr>
      <vt:lpstr>FINANCIAL PARTNERSHIPS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Derek Lumsden</cp:lastModifiedBy>
  <cp:revision>39</cp:revision>
  <dcterms:created xsi:type="dcterms:W3CDTF">2022-10-21T14:04:38Z</dcterms:created>
  <dcterms:modified xsi:type="dcterms:W3CDTF">2025-02-17T16:24:12Z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