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24F_3805FE68.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7" r:id="rId5"/>
    <p:sldId id="586" r:id="rId6"/>
    <p:sldId id="582" r:id="rId7"/>
    <p:sldId id="591" r:id="rId8"/>
    <p:sldId id="418" r:id="rId9"/>
    <p:sldId id="583" r:id="rId10"/>
    <p:sldId id="328" r:id="rId11"/>
    <p:sldId id="592" r:id="rId12"/>
    <p:sldId id="276" r:id="rId13"/>
    <p:sldId id="593" r:id="rId14"/>
    <p:sldId id="287" r:id="rId15"/>
    <p:sldId id="590" r:id="rId16"/>
    <p:sldId id="594" r:id="rId17"/>
    <p:sldId id="331" r:id="rId18"/>
    <p:sldId id="303" r:id="rId19"/>
    <p:sldId id="330" r:id="rId20"/>
    <p:sldId id="59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EC2E6A-7F36-49D2-D09C-409A17FC71E1}" name="Alexandra  Yiannoutsos" initials="AY" userId="S::AYiannoutsos@TFGNET.com::0d05025c-9c7f-4a06-b5ee-fb7161341c3a" providerId="AD"/>
  <p188:author id="{0172F3CF-8988-1A7C-B50B-D8A88048FD45}" name="Leigh Fanning" initials="LF" userId="S::lfanning@tfgnet.com::af39f1c7-2051-4f27-9dd9-b77ed386323b" providerId="AD"/>
  <p188:author id="{AFB67FE1-59D6-C370-E4B6-CD8CDE09EF52}" name="Kristi More" initials="KM" userId="S::kristi@TFGNET.COM::842ecb55-5514-4489-afdc-7e5e6cc42c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F28041"/>
    <a:srgbClr val="982068"/>
    <a:srgbClr val="FFFFFF"/>
    <a:srgbClr val="642265"/>
    <a:srgbClr val="663399"/>
    <a:srgbClr val="28427C"/>
    <a:srgbClr val="1C82B8"/>
    <a:srgbClr val="505050"/>
    <a:srgbClr val="00B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1B1CD7-3243-42C4-A379-AFF16650B284}" v="246" dt="2025-02-21T16:11:39.238"/>
    <p1510:client id="{68434DCC-6793-B218-3577-1F9929F0F2F2}" v="87" dt="2025-02-21T15:11:02.701"/>
    <p1510:client id="{71003818-079B-4463-929C-705334D6AD71}" v="555" dt="2025-02-21T16:21:36.0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gh Fanning" userId="S::lfanning@tfgnet.com::af39f1c7-2051-4f27-9dd9-b77ed386323b" providerId="AD" clId="Web-{68434DCC-6793-B218-3577-1F9929F0F2F2}"/>
    <pc:docChg chg="modSld">
      <pc:chgData name="Leigh Fanning" userId="S::lfanning@tfgnet.com::af39f1c7-2051-4f27-9dd9-b77ed386323b" providerId="AD" clId="Web-{68434DCC-6793-B218-3577-1F9929F0F2F2}" dt="2025-02-21T15:08:39.823" v="77" actId="20577"/>
      <pc:docMkLst>
        <pc:docMk/>
      </pc:docMkLst>
      <pc:sldChg chg="modSp">
        <pc:chgData name="Leigh Fanning" userId="S::lfanning@tfgnet.com::af39f1c7-2051-4f27-9dd9-b77ed386323b" providerId="AD" clId="Web-{68434DCC-6793-B218-3577-1F9929F0F2F2}" dt="2025-02-21T15:08:39.823" v="77" actId="20577"/>
        <pc:sldMkLst>
          <pc:docMk/>
          <pc:sldMk cId="0" sldId="276"/>
        </pc:sldMkLst>
        <pc:spChg chg="mod">
          <ac:chgData name="Leigh Fanning" userId="S::lfanning@tfgnet.com::af39f1c7-2051-4f27-9dd9-b77ed386323b" providerId="AD" clId="Web-{68434DCC-6793-B218-3577-1F9929F0F2F2}" dt="2025-02-21T15:08:39.823" v="77" actId="20577"/>
          <ac:spMkLst>
            <pc:docMk/>
            <pc:sldMk cId="0" sldId="276"/>
            <ac:spMk id="5" creationId="{1AF0575C-8C44-BB02-ED1D-400630555F61}"/>
          </ac:spMkLst>
        </pc:spChg>
      </pc:sldChg>
      <pc:sldChg chg="modSp">
        <pc:chgData name="Leigh Fanning" userId="S::lfanning@tfgnet.com::af39f1c7-2051-4f27-9dd9-b77ed386323b" providerId="AD" clId="Web-{68434DCC-6793-B218-3577-1F9929F0F2F2}" dt="2025-02-21T14:54:16.430" v="8" actId="20577"/>
        <pc:sldMkLst>
          <pc:docMk/>
          <pc:sldMk cId="0" sldId="287"/>
        </pc:sldMkLst>
        <pc:spChg chg="mod">
          <ac:chgData name="Leigh Fanning" userId="S::lfanning@tfgnet.com::af39f1c7-2051-4f27-9dd9-b77ed386323b" providerId="AD" clId="Web-{68434DCC-6793-B218-3577-1F9929F0F2F2}" dt="2025-02-21T14:54:16.430" v="8" actId="20577"/>
          <ac:spMkLst>
            <pc:docMk/>
            <pc:sldMk cId="0" sldId="287"/>
            <ac:spMk id="5" creationId="{A0CBFBF5-407F-1578-5EA9-9E065F554B0B}"/>
          </ac:spMkLst>
        </pc:spChg>
      </pc:sldChg>
      <pc:sldChg chg="modSp">
        <pc:chgData name="Leigh Fanning" userId="S::lfanning@tfgnet.com::af39f1c7-2051-4f27-9dd9-b77ed386323b" providerId="AD" clId="Web-{68434DCC-6793-B218-3577-1F9929F0F2F2}" dt="2025-02-21T15:04:44.959" v="66" actId="20577"/>
        <pc:sldMkLst>
          <pc:docMk/>
          <pc:sldMk cId="0" sldId="303"/>
        </pc:sldMkLst>
        <pc:spChg chg="mod">
          <ac:chgData name="Leigh Fanning" userId="S::lfanning@tfgnet.com::af39f1c7-2051-4f27-9dd9-b77ed386323b" providerId="AD" clId="Web-{68434DCC-6793-B218-3577-1F9929F0F2F2}" dt="2025-02-21T15:04:44.959" v="66" actId="20577"/>
          <ac:spMkLst>
            <pc:docMk/>
            <pc:sldMk cId="0" sldId="303"/>
            <ac:spMk id="13" creationId="{A044C796-AAD8-280B-7C49-D26CBA8DA902}"/>
          </ac:spMkLst>
        </pc:spChg>
      </pc:sldChg>
      <pc:sldChg chg="modSp">
        <pc:chgData name="Leigh Fanning" userId="S::lfanning@tfgnet.com::af39f1c7-2051-4f27-9dd9-b77ed386323b" providerId="AD" clId="Web-{68434DCC-6793-B218-3577-1F9929F0F2F2}" dt="2025-02-21T15:07:42.088" v="70" actId="20577"/>
        <pc:sldMkLst>
          <pc:docMk/>
          <pc:sldMk cId="0" sldId="330"/>
        </pc:sldMkLst>
        <pc:spChg chg="mod">
          <ac:chgData name="Leigh Fanning" userId="S::lfanning@tfgnet.com::af39f1c7-2051-4f27-9dd9-b77ed386323b" providerId="AD" clId="Web-{68434DCC-6793-B218-3577-1F9929F0F2F2}" dt="2025-02-21T15:07:42.088" v="70" actId="20577"/>
          <ac:spMkLst>
            <pc:docMk/>
            <pc:sldMk cId="0" sldId="330"/>
            <ac:spMk id="13" creationId="{E371555E-569C-F7A7-C81D-2BA5D7CFAA51}"/>
          </ac:spMkLst>
        </pc:spChg>
      </pc:sldChg>
      <pc:sldChg chg="modSp">
        <pc:chgData name="Leigh Fanning" userId="S::lfanning@tfgnet.com::af39f1c7-2051-4f27-9dd9-b77ed386323b" providerId="AD" clId="Web-{68434DCC-6793-B218-3577-1F9929F0F2F2}" dt="2025-02-21T15:01:14.657" v="40" actId="20577"/>
        <pc:sldMkLst>
          <pc:docMk/>
          <pc:sldMk cId="0" sldId="331"/>
        </pc:sldMkLst>
        <pc:spChg chg="mod">
          <ac:chgData name="Leigh Fanning" userId="S::lfanning@tfgnet.com::af39f1c7-2051-4f27-9dd9-b77ed386323b" providerId="AD" clId="Web-{68434DCC-6793-B218-3577-1F9929F0F2F2}" dt="2025-02-21T15:01:14.657" v="40" actId="20577"/>
          <ac:spMkLst>
            <pc:docMk/>
            <pc:sldMk cId="0" sldId="331"/>
            <ac:spMk id="15" creationId="{89B60610-7CA5-3688-CEC3-B6976E894B23}"/>
          </ac:spMkLst>
        </pc:spChg>
      </pc:sldChg>
      <pc:sldChg chg="modSp">
        <pc:chgData name="Leigh Fanning" userId="S::lfanning@tfgnet.com::af39f1c7-2051-4f27-9dd9-b77ed386323b" providerId="AD" clId="Web-{68434DCC-6793-B218-3577-1F9929F0F2F2}" dt="2025-02-21T14:43:16.337" v="2" actId="20577"/>
        <pc:sldMkLst>
          <pc:docMk/>
          <pc:sldMk cId="535716385" sldId="582"/>
        </pc:sldMkLst>
        <pc:spChg chg="mod">
          <ac:chgData name="Leigh Fanning" userId="S::lfanning@tfgnet.com::af39f1c7-2051-4f27-9dd9-b77ed386323b" providerId="AD" clId="Web-{68434DCC-6793-B218-3577-1F9929F0F2F2}" dt="2025-02-21T14:43:16.337" v="2" actId="20577"/>
          <ac:spMkLst>
            <pc:docMk/>
            <pc:sldMk cId="535716385" sldId="582"/>
            <ac:spMk id="5" creationId="{242E53FF-DFB7-FEC1-A728-80397F0C6575}"/>
          </ac:spMkLst>
        </pc:spChg>
      </pc:sldChg>
      <pc:sldChg chg="modSp">
        <pc:chgData name="Leigh Fanning" userId="S::lfanning@tfgnet.com::af39f1c7-2051-4f27-9dd9-b77ed386323b" providerId="AD" clId="Web-{68434DCC-6793-B218-3577-1F9929F0F2F2}" dt="2025-02-21T14:50:34.206" v="5" actId="20577"/>
        <pc:sldMkLst>
          <pc:docMk/>
          <pc:sldMk cId="939916904" sldId="591"/>
        </pc:sldMkLst>
        <pc:spChg chg="mod">
          <ac:chgData name="Leigh Fanning" userId="S::lfanning@tfgnet.com::af39f1c7-2051-4f27-9dd9-b77ed386323b" providerId="AD" clId="Web-{68434DCC-6793-B218-3577-1F9929F0F2F2}" dt="2025-02-21T14:50:34.206" v="5" actId="20577"/>
          <ac:spMkLst>
            <pc:docMk/>
            <pc:sldMk cId="939916904" sldId="591"/>
            <ac:spMk id="5" creationId="{881FD60B-D7C1-4404-07B7-EED610D77564}"/>
          </ac:spMkLst>
        </pc:spChg>
      </pc:sldChg>
    </pc:docChg>
  </pc:docChgLst>
  <pc:docChgLst>
    <pc:chgData name="Leigh Fanning" userId="S::lfanning@tfgnet.com::af39f1c7-2051-4f27-9dd9-b77ed386323b" providerId="AD" clId="Web-{76EF7AA2-B179-5676-9100-0558BF65D7C2}"/>
    <pc:docChg chg="modSld">
      <pc:chgData name="Leigh Fanning" userId="S::lfanning@tfgnet.com::af39f1c7-2051-4f27-9dd9-b77ed386323b" providerId="AD" clId="Web-{76EF7AA2-B179-5676-9100-0558BF65D7C2}" dt="2025-01-27T19:33:10.056" v="0" actId="20577"/>
      <pc:docMkLst>
        <pc:docMk/>
      </pc:docMkLst>
      <pc:sldChg chg="modSp">
        <pc:chgData name="Leigh Fanning" userId="S::lfanning@tfgnet.com::af39f1c7-2051-4f27-9dd9-b77ed386323b" providerId="AD" clId="Web-{76EF7AA2-B179-5676-9100-0558BF65D7C2}" dt="2025-01-27T19:33:10.056" v="0" actId="20577"/>
        <pc:sldMkLst>
          <pc:docMk/>
          <pc:sldMk cId="3875376384" sldId="257"/>
        </pc:sldMkLst>
        <pc:spChg chg="mod">
          <ac:chgData name="Leigh Fanning" userId="S::lfanning@tfgnet.com::af39f1c7-2051-4f27-9dd9-b77ed386323b" providerId="AD" clId="Web-{76EF7AA2-B179-5676-9100-0558BF65D7C2}" dt="2025-01-27T19:33:10.056" v="0" actId="20577"/>
          <ac:spMkLst>
            <pc:docMk/>
            <pc:sldMk cId="3875376384" sldId="257"/>
            <ac:spMk id="2" creationId="{A5A087A8-7650-D4F0-9EDB-4B95E777F372}"/>
          </ac:spMkLst>
        </pc:spChg>
      </pc:sldChg>
    </pc:docChg>
  </pc:docChgLst>
  <pc:docChgLst>
    <pc:chgData name="Leigh Fanning" userId="S::lfanning@tfgnet.com::af39f1c7-2051-4f27-9dd9-b77ed386323b" providerId="AD" clId="Web-{2BCC015A-7D43-20D9-975D-A5B1237AB512}"/>
    <pc:docChg chg="modSld">
      <pc:chgData name="Leigh Fanning" userId="S::lfanning@tfgnet.com::af39f1c7-2051-4f27-9dd9-b77ed386323b" providerId="AD" clId="Web-{2BCC015A-7D43-20D9-975D-A5B1237AB512}" dt="2025-02-13T21:33:33.727" v="31" actId="20577"/>
      <pc:docMkLst>
        <pc:docMk/>
      </pc:docMkLst>
      <pc:sldChg chg="modSp">
        <pc:chgData name="Leigh Fanning" userId="S::lfanning@tfgnet.com::af39f1c7-2051-4f27-9dd9-b77ed386323b" providerId="AD" clId="Web-{2BCC015A-7D43-20D9-975D-A5B1237AB512}" dt="2025-02-13T21:33:33.727" v="31" actId="20577"/>
        <pc:sldMkLst>
          <pc:docMk/>
          <pc:sldMk cId="535716385" sldId="582"/>
        </pc:sldMkLst>
        <pc:spChg chg="mod">
          <ac:chgData name="Leigh Fanning" userId="S::lfanning@tfgnet.com::af39f1c7-2051-4f27-9dd9-b77ed386323b" providerId="AD" clId="Web-{2BCC015A-7D43-20D9-975D-A5B1237AB512}" dt="2025-02-13T21:33:33.727" v="31" actId="20577"/>
          <ac:spMkLst>
            <pc:docMk/>
            <pc:sldMk cId="535716385" sldId="582"/>
            <ac:spMk id="5" creationId="{242E53FF-DFB7-FEC1-A728-80397F0C6575}"/>
          </ac:spMkLst>
        </pc:spChg>
      </pc:sldChg>
      <pc:sldChg chg="modSp">
        <pc:chgData name="Leigh Fanning" userId="S::lfanning@tfgnet.com::af39f1c7-2051-4f27-9dd9-b77ed386323b" providerId="AD" clId="Web-{2BCC015A-7D43-20D9-975D-A5B1237AB512}" dt="2025-02-13T21:32:40.070" v="17" actId="1076"/>
        <pc:sldMkLst>
          <pc:docMk/>
          <pc:sldMk cId="939916904" sldId="591"/>
        </pc:sldMkLst>
        <pc:spChg chg="mod">
          <ac:chgData name="Leigh Fanning" userId="S::lfanning@tfgnet.com::af39f1c7-2051-4f27-9dd9-b77ed386323b" providerId="AD" clId="Web-{2BCC015A-7D43-20D9-975D-A5B1237AB512}" dt="2025-02-13T21:32:05.085" v="5" actId="20577"/>
          <ac:spMkLst>
            <pc:docMk/>
            <pc:sldMk cId="939916904" sldId="591"/>
            <ac:spMk id="2" creationId="{3854F50E-8228-649E-4EDE-B027D7C88595}"/>
          </ac:spMkLst>
        </pc:spChg>
        <pc:spChg chg="mod">
          <ac:chgData name="Leigh Fanning" userId="S::lfanning@tfgnet.com::af39f1c7-2051-4f27-9dd9-b77ed386323b" providerId="AD" clId="Web-{2BCC015A-7D43-20D9-975D-A5B1237AB512}" dt="2025-02-13T21:32:40.070" v="17" actId="1076"/>
          <ac:spMkLst>
            <pc:docMk/>
            <pc:sldMk cId="939916904" sldId="591"/>
            <ac:spMk id="5" creationId="{881FD60B-D7C1-4404-07B7-EED610D77564}"/>
          </ac:spMkLst>
        </pc:spChg>
      </pc:sldChg>
    </pc:docChg>
  </pc:docChgLst>
  <pc:docChgLst>
    <pc:chgData clId="Web-{074603DB-C323-4FAF-9584-100F396649C4}"/>
    <pc:docChg chg="mod">
      <pc:chgData name="" userId="" providerId="" clId="Web-{074603DB-C323-4FAF-9584-100F396649C4}" dt="2025-02-19T16:21:57.730" v="0"/>
      <pc:docMkLst>
        <pc:docMk/>
      </pc:docMkLst>
    </pc:docChg>
  </pc:docChgLst>
  <pc:docChgLst>
    <pc:chgData name="Leigh Fanning" userId="af39f1c7-2051-4f27-9dd9-b77ed386323b" providerId="ADAL" clId="{8C5D579E-E164-5F4A-ADC2-16491987AA4D}"/>
    <pc:docChg chg="modSld">
      <pc:chgData name="Leigh Fanning" userId="af39f1c7-2051-4f27-9dd9-b77ed386323b" providerId="ADAL" clId="{8C5D579E-E164-5F4A-ADC2-16491987AA4D}" dt="2025-02-13T22:04:17.240" v="238" actId="1076"/>
      <pc:docMkLst>
        <pc:docMk/>
      </pc:docMkLst>
      <pc:sldChg chg="modSp mod">
        <pc:chgData name="Leigh Fanning" userId="af39f1c7-2051-4f27-9dd9-b77ed386323b" providerId="ADAL" clId="{8C5D579E-E164-5F4A-ADC2-16491987AA4D}" dt="2025-02-13T22:01:55.793" v="225" actId="1076"/>
        <pc:sldMkLst>
          <pc:docMk/>
          <pc:sldMk cId="0" sldId="303"/>
        </pc:sldMkLst>
        <pc:spChg chg="mod">
          <ac:chgData name="Leigh Fanning" userId="af39f1c7-2051-4f27-9dd9-b77ed386323b" providerId="ADAL" clId="{8C5D579E-E164-5F4A-ADC2-16491987AA4D}" dt="2025-02-13T22:01:55.793" v="225" actId="1076"/>
          <ac:spMkLst>
            <pc:docMk/>
            <pc:sldMk cId="0" sldId="303"/>
            <ac:spMk id="4" creationId="{00000000-0000-0000-0000-000000000000}"/>
          </ac:spMkLst>
        </pc:spChg>
        <pc:grpChg chg="mod">
          <ac:chgData name="Leigh Fanning" userId="af39f1c7-2051-4f27-9dd9-b77ed386323b" providerId="ADAL" clId="{8C5D579E-E164-5F4A-ADC2-16491987AA4D}" dt="2025-02-13T22:01:39.936" v="224" actId="1076"/>
          <ac:grpSpMkLst>
            <pc:docMk/>
            <pc:sldMk cId="0" sldId="303"/>
            <ac:grpSpMk id="5" creationId="{00000000-0000-0000-0000-000000000000}"/>
          </ac:grpSpMkLst>
        </pc:grpChg>
      </pc:sldChg>
      <pc:sldChg chg="modSp mod">
        <pc:chgData name="Leigh Fanning" userId="af39f1c7-2051-4f27-9dd9-b77ed386323b" providerId="ADAL" clId="{8C5D579E-E164-5F4A-ADC2-16491987AA4D}" dt="2025-02-13T22:04:17.240" v="238" actId="1076"/>
        <pc:sldMkLst>
          <pc:docMk/>
          <pc:sldMk cId="0" sldId="331"/>
        </pc:sldMkLst>
        <pc:spChg chg="mod">
          <ac:chgData name="Leigh Fanning" userId="af39f1c7-2051-4f27-9dd9-b77ed386323b" providerId="ADAL" clId="{8C5D579E-E164-5F4A-ADC2-16491987AA4D}" dt="2025-02-13T22:04:07.143" v="237" actId="20577"/>
          <ac:spMkLst>
            <pc:docMk/>
            <pc:sldMk cId="0" sldId="331"/>
            <ac:spMk id="4" creationId="{00000000-0000-0000-0000-000000000000}"/>
          </ac:spMkLst>
        </pc:spChg>
        <pc:spChg chg="mod">
          <ac:chgData name="Leigh Fanning" userId="af39f1c7-2051-4f27-9dd9-b77ed386323b" providerId="ADAL" clId="{8C5D579E-E164-5F4A-ADC2-16491987AA4D}" dt="2025-02-13T22:04:17.240" v="238" actId="1076"/>
          <ac:spMkLst>
            <pc:docMk/>
            <pc:sldMk cId="0" sldId="331"/>
            <ac:spMk id="15" creationId="{89B60610-7CA5-3688-CEC3-B6976E894B23}"/>
          </ac:spMkLst>
        </pc:spChg>
      </pc:sldChg>
      <pc:sldChg chg="modSp mod">
        <pc:chgData name="Leigh Fanning" userId="af39f1c7-2051-4f27-9dd9-b77ed386323b" providerId="ADAL" clId="{8C5D579E-E164-5F4A-ADC2-16491987AA4D}" dt="2025-02-13T21:37:51.072" v="3" actId="20577"/>
        <pc:sldMkLst>
          <pc:docMk/>
          <pc:sldMk cId="1702973722" sldId="418"/>
        </pc:sldMkLst>
        <pc:spChg chg="mod">
          <ac:chgData name="Leigh Fanning" userId="af39f1c7-2051-4f27-9dd9-b77ed386323b" providerId="ADAL" clId="{8C5D579E-E164-5F4A-ADC2-16491987AA4D}" dt="2025-02-13T21:37:51.072" v="3" actId="20577"/>
          <ac:spMkLst>
            <pc:docMk/>
            <pc:sldMk cId="1702973722" sldId="418"/>
            <ac:spMk id="5" creationId="{43A2F87B-3353-47E9-B979-471DE6237E0A}"/>
          </ac:spMkLst>
        </pc:spChg>
      </pc:sldChg>
      <pc:sldChg chg="modSp mod">
        <pc:chgData name="Leigh Fanning" userId="af39f1c7-2051-4f27-9dd9-b77ed386323b" providerId="ADAL" clId="{8C5D579E-E164-5F4A-ADC2-16491987AA4D}" dt="2025-02-13T21:49:55.754" v="23" actId="1076"/>
        <pc:sldMkLst>
          <pc:docMk/>
          <pc:sldMk cId="0" sldId="583"/>
        </pc:sldMkLst>
        <pc:spChg chg="mod">
          <ac:chgData name="Leigh Fanning" userId="af39f1c7-2051-4f27-9dd9-b77ed386323b" providerId="ADAL" clId="{8C5D579E-E164-5F4A-ADC2-16491987AA4D}" dt="2025-02-13T21:49:44.607" v="21" actId="20577"/>
          <ac:spMkLst>
            <pc:docMk/>
            <pc:sldMk cId="0" sldId="583"/>
            <ac:spMk id="17" creationId="{00000000-0000-0000-0000-000000000000}"/>
          </ac:spMkLst>
        </pc:spChg>
        <pc:spChg chg="mod">
          <ac:chgData name="Leigh Fanning" userId="af39f1c7-2051-4f27-9dd9-b77ed386323b" providerId="ADAL" clId="{8C5D579E-E164-5F4A-ADC2-16491987AA4D}" dt="2025-02-13T21:49:55.754" v="23" actId="1076"/>
          <ac:spMkLst>
            <pc:docMk/>
            <pc:sldMk cId="0" sldId="583"/>
            <ac:spMk id="21" creationId="{00000000-0000-0000-0000-000000000000}"/>
          </ac:spMkLst>
        </pc:spChg>
        <pc:spChg chg="mod">
          <ac:chgData name="Leigh Fanning" userId="af39f1c7-2051-4f27-9dd9-b77ed386323b" providerId="ADAL" clId="{8C5D579E-E164-5F4A-ADC2-16491987AA4D}" dt="2025-02-13T21:49:14.757" v="11" actId="1076"/>
          <ac:spMkLst>
            <pc:docMk/>
            <pc:sldMk cId="0" sldId="583"/>
            <ac:spMk id="30" creationId="{00000000-0000-0000-0000-000000000000}"/>
          </ac:spMkLst>
        </pc:spChg>
        <pc:spChg chg="mod">
          <ac:chgData name="Leigh Fanning" userId="af39f1c7-2051-4f27-9dd9-b77ed386323b" providerId="ADAL" clId="{8C5D579E-E164-5F4A-ADC2-16491987AA4D}" dt="2025-02-13T21:49:26.713" v="13" actId="1076"/>
          <ac:spMkLst>
            <pc:docMk/>
            <pc:sldMk cId="0" sldId="583"/>
            <ac:spMk id="34" creationId="{00000000-0000-0000-0000-000000000000}"/>
          </ac:spMkLst>
        </pc:spChg>
        <pc:spChg chg="mod">
          <ac:chgData name="Leigh Fanning" userId="af39f1c7-2051-4f27-9dd9-b77ed386323b" providerId="ADAL" clId="{8C5D579E-E164-5F4A-ADC2-16491987AA4D}" dt="2025-02-13T21:49:31.197" v="14" actId="1076"/>
          <ac:spMkLst>
            <pc:docMk/>
            <pc:sldMk cId="0" sldId="583"/>
            <ac:spMk id="38" creationId="{00000000-0000-0000-0000-000000000000}"/>
          </ac:spMkLst>
        </pc:spChg>
        <pc:spChg chg="mod">
          <ac:chgData name="Leigh Fanning" userId="af39f1c7-2051-4f27-9dd9-b77ed386323b" providerId="ADAL" clId="{8C5D579E-E164-5F4A-ADC2-16491987AA4D}" dt="2025-02-13T21:48:53.246" v="6" actId="1076"/>
          <ac:spMkLst>
            <pc:docMk/>
            <pc:sldMk cId="0" sldId="583"/>
            <ac:spMk id="46" creationId="{00000000-0000-0000-0000-000000000000}"/>
          </ac:spMkLst>
        </pc:spChg>
        <pc:spChg chg="mod">
          <ac:chgData name="Leigh Fanning" userId="af39f1c7-2051-4f27-9dd9-b77ed386323b" providerId="ADAL" clId="{8C5D579E-E164-5F4A-ADC2-16491987AA4D}" dt="2025-02-13T21:48:59.260" v="7" actId="1076"/>
          <ac:spMkLst>
            <pc:docMk/>
            <pc:sldMk cId="0" sldId="583"/>
            <ac:spMk id="47" creationId="{00000000-0000-0000-0000-000000000000}"/>
          </ac:spMkLst>
        </pc:spChg>
        <pc:spChg chg="mod">
          <ac:chgData name="Leigh Fanning" userId="af39f1c7-2051-4f27-9dd9-b77ed386323b" providerId="ADAL" clId="{8C5D579E-E164-5F4A-ADC2-16491987AA4D}" dt="2025-02-13T21:49:20.440" v="12" actId="1076"/>
          <ac:spMkLst>
            <pc:docMk/>
            <pc:sldMk cId="0" sldId="583"/>
            <ac:spMk id="48" creationId="{00000000-0000-0000-0000-000000000000}"/>
          </ac:spMkLst>
        </pc:spChg>
        <pc:grpChg chg="mod">
          <ac:chgData name="Leigh Fanning" userId="af39f1c7-2051-4f27-9dd9-b77ed386323b" providerId="ADAL" clId="{8C5D579E-E164-5F4A-ADC2-16491987AA4D}" dt="2025-02-13T21:48:08.410" v="4" actId="1076"/>
          <ac:grpSpMkLst>
            <pc:docMk/>
            <pc:sldMk cId="0" sldId="583"/>
            <ac:grpSpMk id="39" creationId="{A15BE59F-DA09-4620-629D-E419C80496C5}"/>
          </ac:grpSpMkLst>
        </pc:grpChg>
      </pc:sldChg>
    </pc:docChg>
  </pc:docChgLst>
  <pc:docChgLst>
    <pc:chgData name="Kristi More" userId="842ecb55-5514-4489-afdc-7e5e6cc42cb6" providerId="ADAL" clId="{641B1CD7-3243-42C4-A379-AFF16650B284}"/>
    <pc:docChg chg="undo custSel addSld delSld modSld sldOrd addSection modSection">
      <pc:chgData name="Kristi More" userId="842ecb55-5514-4489-afdc-7e5e6cc42cb6" providerId="ADAL" clId="{641B1CD7-3243-42C4-A379-AFF16650B284}" dt="2025-02-21T16:11:24.779" v="1159" actId="207"/>
      <pc:docMkLst>
        <pc:docMk/>
      </pc:docMkLst>
      <pc:sldChg chg="ord">
        <pc:chgData name="Kristi More" userId="842ecb55-5514-4489-afdc-7e5e6cc42cb6" providerId="ADAL" clId="{641B1CD7-3243-42C4-A379-AFF16650B284}" dt="2025-02-13T21:32:01.697" v="474"/>
        <pc:sldMkLst>
          <pc:docMk/>
          <pc:sldMk cId="3716180492" sldId="256"/>
        </pc:sldMkLst>
      </pc:sldChg>
      <pc:sldChg chg="modSp mod">
        <pc:chgData name="Kristi More" userId="842ecb55-5514-4489-afdc-7e5e6cc42cb6" providerId="ADAL" clId="{641B1CD7-3243-42C4-A379-AFF16650B284}" dt="2025-02-21T16:10:17.398" v="1098" actId="207"/>
        <pc:sldMkLst>
          <pc:docMk/>
          <pc:sldMk cId="3875376384" sldId="257"/>
        </pc:sldMkLst>
        <pc:spChg chg="mod">
          <ac:chgData name="Kristi More" userId="842ecb55-5514-4489-afdc-7e5e6cc42cb6" providerId="ADAL" clId="{641B1CD7-3243-42C4-A379-AFF16650B284}" dt="2025-02-21T16:10:17.398" v="1098" actId="207"/>
          <ac:spMkLst>
            <pc:docMk/>
            <pc:sldMk cId="3875376384" sldId="257"/>
            <ac:spMk id="2" creationId="{A5A087A8-7650-D4F0-9EDB-4B95E777F372}"/>
          </ac:spMkLst>
        </pc:spChg>
      </pc:sldChg>
      <pc:sldChg chg="ord">
        <pc:chgData name="Kristi More" userId="842ecb55-5514-4489-afdc-7e5e6cc42cb6" providerId="ADAL" clId="{641B1CD7-3243-42C4-A379-AFF16650B284}" dt="2025-02-13T21:32:01.697" v="474"/>
        <pc:sldMkLst>
          <pc:docMk/>
          <pc:sldMk cId="2148702497" sldId="265"/>
        </pc:sldMkLst>
      </pc:sldChg>
      <pc:sldChg chg="ord">
        <pc:chgData name="Kristi More" userId="842ecb55-5514-4489-afdc-7e5e6cc42cb6" providerId="ADAL" clId="{641B1CD7-3243-42C4-A379-AFF16650B284}" dt="2025-02-13T21:32:01.697" v="474"/>
        <pc:sldMkLst>
          <pc:docMk/>
          <pc:sldMk cId="2048781821" sldId="267"/>
        </pc:sldMkLst>
      </pc:sldChg>
      <pc:sldChg chg="add del">
        <pc:chgData name="Kristi More" userId="842ecb55-5514-4489-afdc-7e5e6cc42cb6" providerId="ADAL" clId="{641B1CD7-3243-42C4-A379-AFF16650B284}" dt="2025-02-13T21:31:32.246" v="472" actId="47"/>
        <pc:sldMkLst>
          <pc:docMk/>
          <pc:sldMk cId="0" sldId="268"/>
        </pc:sldMkLst>
      </pc:sldChg>
      <pc:sldChg chg="addSp delSp modSp add mod modClrScheme chgLayout">
        <pc:chgData name="Kristi More" userId="842ecb55-5514-4489-afdc-7e5e6cc42cb6" providerId="ADAL" clId="{641B1CD7-3243-42C4-A379-AFF16650B284}" dt="2025-02-13T21:36:08.005" v="497" actId="700"/>
        <pc:sldMkLst>
          <pc:docMk/>
          <pc:sldMk cId="0" sldId="276"/>
        </pc:sldMkLst>
        <pc:spChg chg="mod ord">
          <ac:chgData name="Kristi More" userId="842ecb55-5514-4489-afdc-7e5e6cc42cb6" providerId="ADAL" clId="{641B1CD7-3243-42C4-A379-AFF16650B284}" dt="2025-02-13T21:36:08.005" v="497" actId="700"/>
          <ac:spMkLst>
            <pc:docMk/>
            <pc:sldMk cId="0" sldId="276"/>
            <ac:spMk id="2" creationId="{00000000-0000-0000-0000-000000000000}"/>
          </ac:spMkLst>
        </pc:spChg>
        <pc:spChg chg="add mod ord">
          <ac:chgData name="Kristi More" userId="842ecb55-5514-4489-afdc-7e5e6cc42cb6" providerId="ADAL" clId="{641B1CD7-3243-42C4-A379-AFF16650B284}" dt="2025-02-13T21:36:08.005" v="497" actId="700"/>
          <ac:spMkLst>
            <pc:docMk/>
            <pc:sldMk cId="0" sldId="276"/>
            <ac:spMk id="5" creationId="{1AF0575C-8C44-BB02-ED1D-400630555F61}"/>
          </ac:spMkLst>
        </pc:spChg>
      </pc:sldChg>
      <pc:sldChg chg="addSp delSp modSp add mod modClrScheme chgLayout">
        <pc:chgData name="Kristi More" userId="842ecb55-5514-4489-afdc-7e5e6cc42cb6" providerId="ADAL" clId="{641B1CD7-3243-42C4-A379-AFF16650B284}" dt="2025-02-21T16:02:30.483" v="1016" actId="207"/>
        <pc:sldMkLst>
          <pc:docMk/>
          <pc:sldMk cId="0" sldId="287"/>
        </pc:sldMkLst>
        <pc:spChg chg="mod ord">
          <ac:chgData name="Kristi More" userId="842ecb55-5514-4489-afdc-7e5e6cc42cb6" providerId="ADAL" clId="{641B1CD7-3243-42C4-A379-AFF16650B284}" dt="2025-02-21T16:02:30.483" v="1016" actId="207"/>
          <ac:spMkLst>
            <pc:docMk/>
            <pc:sldMk cId="0" sldId="287"/>
            <ac:spMk id="2" creationId="{00000000-0000-0000-0000-000000000000}"/>
          </ac:spMkLst>
        </pc:spChg>
        <pc:spChg chg="mod">
          <ac:chgData name="Kristi More" userId="842ecb55-5514-4489-afdc-7e5e6cc42cb6" providerId="ADAL" clId="{641B1CD7-3243-42C4-A379-AFF16650B284}" dt="2025-02-13T21:21:04.107" v="376" actId="1076"/>
          <ac:spMkLst>
            <pc:docMk/>
            <pc:sldMk cId="0" sldId="287"/>
            <ac:spMk id="6" creationId="{00000000-0000-0000-0000-000000000000}"/>
          </ac:spMkLst>
        </pc:spChg>
        <pc:grpChg chg="mod">
          <ac:chgData name="Kristi More" userId="842ecb55-5514-4489-afdc-7e5e6cc42cb6" providerId="ADAL" clId="{641B1CD7-3243-42C4-A379-AFF16650B284}" dt="2025-02-13T22:01:58.301" v="817" actId="1076"/>
          <ac:grpSpMkLst>
            <pc:docMk/>
            <pc:sldMk cId="0" sldId="287"/>
            <ac:grpSpMk id="15" creationId="{2CC9A857-AE66-4880-8A39-30B4B183181D}"/>
          </ac:grpSpMkLst>
        </pc:grpChg>
      </pc:sldChg>
      <pc:sldChg chg="add del">
        <pc:chgData name="Kristi More" userId="842ecb55-5514-4489-afdc-7e5e6cc42cb6" providerId="ADAL" clId="{641B1CD7-3243-42C4-A379-AFF16650B284}" dt="2025-02-13T21:10:56.289" v="247" actId="2696"/>
        <pc:sldMkLst>
          <pc:docMk/>
          <pc:sldMk cId="0" sldId="302"/>
        </pc:sldMkLst>
      </pc:sldChg>
      <pc:sldChg chg="addSp delSp modSp add mod modClrScheme chgLayout">
        <pc:chgData name="Kristi More" userId="842ecb55-5514-4489-afdc-7e5e6cc42cb6" providerId="ADAL" clId="{641B1CD7-3243-42C4-A379-AFF16650B284}" dt="2025-02-13T21:36:08.005" v="497" actId="700"/>
        <pc:sldMkLst>
          <pc:docMk/>
          <pc:sldMk cId="0" sldId="303"/>
        </pc:sldMkLst>
        <pc:spChg chg="mod ord">
          <ac:chgData name="Kristi More" userId="842ecb55-5514-4489-afdc-7e5e6cc42cb6" providerId="ADAL" clId="{641B1CD7-3243-42C4-A379-AFF16650B284}" dt="2025-02-13T21:36:08.005" v="497" actId="700"/>
          <ac:spMkLst>
            <pc:docMk/>
            <pc:sldMk cId="0" sldId="303"/>
            <ac:spMk id="2" creationId="{00000000-0000-0000-0000-000000000000}"/>
          </ac:spMkLst>
        </pc:spChg>
      </pc:sldChg>
      <pc:sldChg chg="addSp delSp modSp add mod modClrScheme chgLayout">
        <pc:chgData name="Kristi More" userId="842ecb55-5514-4489-afdc-7e5e6cc42cb6" providerId="ADAL" clId="{641B1CD7-3243-42C4-A379-AFF16650B284}" dt="2025-02-13T21:53:04.673" v="747" actId="1076"/>
        <pc:sldMkLst>
          <pc:docMk/>
          <pc:sldMk cId="2344490752" sldId="328"/>
        </pc:sldMkLst>
        <pc:spChg chg="mod ord">
          <ac:chgData name="Kristi More" userId="842ecb55-5514-4489-afdc-7e5e6cc42cb6" providerId="ADAL" clId="{641B1CD7-3243-42C4-A379-AFF16650B284}" dt="2025-02-13T21:37:07.947" v="515" actId="20577"/>
          <ac:spMkLst>
            <pc:docMk/>
            <pc:sldMk cId="2344490752" sldId="328"/>
            <ac:spMk id="2" creationId="{B21CE9BC-952C-AE16-FF8A-3019D649F9A8}"/>
          </ac:spMkLst>
        </pc:spChg>
        <pc:spChg chg="mod">
          <ac:chgData name="Kristi More" userId="842ecb55-5514-4489-afdc-7e5e6cc42cb6" providerId="ADAL" clId="{641B1CD7-3243-42C4-A379-AFF16650B284}" dt="2025-02-13T21:08:57.549" v="241" actId="18245"/>
          <ac:spMkLst>
            <pc:docMk/>
            <pc:sldMk cId="2344490752" sldId="328"/>
            <ac:spMk id="4" creationId="{F17589DC-7E3C-CB3E-62E6-7E33BC2090CE}"/>
          </ac:spMkLst>
        </pc:spChg>
        <pc:spChg chg="mod">
          <ac:chgData name="Kristi More" userId="842ecb55-5514-4489-afdc-7e5e6cc42cb6" providerId="ADAL" clId="{641B1CD7-3243-42C4-A379-AFF16650B284}" dt="2025-02-13T21:33:24.872" v="478" actId="2711"/>
          <ac:spMkLst>
            <pc:docMk/>
            <pc:sldMk cId="2344490752" sldId="328"/>
            <ac:spMk id="5" creationId="{6F08B800-4333-36B8-DB0F-E73A89329BB9}"/>
          </ac:spMkLst>
        </pc:spChg>
        <pc:spChg chg="mod">
          <ac:chgData name="Kristi More" userId="842ecb55-5514-4489-afdc-7e5e6cc42cb6" providerId="ADAL" clId="{641B1CD7-3243-42C4-A379-AFF16650B284}" dt="2025-02-13T21:52:55.050" v="746" actId="208"/>
          <ac:spMkLst>
            <pc:docMk/>
            <pc:sldMk cId="2344490752" sldId="328"/>
            <ac:spMk id="6" creationId="{AF6DED77-6C7C-38DA-4E3C-CDC8EB917886}"/>
          </ac:spMkLst>
        </pc:spChg>
        <pc:spChg chg="mod ord">
          <ac:chgData name="Kristi More" userId="842ecb55-5514-4489-afdc-7e5e6cc42cb6" providerId="ADAL" clId="{641B1CD7-3243-42C4-A379-AFF16650B284}" dt="2025-02-13T21:38:52.191" v="524" actId="207"/>
          <ac:spMkLst>
            <pc:docMk/>
            <pc:sldMk cId="2344490752" sldId="328"/>
            <ac:spMk id="7" creationId="{CACF8987-3D0D-5E17-907D-AF81849EE489}"/>
          </ac:spMkLst>
        </pc:spChg>
        <pc:spChg chg="mod ord">
          <ac:chgData name="Kristi More" userId="842ecb55-5514-4489-afdc-7e5e6cc42cb6" providerId="ADAL" clId="{641B1CD7-3243-42C4-A379-AFF16650B284}" dt="2025-02-13T21:52:38.975" v="743" actId="208"/>
          <ac:spMkLst>
            <pc:docMk/>
            <pc:sldMk cId="2344490752" sldId="328"/>
            <ac:spMk id="8" creationId="{B12F927C-B747-AA55-0ED5-718206E0C951}"/>
          </ac:spMkLst>
        </pc:spChg>
        <pc:spChg chg="mod">
          <ac:chgData name="Kristi More" userId="842ecb55-5514-4489-afdc-7e5e6cc42cb6" providerId="ADAL" clId="{641B1CD7-3243-42C4-A379-AFF16650B284}" dt="2025-02-13T21:39:21.434" v="528" actId="1076"/>
          <ac:spMkLst>
            <pc:docMk/>
            <pc:sldMk cId="2344490752" sldId="328"/>
            <ac:spMk id="9" creationId="{6C12CFC1-A9E7-3AEE-2A3C-0A336A9437C3}"/>
          </ac:spMkLst>
        </pc:spChg>
        <pc:spChg chg="mod">
          <ac:chgData name="Kristi More" userId="842ecb55-5514-4489-afdc-7e5e6cc42cb6" providerId="ADAL" clId="{641B1CD7-3243-42C4-A379-AFF16650B284}" dt="2025-02-13T21:52:10.968" v="740" actId="208"/>
          <ac:spMkLst>
            <pc:docMk/>
            <pc:sldMk cId="2344490752" sldId="328"/>
            <ac:spMk id="10" creationId="{E118FC74-6912-95DB-18AA-EA432A57C5B4}"/>
          </ac:spMkLst>
        </pc:spChg>
        <pc:spChg chg="add mod ord">
          <ac:chgData name="Kristi More" userId="842ecb55-5514-4489-afdc-7e5e6cc42cb6" providerId="ADAL" clId="{641B1CD7-3243-42C4-A379-AFF16650B284}" dt="2025-02-13T21:36:48.465" v="502" actId="700"/>
          <ac:spMkLst>
            <pc:docMk/>
            <pc:sldMk cId="2344490752" sldId="328"/>
            <ac:spMk id="16" creationId="{3D2FBC98-1B8C-A60E-24C9-BE0B0512B90F}"/>
          </ac:spMkLst>
        </pc:spChg>
        <pc:grpChg chg="mod">
          <ac:chgData name="Kristi More" userId="842ecb55-5514-4489-afdc-7e5e6cc42cb6" providerId="ADAL" clId="{641B1CD7-3243-42C4-A379-AFF16650B284}" dt="2025-02-13T21:53:04.673" v="747" actId="1076"/>
          <ac:grpSpMkLst>
            <pc:docMk/>
            <pc:sldMk cId="2344490752" sldId="328"/>
            <ac:grpSpMk id="3" creationId="{3B8E90BE-B4B0-0228-30F9-5B7D51F5259E}"/>
          </ac:grpSpMkLst>
        </pc:grpChg>
      </pc:sldChg>
      <pc:sldChg chg="addSp delSp modSp add mod modClrScheme chgLayout">
        <pc:chgData name="Kristi More" userId="842ecb55-5514-4489-afdc-7e5e6cc42cb6" providerId="ADAL" clId="{641B1CD7-3243-42C4-A379-AFF16650B284}" dt="2025-02-13T21:36:08.005" v="497" actId="700"/>
        <pc:sldMkLst>
          <pc:docMk/>
          <pc:sldMk cId="0" sldId="330"/>
        </pc:sldMkLst>
        <pc:spChg chg="mod ord">
          <ac:chgData name="Kristi More" userId="842ecb55-5514-4489-afdc-7e5e6cc42cb6" providerId="ADAL" clId="{641B1CD7-3243-42C4-A379-AFF16650B284}" dt="2025-02-13T21:36:08.005" v="497" actId="700"/>
          <ac:spMkLst>
            <pc:docMk/>
            <pc:sldMk cId="0" sldId="330"/>
            <ac:spMk id="2" creationId="{00000000-0000-0000-0000-000000000000}"/>
          </ac:spMkLst>
        </pc:spChg>
        <pc:spChg chg="add mod ord">
          <ac:chgData name="Kristi More" userId="842ecb55-5514-4489-afdc-7e5e6cc42cb6" providerId="ADAL" clId="{641B1CD7-3243-42C4-A379-AFF16650B284}" dt="2025-02-13T21:36:08.005" v="497" actId="700"/>
          <ac:spMkLst>
            <pc:docMk/>
            <pc:sldMk cId="0" sldId="330"/>
            <ac:spMk id="13" creationId="{E371555E-569C-F7A7-C81D-2BA5D7CFAA51}"/>
          </ac:spMkLst>
        </pc:spChg>
      </pc:sldChg>
      <pc:sldChg chg="modSp add mod ord modClrScheme chgLayout">
        <pc:chgData name="Kristi More" userId="842ecb55-5514-4489-afdc-7e5e6cc42cb6" providerId="ADAL" clId="{641B1CD7-3243-42C4-A379-AFF16650B284}" dt="2025-02-21T16:02:40.765" v="1017" actId="207"/>
        <pc:sldMkLst>
          <pc:docMk/>
          <pc:sldMk cId="0" sldId="331"/>
        </pc:sldMkLst>
        <pc:spChg chg="mod ord">
          <ac:chgData name="Kristi More" userId="842ecb55-5514-4489-afdc-7e5e6cc42cb6" providerId="ADAL" clId="{641B1CD7-3243-42C4-A379-AFF16650B284}" dt="2025-02-21T16:02:40.765" v="1017" actId="207"/>
          <ac:spMkLst>
            <pc:docMk/>
            <pc:sldMk cId="0" sldId="331"/>
            <ac:spMk id="2" creationId="{00000000-0000-0000-0000-000000000000}"/>
          </ac:spMkLst>
        </pc:spChg>
        <pc:spChg chg="mod ord">
          <ac:chgData name="Kristi More" userId="842ecb55-5514-4489-afdc-7e5e6cc42cb6" providerId="ADAL" clId="{641B1CD7-3243-42C4-A379-AFF16650B284}" dt="2025-02-13T21:36:08.005" v="497" actId="700"/>
          <ac:spMkLst>
            <pc:docMk/>
            <pc:sldMk cId="0" sldId="331"/>
            <ac:spMk id="15" creationId="{89B60610-7CA5-3688-CEC3-B6976E894B23}"/>
          </ac:spMkLst>
        </pc:spChg>
      </pc:sldChg>
      <pc:sldChg chg="modSp add mod modClrScheme chgLayout">
        <pc:chgData name="Kristi More" userId="842ecb55-5514-4489-afdc-7e5e6cc42cb6" providerId="ADAL" clId="{641B1CD7-3243-42C4-A379-AFF16650B284}" dt="2025-02-13T21:50:26.083" v="736" actId="207"/>
        <pc:sldMkLst>
          <pc:docMk/>
          <pc:sldMk cId="1702973722" sldId="418"/>
        </pc:sldMkLst>
        <pc:spChg chg="mod ord">
          <ac:chgData name="Kristi More" userId="842ecb55-5514-4489-afdc-7e5e6cc42cb6" providerId="ADAL" clId="{641B1CD7-3243-42C4-A379-AFF16650B284}" dt="2025-02-13T21:50:26.083" v="736" actId="207"/>
          <ac:spMkLst>
            <pc:docMk/>
            <pc:sldMk cId="1702973722" sldId="418"/>
            <ac:spMk id="4" creationId="{00000000-0000-0000-0000-000000000000}"/>
          </ac:spMkLst>
        </pc:spChg>
        <pc:spChg chg="mod ord">
          <ac:chgData name="Kristi More" userId="842ecb55-5514-4489-afdc-7e5e6cc42cb6" providerId="ADAL" clId="{641B1CD7-3243-42C4-A379-AFF16650B284}" dt="2025-02-13T21:36:13.683" v="498" actId="700"/>
          <ac:spMkLst>
            <pc:docMk/>
            <pc:sldMk cId="1702973722" sldId="418"/>
            <ac:spMk id="5" creationId="{43A2F87B-3353-47E9-B979-471DE6237E0A}"/>
          </ac:spMkLst>
        </pc:spChg>
      </pc:sldChg>
      <pc:sldChg chg="add del">
        <pc:chgData name="Kristi More" userId="842ecb55-5514-4489-afdc-7e5e6cc42cb6" providerId="ADAL" clId="{641B1CD7-3243-42C4-A379-AFF16650B284}" dt="2025-02-13T21:28:48.636" v="449" actId="2696"/>
        <pc:sldMkLst>
          <pc:docMk/>
          <pc:sldMk cId="1443335397" sldId="428"/>
        </pc:sldMkLst>
      </pc:sldChg>
      <pc:sldChg chg="add del">
        <pc:chgData name="Kristi More" userId="842ecb55-5514-4489-afdc-7e5e6cc42cb6" providerId="ADAL" clId="{641B1CD7-3243-42C4-A379-AFF16650B284}" dt="2025-02-13T21:28:50.931" v="450" actId="2696"/>
        <pc:sldMkLst>
          <pc:docMk/>
          <pc:sldMk cId="2753101697" sldId="429"/>
        </pc:sldMkLst>
      </pc:sldChg>
      <pc:sldChg chg="addSp delSp modSp add del mod modClrScheme chgLayout">
        <pc:chgData name="Kristi More" userId="842ecb55-5514-4489-afdc-7e5e6cc42cb6" providerId="ADAL" clId="{641B1CD7-3243-42C4-A379-AFF16650B284}" dt="2025-02-13T21:53:13.663" v="751" actId="47"/>
        <pc:sldMkLst>
          <pc:docMk/>
          <pc:sldMk cId="2613132397" sldId="434"/>
        </pc:sldMkLst>
      </pc:sldChg>
      <pc:sldChg chg="addSp delSp modSp add del mod modClrScheme chgLayout">
        <pc:chgData name="Kristi More" userId="842ecb55-5514-4489-afdc-7e5e6cc42cb6" providerId="ADAL" clId="{641B1CD7-3243-42C4-A379-AFF16650B284}" dt="2025-02-13T21:53:20.933" v="754" actId="47"/>
        <pc:sldMkLst>
          <pc:docMk/>
          <pc:sldMk cId="1105568451" sldId="435"/>
        </pc:sldMkLst>
      </pc:sldChg>
      <pc:sldChg chg="addSp delSp modSp add del mod modClrScheme chgLayout">
        <pc:chgData name="Kristi More" userId="842ecb55-5514-4489-afdc-7e5e6cc42cb6" providerId="ADAL" clId="{641B1CD7-3243-42C4-A379-AFF16650B284}" dt="2025-02-13T21:53:27.148" v="757" actId="47"/>
        <pc:sldMkLst>
          <pc:docMk/>
          <pc:sldMk cId="3707507271" sldId="436"/>
        </pc:sldMkLst>
      </pc:sldChg>
      <pc:sldChg chg="addSp delSp modSp add mod ord modClrScheme chgLayout">
        <pc:chgData name="Kristi More" userId="842ecb55-5514-4489-afdc-7e5e6cc42cb6" providerId="ADAL" clId="{641B1CD7-3243-42C4-A379-AFF16650B284}" dt="2025-02-20T17:07:30.405" v="906" actId="20577"/>
        <pc:sldMkLst>
          <pc:docMk/>
          <pc:sldMk cId="535716385" sldId="582"/>
        </pc:sldMkLst>
        <pc:spChg chg="mod ord">
          <ac:chgData name="Kristi More" userId="842ecb55-5514-4489-afdc-7e5e6cc42cb6" providerId="ADAL" clId="{641B1CD7-3243-42C4-A379-AFF16650B284}" dt="2025-02-13T21:49:46.979" v="731" actId="1076"/>
          <ac:spMkLst>
            <pc:docMk/>
            <pc:sldMk cId="535716385" sldId="582"/>
            <ac:spMk id="2" creationId="{90FB054C-10E2-3BBA-EDC1-26718ECA2B2C}"/>
          </ac:spMkLst>
        </pc:spChg>
        <pc:spChg chg="add mod ord">
          <ac:chgData name="Kristi More" userId="842ecb55-5514-4489-afdc-7e5e6cc42cb6" providerId="ADAL" clId="{641B1CD7-3243-42C4-A379-AFF16650B284}" dt="2025-02-20T17:07:30.405" v="906" actId="20577"/>
          <ac:spMkLst>
            <pc:docMk/>
            <pc:sldMk cId="535716385" sldId="582"/>
            <ac:spMk id="5" creationId="{242E53FF-DFB7-FEC1-A728-80397F0C6575}"/>
          </ac:spMkLst>
        </pc:spChg>
        <pc:spChg chg="mod">
          <ac:chgData name="Kristi More" userId="842ecb55-5514-4489-afdc-7e5e6cc42cb6" providerId="ADAL" clId="{641B1CD7-3243-42C4-A379-AFF16650B284}" dt="2025-02-13T21:30:38.314" v="466" actId="27636"/>
          <ac:spMkLst>
            <pc:docMk/>
            <pc:sldMk cId="535716385" sldId="582"/>
            <ac:spMk id="6" creationId="{CE6F63A2-89A1-D04C-0F68-E2FDB8E0BFD4}"/>
          </ac:spMkLst>
        </pc:spChg>
      </pc:sldChg>
      <pc:sldChg chg="addSp delSp modSp add mod ord modClrScheme chgLayout">
        <pc:chgData name="Kristi More" userId="842ecb55-5514-4489-afdc-7e5e6cc42cb6" providerId="ADAL" clId="{641B1CD7-3243-42C4-A379-AFF16650B284}" dt="2025-02-20T21:02:34.881" v="1002" actId="1076"/>
        <pc:sldMkLst>
          <pc:docMk/>
          <pc:sldMk cId="0" sldId="583"/>
        </pc:sldMkLst>
        <pc:spChg chg="mod">
          <ac:chgData name="Kristi More" userId="842ecb55-5514-4489-afdc-7e5e6cc42cb6" providerId="ADAL" clId="{641B1CD7-3243-42C4-A379-AFF16650B284}" dt="2025-02-13T21:48:23.498" v="693" actId="207"/>
          <ac:spMkLst>
            <pc:docMk/>
            <pc:sldMk cId="0" sldId="583"/>
            <ac:spMk id="16" creationId="{00000000-0000-0000-0000-000000000000}"/>
          </ac:spMkLst>
        </pc:spChg>
        <pc:spChg chg="mod">
          <ac:chgData name="Kristi More" userId="842ecb55-5514-4489-afdc-7e5e6cc42cb6" providerId="ADAL" clId="{641B1CD7-3243-42C4-A379-AFF16650B284}" dt="2025-02-20T21:02:34.881" v="1002" actId="1076"/>
          <ac:spMkLst>
            <pc:docMk/>
            <pc:sldMk cId="0" sldId="583"/>
            <ac:spMk id="17" creationId="{00000000-0000-0000-0000-000000000000}"/>
          </ac:spMkLst>
        </pc:spChg>
        <pc:spChg chg="mod">
          <ac:chgData name="Kristi More" userId="842ecb55-5514-4489-afdc-7e5e6cc42cb6" providerId="ADAL" clId="{641B1CD7-3243-42C4-A379-AFF16650B284}" dt="2025-02-13T21:48:23.498" v="693" actId="207"/>
          <ac:spMkLst>
            <pc:docMk/>
            <pc:sldMk cId="0" sldId="583"/>
            <ac:spMk id="20" creationId="{00000000-0000-0000-0000-000000000000}"/>
          </ac:spMkLst>
        </pc:spChg>
        <pc:spChg chg="mod">
          <ac:chgData name="Kristi More" userId="842ecb55-5514-4489-afdc-7e5e6cc42cb6" providerId="ADAL" clId="{641B1CD7-3243-42C4-A379-AFF16650B284}" dt="2025-02-20T21:02:17.198" v="999" actId="1038"/>
          <ac:spMkLst>
            <pc:docMk/>
            <pc:sldMk cId="0" sldId="583"/>
            <ac:spMk id="21" creationId="{00000000-0000-0000-0000-000000000000}"/>
          </ac:spMkLst>
        </pc:spChg>
        <pc:spChg chg="mod">
          <ac:chgData name="Kristi More" userId="842ecb55-5514-4489-afdc-7e5e6cc42cb6" providerId="ADAL" clId="{641B1CD7-3243-42C4-A379-AFF16650B284}" dt="2025-02-13T21:48:23.498" v="693" actId="207"/>
          <ac:spMkLst>
            <pc:docMk/>
            <pc:sldMk cId="0" sldId="583"/>
            <ac:spMk id="27" creationId="{00000000-0000-0000-0000-000000000000}"/>
          </ac:spMkLst>
        </pc:spChg>
        <pc:spChg chg="mod">
          <ac:chgData name="Kristi More" userId="842ecb55-5514-4489-afdc-7e5e6cc42cb6" providerId="ADAL" clId="{641B1CD7-3243-42C4-A379-AFF16650B284}" dt="2025-02-13T21:43:56.332" v="551" actId="1076"/>
          <ac:spMkLst>
            <pc:docMk/>
            <pc:sldMk cId="0" sldId="583"/>
            <ac:spMk id="30" creationId="{00000000-0000-0000-0000-000000000000}"/>
          </ac:spMkLst>
        </pc:spChg>
        <pc:spChg chg="mod">
          <ac:chgData name="Kristi More" userId="842ecb55-5514-4489-afdc-7e5e6cc42cb6" providerId="ADAL" clId="{641B1CD7-3243-42C4-A379-AFF16650B284}" dt="2025-02-13T21:48:23.498" v="693" actId="207"/>
          <ac:spMkLst>
            <pc:docMk/>
            <pc:sldMk cId="0" sldId="583"/>
            <ac:spMk id="33" creationId="{00000000-0000-0000-0000-000000000000}"/>
          </ac:spMkLst>
        </pc:spChg>
        <pc:spChg chg="mod">
          <ac:chgData name="Kristi More" userId="842ecb55-5514-4489-afdc-7e5e6cc42cb6" providerId="ADAL" clId="{641B1CD7-3243-42C4-A379-AFF16650B284}" dt="2025-02-20T21:02:27.895" v="1001" actId="1076"/>
          <ac:spMkLst>
            <pc:docMk/>
            <pc:sldMk cId="0" sldId="583"/>
            <ac:spMk id="34" creationId="{00000000-0000-0000-0000-000000000000}"/>
          </ac:spMkLst>
        </pc:spChg>
        <pc:spChg chg="mod">
          <ac:chgData name="Kristi More" userId="842ecb55-5514-4489-afdc-7e5e6cc42cb6" providerId="ADAL" clId="{641B1CD7-3243-42C4-A379-AFF16650B284}" dt="2025-02-13T21:48:23.498" v="693" actId="207"/>
          <ac:spMkLst>
            <pc:docMk/>
            <pc:sldMk cId="0" sldId="583"/>
            <ac:spMk id="37" creationId="{00000000-0000-0000-0000-000000000000}"/>
          </ac:spMkLst>
        </pc:spChg>
        <pc:spChg chg="mod">
          <ac:chgData name="Kristi More" userId="842ecb55-5514-4489-afdc-7e5e6cc42cb6" providerId="ADAL" clId="{641B1CD7-3243-42C4-A379-AFF16650B284}" dt="2025-02-13T20:59:48.113" v="154" actId="164"/>
          <ac:spMkLst>
            <pc:docMk/>
            <pc:sldMk cId="0" sldId="583"/>
            <ac:spMk id="38" creationId="{00000000-0000-0000-0000-000000000000}"/>
          </ac:spMkLst>
        </pc:spChg>
        <pc:spChg chg="mod">
          <ac:chgData name="Kristi More" userId="842ecb55-5514-4489-afdc-7e5e6cc42cb6" providerId="ADAL" clId="{641B1CD7-3243-42C4-A379-AFF16650B284}" dt="2025-02-20T17:10:07.553" v="917" actId="1076"/>
          <ac:spMkLst>
            <pc:docMk/>
            <pc:sldMk cId="0" sldId="583"/>
            <ac:spMk id="40" creationId="{876ADDBE-5D4F-EF74-DFDA-8BAB5B03FB27}"/>
          </ac:spMkLst>
        </pc:spChg>
        <pc:spChg chg="mod">
          <ac:chgData name="Kristi More" userId="842ecb55-5514-4489-afdc-7e5e6cc42cb6" providerId="ADAL" clId="{641B1CD7-3243-42C4-A379-AFF16650B284}" dt="2025-02-13T21:43:08.904" v="539"/>
          <ac:spMkLst>
            <pc:docMk/>
            <pc:sldMk cId="0" sldId="583"/>
            <ac:spMk id="42" creationId="{6FF70D65-2985-EC68-397E-8DDF85EB0F2B}"/>
          </ac:spMkLst>
        </pc:spChg>
        <pc:spChg chg="mod">
          <ac:chgData name="Kristi More" userId="842ecb55-5514-4489-afdc-7e5e6cc42cb6" providerId="ADAL" clId="{641B1CD7-3243-42C4-A379-AFF16650B284}" dt="2025-02-20T21:01:18.999" v="989" actId="1076"/>
          <ac:spMkLst>
            <pc:docMk/>
            <pc:sldMk cId="0" sldId="583"/>
            <ac:spMk id="45" creationId="{00000000-0000-0000-0000-000000000000}"/>
          </ac:spMkLst>
        </pc:spChg>
        <pc:spChg chg="mod">
          <ac:chgData name="Kristi More" userId="842ecb55-5514-4489-afdc-7e5e6cc42cb6" providerId="ADAL" clId="{641B1CD7-3243-42C4-A379-AFF16650B284}" dt="2025-02-20T21:01:23.550" v="990" actId="1076"/>
          <ac:spMkLst>
            <pc:docMk/>
            <pc:sldMk cId="0" sldId="583"/>
            <ac:spMk id="46" creationId="{00000000-0000-0000-0000-000000000000}"/>
          </ac:spMkLst>
        </pc:spChg>
        <pc:spChg chg="mod">
          <ac:chgData name="Kristi More" userId="842ecb55-5514-4489-afdc-7e5e6cc42cb6" providerId="ADAL" clId="{641B1CD7-3243-42C4-A379-AFF16650B284}" dt="2025-02-20T17:09:55.088" v="914" actId="404"/>
          <ac:spMkLst>
            <pc:docMk/>
            <pc:sldMk cId="0" sldId="583"/>
            <ac:spMk id="47" creationId="{00000000-0000-0000-0000-000000000000}"/>
          </ac:spMkLst>
        </pc:spChg>
        <pc:spChg chg="mod">
          <ac:chgData name="Kristi More" userId="842ecb55-5514-4489-afdc-7e5e6cc42cb6" providerId="ADAL" clId="{641B1CD7-3243-42C4-A379-AFF16650B284}" dt="2025-02-20T21:01:13.711" v="988" actId="1036"/>
          <ac:spMkLst>
            <pc:docMk/>
            <pc:sldMk cId="0" sldId="583"/>
            <ac:spMk id="48" creationId="{00000000-0000-0000-0000-000000000000}"/>
          </ac:spMkLst>
        </pc:spChg>
        <pc:spChg chg="mod ord">
          <ac:chgData name="Kristi More" userId="842ecb55-5514-4489-afdc-7e5e6cc42cb6" providerId="ADAL" clId="{641B1CD7-3243-42C4-A379-AFF16650B284}" dt="2025-02-13T21:35:31.710" v="490" actId="700"/>
          <ac:spMkLst>
            <pc:docMk/>
            <pc:sldMk cId="0" sldId="583"/>
            <ac:spMk id="49" creationId="{00000000-0000-0000-0000-000000000000}"/>
          </ac:spMkLst>
        </pc:spChg>
        <pc:spChg chg="mod">
          <ac:chgData name="Kristi More" userId="842ecb55-5514-4489-afdc-7e5e6cc42cb6" providerId="ADAL" clId="{641B1CD7-3243-42C4-A379-AFF16650B284}" dt="2025-02-20T20:59:29.733" v="949" actId="1076"/>
          <ac:spMkLst>
            <pc:docMk/>
            <pc:sldMk cId="0" sldId="583"/>
            <ac:spMk id="57" creationId="{0F9D5DA3-3C01-1190-69E6-0B7B139EC5AD}"/>
          </ac:spMkLst>
        </pc:spChg>
        <pc:spChg chg="mod">
          <ac:chgData name="Kristi More" userId="842ecb55-5514-4489-afdc-7e5e6cc42cb6" providerId="ADAL" clId="{641B1CD7-3243-42C4-A379-AFF16650B284}" dt="2025-02-13T21:46:02.565" v="657" actId="1076"/>
          <ac:spMkLst>
            <pc:docMk/>
            <pc:sldMk cId="0" sldId="583"/>
            <ac:spMk id="59" creationId="{362496E6-BC12-C825-2C1B-B96B88F029AD}"/>
          </ac:spMkLst>
        </pc:spChg>
        <pc:spChg chg="mod">
          <ac:chgData name="Kristi More" userId="842ecb55-5514-4489-afdc-7e5e6cc42cb6" providerId="ADAL" clId="{641B1CD7-3243-42C4-A379-AFF16650B284}" dt="2025-02-13T21:43:52.481" v="550" actId="20577"/>
          <ac:spMkLst>
            <pc:docMk/>
            <pc:sldMk cId="0" sldId="583"/>
            <ac:spMk id="62" creationId="{BC72711B-AF86-0F87-9BB8-E1C6404CF208}"/>
          </ac:spMkLst>
        </pc:spChg>
        <pc:spChg chg="mod">
          <ac:chgData name="Kristi More" userId="842ecb55-5514-4489-afdc-7e5e6cc42cb6" providerId="ADAL" clId="{641B1CD7-3243-42C4-A379-AFF16650B284}" dt="2025-02-13T21:43:08.904" v="539"/>
          <ac:spMkLst>
            <pc:docMk/>
            <pc:sldMk cId="0" sldId="583"/>
            <ac:spMk id="64" creationId="{3B1F49C8-7C86-CBBC-EA5E-17766717CDC6}"/>
          </ac:spMkLst>
        </pc:spChg>
        <pc:spChg chg="mod">
          <ac:chgData name="Kristi More" userId="842ecb55-5514-4489-afdc-7e5e6cc42cb6" providerId="ADAL" clId="{641B1CD7-3243-42C4-A379-AFF16650B284}" dt="2025-02-20T20:59:39.041" v="951" actId="1076"/>
          <ac:spMkLst>
            <pc:docMk/>
            <pc:sldMk cId="0" sldId="583"/>
            <ac:spMk id="66" creationId="{3AB474F7-E500-EA3E-9E4D-2E562520FCAB}"/>
          </ac:spMkLst>
        </pc:spChg>
        <pc:spChg chg="del mod ord">
          <ac:chgData name="Kristi More" userId="842ecb55-5514-4489-afdc-7e5e6cc42cb6" providerId="ADAL" clId="{641B1CD7-3243-42C4-A379-AFF16650B284}" dt="2025-02-20T20:58:29.044" v="938" actId="478"/>
          <ac:spMkLst>
            <pc:docMk/>
            <pc:sldMk cId="0" sldId="583"/>
            <ac:spMk id="71" creationId="{5AAD5418-B9E2-DB74-B76F-020A8D12A3C3}"/>
          </ac:spMkLst>
        </pc:spChg>
        <pc:spChg chg="mod ord">
          <ac:chgData name="Kristi More" userId="842ecb55-5514-4489-afdc-7e5e6cc42cb6" providerId="ADAL" clId="{641B1CD7-3243-42C4-A379-AFF16650B284}" dt="2025-02-20T20:59:33.818" v="950" actId="1076"/>
          <ac:spMkLst>
            <pc:docMk/>
            <pc:sldMk cId="0" sldId="583"/>
            <ac:spMk id="72" creationId="{6697C729-9ED0-0AA8-2589-4312CAC5918A}"/>
          </ac:spMkLst>
        </pc:spChg>
        <pc:spChg chg="mod">
          <ac:chgData name="Kristi More" userId="842ecb55-5514-4489-afdc-7e5e6cc42cb6" providerId="ADAL" clId="{641B1CD7-3243-42C4-A379-AFF16650B284}" dt="2025-02-13T21:43:08.904" v="539"/>
          <ac:spMkLst>
            <pc:docMk/>
            <pc:sldMk cId="0" sldId="583"/>
            <ac:spMk id="75" creationId="{2D4AC18E-82CF-59BA-DF66-731557308992}"/>
          </ac:spMkLst>
        </pc:spChg>
        <pc:spChg chg="mod">
          <ac:chgData name="Kristi More" userId="842ecb55-5514-4489-afdc-7e5e6cc42cb6" providerId="ADAL" clId="{641B1CD7-3243-42C4-A379-AFF16650B284}" dt="2025-02-13T21:43:08.904" v="539"/>
          <ac:spMkLst>
            <pc:docMk/>
            <pc:sldMk cId="0" sldId="583"/>
            <ac:spMk id="76" creationId="{8B2BD52E-41E9-118F-FF92-726641B3DCE1}"/>
          </ac:spMkLst>
        </pc:spChg>
        <pc:spChg chg="mod">
          <ac:chgData name="Kristi More" userId="842ecb55-5514-4489-afdc-7e5e6cc42cb6" providerId="ADAL" clId="{641B1CD7-3243-42C4-A379-AFF16650B284}" dt="2025-02-13T21:43:08.904" v="539"/>
          <ac:spMkLst>
            <pc:docMk/>
            <pc:sldMk cId="0" sldId="583"/>
            <ac:spMk id="80" creationId="{C1BA6BCF-93FB-53B6-3D75-4F0816A417A3}"/>
          </ac:spMkLst>
        </pc:spChg>
        <pc:spChg chg="mod">
          <ac:chgData name="Kristi More" userId="842ecb55-5514-4489-afdc-7e5e6cc42cb6" providerId="ADAL" clId="{641B1CD7-3243-42C4-A379-AFF16650B284}" dt="2025-02-20T20:59:20.489" v="948" actId="1076"/>
          <ac:spMkLst>
            <pc:docMk/>
            <pc:sldMk cId="0" sldId="583"/>
            <ac:spMk id="82" creationId="{B8F58069-9723-A4A2-6FC3-02E3EDD9FF3A}"/>
          </ac:spMkLst>
        </pc:spChg>
        <pc:spChg chg="del mod">
          <ac:chgData name="Kristi More" userId="842ecb55-5514-4489-afdc-7e5e6cc42cb6" providerId="ADAL" clId="{641B1CD7-3243-42C4-A379-AFF16650B284}" dt="2025-02-20T20:59:09.755" v="945" actId="478"/>
          <ac:spMkLst>
            <pc:docMk/>
            <pc:sldMk cId="0" sldId="583"/>
            <ac:spMk id="83" creationId="{31EC2AFD-4EBA-0F82-272A-B78A22E5F39F}"/>
          </ac:spMkLst>
        </pc:spChg>
        <pc:spChg chg="mod">
          <ac:chgData name="Kristi More" userId="842ecb55-5514-4489-afdc-7e5e6cc42cb6" providerId="ADAL" clId="{641B1CD7-3243-42C4-A379-AFF16650B284}" dt="2025-02-13T21:43:08.904" v="539"/>
          <ac:spMkLst>
            <pc:docMk/>
            <pc:sldMk cId="0" sldId="583"/>
            <ac:spMk id="85" creationId="{415DAAD9-86CE-DBDD-6156-6340D91B31EB}"/>
          </ac:spMkLst>
        </pc:spChg>
        <pc:spChg chg="mod">
          <ac:chgData name="Kristi More" userId="842ecb55-5514-4489-afdc-7e5e6cc42cb6" providerId="ADAL" clId="{641B1CD7-3243-42C4-A379-AFF16650B284}" dt="2025-02-13T21:43:08.904" v="539"/>
          <ac:spMkLst>
            <pc:docMk/>
            <pc:sldMk cId="0" sldId="583"/>
            <ac:spMk id="91" creationId="{5098BBC0-A56B-7962-95B4-9A748EB59088}"/>
          </ac:spMkLst>
        </pc:spChg>
        <pc:spChg chg="add mod">
          <ac:chgData name="Kristi More" userId="842ecb55-5514-4489-afdc-7e5e6cc42cb6" providerId="ADAL" clId="{641B1CD7-3243-42C4-A379-AFF16650B284}" dt="2025-02-20T21:00:21.531" v="976" actId="404"/>
          <ac:spMkLst>
            <pc:docMk/>
            <pc:sldMk cId="0" sldId="583"/>
            <ac:spMk id="92" creationId="{87DD3390-1FA5-D7D2-6F37-3BA0A9B74383}"/>
          </ac:spMkLst>
        </pc:spChg>
        <pc:spChg chg="add mod">
          <ac:chgData name="Kristi More" userId="842ecb55-5514-4489-afdc-7e5e6cc42cb6" providerId="ADAL" clId="{641B1CD7-3243-42C4-A379-AFF16650B284}" dt="2025-02-20T21:00:28.178" v="978" actId="404"/>
          <ac:spMkLst>
            <pc:docMk/>
            <pc:sldMk cId="0" sldId="583"/>
            <ac:spMk id="93" creationId="{8C5A89F8-FC67-79EB-4A22-77C56ADFE396}"/>
          </ac:spMkLst>
        </pc:spChg>
        <pc:spChg chg="add mod">
          <ac:chgData name="Kristi More" userId="842ecb55-5514-4489-afdc-7e5e6cc42cb6" providerId="ADAL" clId="{641B1CD7-3243-42C4-A379-AFF16650B284}" dt="2025-02-20T21:01:03.984" v="987" actId="1076"/>
          <ac:spMkLst>
            <pc:docMk/>
            <pc:sldMk cId="0" sldId="583"/>
            <ac:spMk id="94" creationId="{975EBD85-01D9-7F24-28D9-359F100168B0}"/>
          </ac:spMkLst>
        </pc:spChg>
        <pc:spChg chg="add mod">
          <ac:chgData name="Kristi More" userId="842ecb55-5514-4489-afdc-7e5e6cc42cb6" providerId="ADAL" clId="{641B1CD7-3243-42C4-A379-AFF16650B284}" dt="2025-02-20T21:00:58.117" v="986" actId="1076"/>
          <ac:spMkLst>
            <pc:docMk/>
            <pc:sldMk cId="0" sldId="583"/>
            <ac:spMk id="95" creationId="{745C5008-7606-111C-EF0B-D03EDA44EB4B}"/>
          </ac:spMkLst>
        </pc:spChg>
        <pc:spChg chg="add mod">
          <ac:chgData name="Kristi More" userId="842ecb55-5514-4489-afdc-7e5e6cc42cb6" providerId="ADAL" clId="{641B1CD7-3243-42C4-A379-AFF16650B284}" dt="2025-02-20T21:00:14.995" v="974" actId="20577"/>
          <ac:spMkLst>
            <pc:docMk/>
            <pc:sldMk cId="0" sldId="583"/>
            <ac:spMk id="96" creationId="{1378722A-CB99-48BD-C367-C6ADA0136A86}"/>
          </ac:spMkLst>
        </pc:spChg>
        <pc:spChg chg="add mod">
          <ac:chgData name="Kristi More" userId="842ecb55-5514-4489-afdc-7e5e6cc42cb6" providerId="ADAL" clId="{641B1CD7-3243-42C4-A379-AFF16650B284}" dt="2025-02-13T21:49:20.078" v="728" actId="1076"/>
          <ac:spMkLst>
            <pc:docMk/>
            <pc:sldMk cId="0" sldId="583"/>
            <ac:spMk id="98" creationId="{DDDCF357-6116-1845-12A0-C4C55FA085A1}"/>
          </ac:spMkLst>
        </pc:spChg>
        <pc:spChg chg="add mod">
          <ac:chgData name="Kristi More" userId="842ecb55-5514-4489-afdc-7e5e6cc42cb6" providerId="ADAL" clId="{641B1CD7-3243-42C4-A379-AFF16650B284}" dt="2025-02-13T21:49:17.514" v="727" actId="1076"/>
          <ac:spMkLst>
            <pc:docMk/>
            <pc:sldMk cId="0" sldId="583"/>
            <ac:spMk id="99" creationId="{9867C648-ED22-33C5-D052-DA910F24D6C7}"/>
          </ac:spMkLst>
        </pc:spChg>
        <pc:grpChg chg="mod">
          <ac:chgData name="Kristi More" userId="842ecb55-5514-4489-afdc-7e5e6cc42cb6" providerId="ADAL" clId="{641B1CD7-3243-42C4-A379-AFF16650B284}" dt="2025-02-13T20:59:48.113" v="154" actId="164"/>
          <ac:grpSpMkLst>
            <pc:docMk/>
            <pc:sldMk cId="0" sldId="583"/>
            <ac:grpSpMk id="5" creationId="{00000000-0000-0000-0000-000000000000}"/>
          </ac:grpSpMkLst>
        </pc:grpChg>
        <pc:grpChg chg="mod">
          <ac:chgData name="Kristi More" userId="842ecb55-5514-4489-afdc-7e5e6cc42cb6" providerId="ADAL" clId="{641B1CD7-3243-42C4-A379-AFF16650B284}" dt="2025-02-13T21:00:11.690" v="157" actId="164"/>
          <ac:grpSpMkLst>
            <pc:docMk/>
            <pc:sldMk cId="0" sldId="583"/>
            <ac:grpSpMk id="29" creationId="{BA05C490-BED9-4986-7556-328DA280EEE5}"/>
          </ac:grpSpMkLst>
        </pc:grpChg>
        <pc:grpChg chg="add mod">
          <ac:chgData name="Kristi More" userId="842ecb55-5514-4489-afdc-7e5e6cc42cb6" providerId="ADAL" clId="{641B1CD7-3243-42C4-A379-AFF16650B284}" dt="2025-02-13T21:46:48.406" v="688" actId="1076"/>
          <ac:grpSpMkLst>
            <pc:docMk/>
            <pc:sldMk cId="0" sldId="583"/>
            <ac:grpSpMk id="39" creationId="{A15BE59F-DA09-4620-629D-E419C80496C5}"/>
          </ac:grpSpMkLst>
        </pc:grpChg>
        <pc:grpChg chg="mod">
          <ac:chgData name="Kristi More" userId="842ecb55-5514-4489-afdc-7e5e6cc42cb6" providerId="ADAL" clId="{641B1CD7-3243-42C4-A379-AFF16650B284}" dt="2025-02-13T21:46:40.378" v="686" actId="164"/>
          <ac:grpSpMkLst>
            <pc:docMk/>
            <pc:sldMk cId="0" sldId="583"/>
            <ac:grpSpMk id="41" creationId="{BBE46D5F-1612-4378-9EC1-0007523D7391}"/>
          </ac:grpSpMkLst>
        </pc:grpChg>
        <pc:grpChg chg="del">
          <ac:chgData name="Kristi More" userId="842ecb55-5514-4489-afdc-7e5e6cc42cb6" providerId="ADAL" clId="{641B1CD7-3243-42C4-A379-AFF16650B284}" dt="2025-02-20T20:59:09.755" v="945" actId="478"/>
          <ac:grpSpMkLst>
            <pc:docMk/>
            <pc:sldMk cId="0" sldId="583"/>
            <ac:grpSpMk id="56" creationId="{EA0FB647-0A78-6756-73EC-23C9AA2F45AA}"/>
          </ac:grpSpMkLst>
        </pc:grpChg>
        <pc:grpChg chg="del">
          <ac:chgData name="Kristi More" userId="842ecb55-5514-4489-afdc-7e5e6cc42cb6" providerId="ADAL" clId="{641B1CD7-3243-42C4-A379-AFF16650B284}" dt="2025-02-20T20:58:29.044" v="938" actId="478"/>
          <ac:grpSpMkLst>
            <pc:docMk/>
            <pc:sldMk cId="0" sldId="583"/>
            <ac:grpSpMk id="65" creationId="{27940141-990B-41B5-51A1-DBAB483AE575}"/>
          </ac:grpSpMkLst>
        </pc:grpChg>
        <pc:grpChg chg="add mod">
          <ac:chgData name="Kristi More" userId="842ecb55-5514-4489-afdc-7e5e6cc42cb6" providerId="ADAL" clId="{641B1CD7-3243-42C4-A379-AFF16650B284}" dt="2025-02-20T20:59:13.645" v="947" actId="1076"/>
          <ac:grpSpMkLst>
            <pc:docMk/>
            <pc:sldMk cId="0" sldId="583"/>
            <ac:grpSpMk id="97" creationId="{21374787-9F8A-ADEF-9B96-0B9A63A803AB}"/>
          </ac:grpSpMkLst>
        </pc:grpChg>
      </pc:sldChg>
      <pc:sldChg chg="addSp delSp modSp new del mod ord modClrScheme chgLayout">
        <pc:chgData name="Kristi More" userId="842ecb55-5514-4489-afdc-7e5e6cc42cb6" providerId="ADAL" clId="{641B1CD7-3243-42C4-A379-AFF16650B284}" dt="2025-02-13T21:47:14.847" v="691" actId="47"/>
        <pc:sldMkLst>
          <pc:docMk/>
          <pc:sldMk cId="3908844042" sldId="584"/>
        </pc:sldMkLst>
      </pc:sldChg>
      <pc:sldChg chg="addSp delSp modSp new del mod ord modClrScheme chgLayout">
        <pc:chgData name="Kristi More" userId="842ecb55-5514-4489-afdc-7e5e6cc42cb6" providerId="ADAL" clId="{641B1CD7-3243-42C4-A379-AFF16650B284}" dt="2025-02-13T21:47:16.375" v="692" actId="47"/>
        <pc:sldMkLst>
          <pc:docMk/>
          <pc:sldMk cId="3787004669" sldId="585"/>
        </pc:sldMkLst>
      </pc:sldChg>
      <pc:sldChg chg="addSp delSp modSp new mod ord modClrScheme chgLayout">
        <pc:chgData name="Kristi More" userId="842ecb55-5514-4489-afdc-7e5e6cc42cb6" providerId="ADAL" clId="{641B1CD7-3243-42C4-A379-AFF16650B284}" dt="2025-02-13T21:35:31.710" v="490" actId="700"/>
        <pc:sldMkLst>
          <pc:docMk/>
          <pc:sldMk cId="2410792005" sldId="586"/>
        </pc:sldMkLst>
        <pc:spChg chg="add mod ord">
          <ac:chgData name="Kristi More" userId="842ecb55-5514-4489-afdc-7e5e6cc42cb6" providerId="ADAL" clId="{641B1CD7-3243-42C4-A379-AFF16650B284}" dt="2025-02-13T21:35:31.710" v="490" actId="700"/>
          <ac:spMkLst>
            <pc:docMk/>
            <pc:sldMk cId="2410792005" sldId="586"/>
            <ac:spMk id="4" creationId="{E2BA25C6-4B4C-3003-8977-50B0E79658FC}"/>
          </ac:spMkLst>
        </pc:spChg>
        <pc:spChg chg="add del mod ord">
          <ac:chgData name="Kristi More" userId="842ecb55-5514-4489-afdc-7e5e6cc42cb6" providerId="ADAL" clId="{641B1CD7-3243-42C4-A379-AFF16650B284}" dt="2025-02-13T21:35:31.710" v="490" actId="700"/>
          <ac:spMkLst>
            <pc:docMk/>
            <pc:sldMk cId="2410792005" sldId="586"/>
            <ac:spMk id="6" creationId="{AAD3224A-13EA-DFF7-4B0C-94BE2419030D}"/>
          </ac:spMkLst>
        </pc:spChg>
      </pc:sldChg>
      <pc:sldChg chg="modSp add del mod">
        <pc:chgData name="Kristi More" userId="842ecb55-5514-4489-afdc-7e5e6cc42cb6" providerId="ADAL" clId="{641B1CD7-3243-42C4-A379-AFF16650B284}" dt="2025-02-13T21:30:56.197" v="470" actId="2696"/>
        <pc:sldMkLst>
          <pc:docMk/>
          <pc:sldMk cId="48774357" sldId="587"/>
        </pc:sldMkLst>
      </pc:sldChg>
      <pc:sldChg chg="addSp delSp modSp add del mod ord modClrScheme chgLayout">
        <pc:chgData name="Kristi More" userId="842ecb55-5514-4489-afdc-7e5e6cc42cb6" providerId="ADAL" clId="{641B1CD7-3243-42C4-A379-AFF16650B284}" dt="2025-02-13T21:50:05.557" v="733" actId="2696"/>
        <pc:sldMkLst>
          <pc:docMk/>
          <pc:sldMk cId="2980390050" sldId="588"/>
        </pc:sldMkLst>
      </pc:sldChg>
      <pc:sldChg chg="modSp add mod modClrScheme chgLayout">
        <pc:chgData name="Kristi More" userId="842ecb55-5514-4489-afdc-7e5e6cc42cb6" providerId="ADAL" clId="{641B1CD7-3243-42C4-A379-AFF16650B284}" dt="2025-02-13T21:36:08.005" v="497" actId="700"/>
        <pc:sldMkLst>
          <pc:docMk/>
          <pc:sldMk cId="789008030" sldId="589"/>
        </pc:sldMkLst>
        <pc:spChg chg="mod ord">
          <ac:chgData name="Kristi More" userId="842ecb55-5514-4489-afdc-7e5e6cc42cb6" providerId="ADAL" clId="{641B1CD7-3243-42C4-A379-AFF16650B284}" dt="2025-02-13T21:36:08.005" v="497" actId="700"/>
          <ac:spMkLst>
            <pc:docMk/>
            <pc:sldMk cId="789008030" sldId="589"/>
            <ac:spMk id="2" creationId="{75B8FDAD-D721-2788-D9AF-7A371DAB3FE1}"/>
          </ac:spMkLst>
        </pc:spChg>
        <pc:spChg chg="mod ord">
          <ac:chgData name="Kristi More" userId="842ecb55-5514-4489-afdc-7e5e6cc42cb6" providerId="ADAL" clId="{641B1CD7-3243-42C4-A379-AFF16650B284}" dt="2025-02-13T21:36:08.005" v="497" actId="700"/>
          <ac:spMkLst>
            <pc:docMk/>
            <pc:sldMk cId="789008030" sldId="589"/>
            <ac:spMk id="5" creationId="{94E3EBD7-870D-F099-FE1A-1F71A8EA02A7}"/>
          </ac:spMkLst>
        </pc:spChg>
      </pc:sldChg>
      <pc:sldChg chg="addSp delSp modSp add mod modClrScheme chgLayout">
        <pc:chgData name="Kristi More" userId="842ecb55-5514-4489-afdc-7e5e6cc42cb6" providerId="ADAL" clId="{641B1CD7-3243-42C4-A379-AFF16650B284}" dt="2025-02-13T21:36:08.005" v="497" actId="700"/>
        <pc:sldMkLst>
          <pc:docMk/>
          <pc:sldMk cId="4278372154" sldId="590"/>
        </pc:sldMkLst>
        <pc:spChg chg="mod ord">
          <ac:chgData name="Kristi More" userId="842ecb55-5514-4489-afdc-7e5e6cc42cb6" providerId="ADAL" clId="{641B1CD7-3243-42C4-A379-AFF16650B284}" dt="2025-02-13T21:36:08.005" v="497" actId="700"/>
          <ac:spMkLst>
            <pc:docMk/>
            <pc:sldMk cId="4278372154" sldId="590"/>
            <ac:spMk id="2" creationId="{584C39C6-B87E-BF17-9894-975A35371CAE}"/>
          </ac:spMkLst>
        </pc:spChg>
      </pc:sldChg>
      <pc:sldChg chg="addSp delSp modSp add mod ord modClrScheme modCm chgLayout">
        <pc:chgData name="Kristi More" userId="842ecb55-5514-4489-afdc-7e5e6cc42cb6" providerId="ADAL" clId="{641B1CD7-3243-42C4-A379-AFF16650B284}" dt="2025-02-21T16:02:01.330" v="1015" actId="13926"/>
        <pc:sldMkLst>
          <pc:docMk/>
          <pc:sldMk cId="939916904" sldId="591"/>
        </pc:sldMkLst>
        <pc:spChg chg="mod ord">
          <ac:chgData name="Kristi More" userId="842ecb55-5514-4489-afdc-7e5e6cc42cb6" providerId="ADAL" clId="{641B1CD7-3243-42C4-A379-AFF16650B284}" dt="2025-02-13T21:49:50.296" v="732" actId="1076"/>
          <ac:spMkLst>
            <pc:docMk/>
            <pc:sldMk cId="939916904" sldId="591"/>
            <ac:spMk id="2" creationId="{3854F50E-8228-649E-4EDE-B027D7C88595}"/>
          </ac:spMkLst>
        </pc:spChg>
        <pc:spChg chg="mod ord">
          <ac:chgData name="Kristi More" userId="842ecb55-5514-4489-afdc-7e5e6cc42cb6" providerId="ADAL" clId="{641B1CD7-3243-42C4-A379-AFF16650B284}" dt="2025-02-21T16:02:01.330" v="1015" actId="13926"/>
          <ac:spMkLst>
            <pc:docMk/>
            <pc:sldMk cId="939916904" sldId="591"/>
            <ac:spMk id="5" creationId="{881FD60B-D7C1-4404-07B7-EED610D77564}"/>
          </ac:spMkLst>
        </pc:spChg>
        <pc:spChg chg="mod topLvl">
          <ac:chgData name="Kristi More" userId="842ecb55-5514-4489-afdc-7e5e6cc42cb6" providerId="ADAL" clId="{641B1CD7-3243-42C4-A379-AFF16650B284}" dt="2025-02-13T22:06:25.432" v="865" actId="2711"/>
          <ac:spMkLst>
            <pc:docMk/>
            <pc:sldMk cId="939916904" sldId="591"/>
            <ac:spMk id="7" creationId="{50F2F64C-93D4-394A-46E8-6FFDF380AB98}"/>
          </ac:spMkLst>
        </pc:spChg>
        <pc:picChg chg="add mod">
          <ac:chgData name="Kristi More" userId="842ecb55-5514-4489-afdc-7e5e6cc42cb6" providerId="ADAL" clId="{641B1CD7-3243-42C4-A379-AFF16650B284}" dt="2025-02-13T22:08:31.074" v="867" actId="207"/>
          <ac:picMkLst>
            <pc:docMk/>
            <pc:sldMk cId="939916904" sldId="591"/>
            <ac:picMk id="17" creationId="{A1482F76-BF18-E2C7-BF5E-DF75A456A6E6}"/>
          </ac:picMkLst>
        </pc:picChg>
        <pc:extLst>
          <p:ext xmlns:p="http://schemas.openxmlformats.org/presentationml/2006/main" uri="{D6D511B9-2390-475A-947B-AFAB55BFBCF1}">
            <pc226:cmChg xmlns:pc226="http://schemas.microsoft.com/office/powerpoint/2022/06/main/command" chg="mod">
              <pc226:chgData name="Kristi More" userId="842ecb55-5514-4489-afdc-7e5e6cc42cb6" providerId="ADAL" clId="{641B1CD7-3243-42C4-A379-AFF16650B284}" dt="2025-02-21T16:01:51.511" v="1014" actId="20577"/>
              <pc2:cmMkLst xmlns:pc2="http://schemas.microsoft.com/office/powerpoint/2019/9/main/command">
                <pc:docMk/>
                <pc:sldMk cId="939916904" sldId="591"/>
                <pc2:cmMk id="{55355951-F749-4BAA-B4FD-32A61595300E}"/>
              </pc2:cmMkLst>
            </pc226:cmChg>
          </p:ext>
        </pc:extLst>
      </pc:sldChg>
      <pc:sldChg chg="modSp add mod">
        <pc:chgData name="Kristi More" userId="842ecb55-5514-4489-afdc-7e5e6cc42cb6" providerId="ADAL" clId="{641B1CD7-3243-42C4-A379-AFF16650B284}" dt="2025-02-13T21:54:42.768" v="763" actId="207"/>
        <pc:sldMkLst>
          <pc:docMk/>
          <pc:sldMk cId="4105237372" sldId="592"/>
        </pc:sldMkLst>
        <pc:spChg chg="mod">
          <ac:chgData name="Kristi More" userId="842ecb55-5514-4489-afdc-7e5e6cc42cb6" providerId="ADAL" clId="{641B1CD7-3243-42C4-A379-AFF16650B284}" dt="2025-02-13T21:54:37.452" v="762" actId="207"/>
          <ac:spMkLst>
            <pc:docMk/>
            <pc:sldMk cId="4105237372" sldId="592"/>
            <ac:spMk id="7" creationId="{6176C862-29E0-C748-A81E-B8E2442959D1}"/>
          </ac:spMkLst>
        </pc:spChg>
        <pc:spChg chg="mod">
          <ac:chgData name="Kristi More" userId="842ecb55-5514-4489-afdc-7e5e6cc42cb6" providerId="ADAL" clId="{641B1CD7-3243-42C4-A379-AFF16650B284}" dt="2025-02-13T21:54:19.455" v="761" actId="208"/>
          <ac:spMkLst>
            <pc:docMk/>
            <pc:sldMk cId="4105237372" sldId="592"/>
            <ac:spMk id="8" creationId="{A12986AE-15D9-28A6-B44E-F2B28210CFCC}"/>
          </ac:spMkLst>
        </pc:spChg>
        <pc:spChg chg="mod">
          <ac:chgData name="Kristi More" userId="842ecb55-5514-4489-afdc-7e5e6cc42cb6" providerId="ADAL" clId="{641B1CD7-3243-42C4-A379-AFF16650B284}" dt="2025-02-13T21:54:42.768" v="763" actId="207"/>
          <ac:spMkLst>
            <pc:docMk/>
            <pc:sldMk cId="4105237372" sldId="592"/>
            <ac:spMk id="9" creationId="{9C2C1C4B-02E8-A6DA-5DFC-E25C31FE785C}"/>
          </ac:spMkLst>
        </pc:spChg>
        <pc:spChg chg="mod">
          <ac:chgData name="Kristi More" userId="842ecb55-5514-4489-afdc-7e5e6cc42cb6" providerId="ADAL" clId="{641B1CD7-3243-42C4-A379-AFF16650B284}" dt="2025-02-13T21:54:19.455" v="761" actId="208"/>
          <ac:spMkLst>
            <pc:docMk/>
            <pc:sldMk cId="4105237372" sldId="592"/>
            <ac:spMk id="10" creationId="{541F9217-60B4-678A-358A-9528F5BA9016}"/>
          </ac:spMkLst>
        </pc:spChg>
      </pc:sldChg>
      <pc:sldChg chg="modSp add mod ord">
        <pc:chgData name="Kristi More" userId="842ecb55-5514-4489-afdc-7e5e6cc42cb6" providerId="ADAL" clId="{641B1CD7-3243-42C4-A379-AFF16650B284}" dt="2025-02-13T21:56:11.422" v="775" actId="207"/>
        <pc:sldMkLst>
          <pc:docMk/>
          <pc:sldMk cId="23819431" sldId="593"/>
        </pc:sldMkLst>
        <pc:spChg chg="mod">
          <ac:chgData name="Kristi More" userId="842ecb55-5514-4489-afdc-7e5e6cc42cb6" providerId="ADAL" clId="{641B1CD7-3243-42C4-A379-AFF16650B284}" dt="2025-02-13T21:55:47.362" v="772" actId="207"/>
          <ac:spMkLst>
            <pc:docMk/>
            <pc:sldMk cId="23819431" sldId="593"/>
            <ac:spMk id="5" creationId="{18D740E3-6EDF-66A3-306F-FE82AB4AAFBB}"/>
          </ac:spMkLst>
        </pc:spChg>
        <pc:spChg chg="mod">
          <ac:chgData name="Kristi More" userId="842ecb55-5514-4489-afdc-7e5e6cc42cb6" providerId="ADAL" clId="{641B1CD7-3243-42C4-A379-AFF16650B284}" dt="2025-02-13T21:55:24.701" v="767" actId="208"/>
          <ac:spMkLst>
            <pc:docMk/>
            <pc:sldMk cId="23819431" sldId="593"/>
            <ac:spMk id="6" creationId="{F45C79CD-F5C5-9C68-5664-8C8868C51976}"/>
          </ac:spMkLst>
        </pc:spChg>
        <pc:spChg chg="mod">
          <ac:chgData name="Kristi More" userId="842ecb55-5514-4489-afdc-7e5e6cc42cb6" providerId="ADAL" clId="{641B1CD7-3243-42C4-A379-AFF16650B284}" dt="2025-02-13T21:56:11.422" v="775" actId="207"/>
          <ac:spMkLst>
            <pc:docMk/>
            <pc:sldMk cId="23819431" sldId="593"/>
            <ac:spMk id="9" creationId="{3EEA3848-47FE-4CB5-5206-759218E1C2D7}"/>
          </ac:spMkLst>
        </pc:spChg>
        <pc:spChg chg="mod">
          <ac:chgData name="Kristi More" userId="842ecb55-5514-4489-afdc-7e5e6cc42cb6" providerId="ADAL" clId="{641B1CD7-3243-42C4-A379-AFF16650B284}" dt="2025-02-13T21:55:24.701" v="767" actId="208"/>
          <ac:spMkLst>
            <pc:docMk/>
            <pc:sldMk cId="23819431" sldId="593"/>
            <ac:spMk id="10" creationId="{DEE0255D-825C-36CE-DE1E-DA04966232FA}"/>
          </ac:spMkLst>
        </pc:spChg>
      </pc:sldChg>
      <pc:sldChg chg="addSp delSp modSp add mod ord modClrScheme chgLayout">
        <pc:chgData name="Kristi More" userId="842ecb55-5514-4489-afdc-7e5e6cc42cb6" providerId="ADAL" clId="{641B1CD7-3243-42C4-A379-AFF16650B284}" dt="2025-02-21T16:03:40.964" v="1019" actId="700"/>
        <pc:sldMkLst>
          <pc:docMk/>
          <pc:sldMk cId="3098006976" sldId="594"/>
        </pc:sldMkLst>
        <pc:spChg chg="mod ord">
          <ac:chgData name="Kristi More" userId="842ecb55-5514-4489-afdc-7e5e6cc42cb6" providerId="ADAL" clId="{641B1CD7-3243-42C4-A379-AFF16650B284}" dt="2025-02-21T16:03:40.964" v="1019" actId="700"/>
          <ac:spMkLst>
            <pc:docMk/>
            <pc:sldMk cId="3098006976" sldId="594"/>
            <ac:spMk id="2" creationId="{5FEC389F-50C1-9622-2775-A91DCEC6B334}"/>
          </ac:spMkLst>
        </pc:spChg>
        <pc:spChg chg="mod">
          <ac:chgData name="Kristi More" userId="842ecb55-5514-4489-afdc-7e5e6cc42cb6" providerId="ADAL" clId="{641B1CD7-3243-42C4-A379-AFF16650B284}" dt="2025-02-13T21:57:14.634" v="781" actId="207"/>
          <ac:spMkLst>
            <pc:docMk/>
            <pc:sldMk cId="3098006976" sldId="594"/>
            <ac:spMk id="5" creationId="{7C23AEE2-11C9-9460-1B05-A2F95B469A00}"/>
          </ac:spMkLst>
        </pc:spChg>
        <pc:spChg chg="mod">
          <ac:chgData name="Kristi More" userId="842ecb55-5514-4489-afdc-7e5e6cc42cb6" providerId="ADAL" clId="{641B1CD7-3243-42C4-A379-AFF16650B284}" dt="2025-02-13T21:57:02.911" v="780" actId="208"/>
          <ac:spMkLst>
            <pc:docMk/>
            <pc:sldMk cId="3098006976" sldId="594"/>
            <ac:spMk id="6" creationId="{5E031AFE-74F4-ADC6-95B9-05360EFA02ED}"/>
          </ac:spMkLst>
        </pc:spChg>
        <pc:spChg chg="mod">
          <ac:chgData name="Kristi More" userId="842ecb55-5514-4489-afdc-7e5e6cc42cb6" providerId="ADAL" clId="{641B1CD7-3243-42C4-A379-AFF16650B284}" dt="2025-02-13T21:57:19.644" v="782" actId="207"/>
          <ac:spMkLst>
            <pc:docMk/>
            <pc:sldMk cId="3098006976" sldId="594"/>
            <ac:spMk id="7" creationId="{687105BA-719D-278E-B5E3-69C14FBACB78}"/>
          </ac:spMkLst>
        </pc:spChg>
        <pc:spChg chg="mod">
          <ac:chgData name="Kristi More" userId="842ecb55-5514-4489-afdc-7e5e6cc42cb6" providerId="ADAL" clId="{641B1CD7-3243-42C4-A379-AFF16650B284}" dt="2025-02-13T21:57:02.911" v="780" actId="208"/>
          <ac:spMkLst>
            <pc:docMk/>
            <pc:sldMk cId="3098006976" sldId="594"/>
            <ac:spMk id="8" creationId="{78D1D909-ED9A-ACAD-21E9-01289CEF74A7}"/>
          </ac:spMkLst>
        </pc:spChg>
        <pc:spChg chg="add del mod ord">
          <ac:chgData name="Kristi More" userId="842ecb55-5514-4489-afdc-7e5e6cc42cb6" providerId="ADAL" clId="{641B1CD7-3243-42C4-A379-AFF16650B284}" dt="2025-02-21T16:03:40.964" v="1019" actId="700"/>
          <ac:spMkLst>
            <pc:docMk/>
            <pc:sldMk cId="3098006976" sldId="594"/>
            <ac:spMk id="11" creationId="{60947006-A32D-9B17-60C5-362C21B40D90}"/>
          </ac:spMkLst>
        </pc:spChg>
        <pc:spChg chg="add del mod ord">
          <ac:chgData name="Kristi More" userId="842ecb55-5514-4489-afdc-7e5e6cc42cb6" providerId="ADAL" clId="{641B1CD7-3243-42C4-A379-AFF16650B284}" dt="2025-02-21T16:03:40.964" v="1019" actId="700"/>
          <ac:spMkLst>
            <pc:docMk/>
            <pc:sldMk cId="3098006976" sldId="594"/>
            <ac:spMk id="16" creationId="{DD04285A-A138-CCF3-4F64-19C3A7090AD4}"/>
          </ac:spMkLst>
        </pc:spChg>
      </pc:sldChg>
      <pc:sldChg chg="addSp delSp modSp new mod modClrScheme chgLayout">
        <pc:chgData name="Kristi More" userId="842ecb55-5514-4489-afdc-7e5e6cc42cb6" providerId="ADAL" clId="{641B1CD7-3243-42C4-A379-AFF16650B284}" dt="2025-02-21T16:11:24.779" v="1159" actId="207"/>
        <pc:sldMkLst>
          <pc:docMk/>
          <pc:sldMk cId="2879300592" sldId="595"/>
        </pc:sldMkLst>
        <pc:spChg chg="add mod">
          <ac:chgData name="Kristi More" userId="842ecb55-5514-4489-afdc-7e5e6cc42cb6" providerId="ADAL" clId="{641B1CD7-3243-42C4-A379-AFF16650B284}" dt="2025-02-21T16:05:25.782" v="1029" actId="11529"/>
          <ac:spMkLst>
            <pc:docMk/>
            <pc:sldMk cId="2879300592" sldId="595"/>
            <ac:spMk id="2" creationId="{A10A4DB1-BADA-5AEA-470F-80FC9F9C3E57}"/>
          </ac:spMkLst>
        </pc:spChg>
        <pc:spChg chg="add mod ord">
          <ac:chgData name="Kristi More" userId="842ecb55-5514-4489-afdc-7e5e6cc42cb6" providerId="ADAL" clId="{641B1CD7-3243-42C4-A379-AFF16650B284}" dt="2025-02-21T16:03:48.577" v="1020" actId="700"/>
          <ac:spMkLst>
            <pc:docMk/>
            <pc:sldMk cId="2879300592" sldId="595"/>
            <ac:spMk id="4" creationId="{ED85C563-7488-9D47-0B23-F1CFC4671CDA}"/>
          </ac:spMkLst>
        </pc:spChg>
        <pc:spChg chg="mod ord">
          <ac:chgData name="Kristi More" userId="842ecb55-5514-4489-afdc-7e5e6cc42cb6" providerId="ADAL" clId="{641B1CD7-3243-42C4-A379-AFF16650B284}" dt="2025-02-21T16:04:22.842" v="1026" actId="14100"/>
          <ac:spMkLst>
            <pc:docMk/>
            <pc:sldMk cId="2879300592" sldId="595"/>
            <ac:spMk id="11" creationId="{25C04D2D-3DE9-EB9E-5DC1-C6F4E6F7E86D}"/>
          </ac:spMkLst>
        </pc:spChg>
        <pc:graphicFrameChg chg="add del mod modGraphic">
          <ac:chgData name="Kristi More" userId="842ecb55-5514-4489-afdc-7e5e6cc42cb6" providerId="ADAL" clId="{641B1CD7-3243-42C4-A379-AFF16650B284}" dt="2025-02-21T16:11:24.779" v="1159" actId="207"/>
          <ac:graphicFrameMkLst>
            <pc:docMk/>
            <pc:sldMk cId="2879300592" sldId="595"/>
            <ac:graphicFrameMk id="7" creationId="{0E774285-D95B-EB25-AC49-431C2A6736DB}"/>
          </ac:graphicFrameMkLst>
        </pc:graphicFrameChg>
      </pc:sldChg>
      <pc:sldMasterChg chg="delSldLayout">
        <pc:chgData name="Kristi More" userId="842ecb55-5514-4489-afdc-7e5e6cc42cb6" providerId="ADAL" clId="{641B1CD7-3243-42C4-A379-AFF16650B284}" dt="2025-02-13T21:10:56.289" v="247" actId="2696"/>
        <pc:sldMasterMkLst>
          <pc:docMk/>
          <pc:sldMasterMk cId="2925389375" sldId="2147483648"/>
        </pc:sldMasterMkLst>
        <pc:sldLayoutChg chg="del">
          <pc:chgData name="Kristi More" userId="842ecb55-5514-4489-afdc-7e5e6cc42cb6" providerId="ADAL" clId="{641B1CD7-3243-42C4-A379-AFF16650B284}" dt="2025-02-13T21:10:56.289" v="247" actId="2696"/>
          <pc:sldLayoutMkLst>
            <pc:docMk/>
            <pc:sldMasterMk cId="2925389375" sldId="2147483648"/>
            <pc:sldLayoutMk cId="1901353513" sldId="2147483664"/>
          </pc:sldLayoutMkLst>
        </pc:sldLayoutChg>
      </pc:sldMasterChg>
    </pc:docChg>
  </pc:docChgLst>
  <pc:docChgLst>
    <pc:chgData name="Alexandra  Yiannoutsos" userId="0d05025c-9c7f-4a06-b5ee-fb7161341c3a" providerId="ADAL" clId="{C0FEF813-B0E9-4741-B978-8F15E9884462}"/>
    <pc:docChg chg="undo custSel modSld">
      <pc:chgData name="Alexandra  Yiannoutsos" userId="0d05025c-9c7f-4a06-b5ee-fb7161341c3a" providerId="ADAL" clId="{C0FEF813-B0E9-4741-B978-8F15E9884462}" dt="2025-01-27T18:22:26.714" v="130" actId="20577"/>
      <pc:docMkLst>
        <pc:docMk/>
      </pc:docMkLst>
      <pc:sldChg chg="modSp mod">
        <pc:chgData name="Alexandra  Yiannoutsos" userId="0d05025c-9c7f-4a06-b5ee-fb7161341c3a" providerId="ADAL" clId="{C0FEF813-B0E9-4741-B978-8F15E9884462}" dt="2025-01-27T18:22:26.714" v="130" actId="20577"/>
        <pc:sldMkLst>
          <pc:docMk/>
          <pc:sldMk cId="3875376384" sldId="257"/>
        </pc:sldMkLst>
        <pc:spChg chg="mod">
          <ac:chgData name="Alexandra  Yiannoutsos" userId="0d05025c-9c7f-4a06-b5ee-fb7161341c3a" providerId="ADAL" clId="{C0FEF813-B0E9-4741-B978-8F15E9884462}" dt="2025-01-27T18:22:03.390" v="2"/>
          <ac:spMkLst>
            <pc:docMk/>
            <pc:sldMk cId="3875376384" sldId="257"/>
            <ac:spMk id="2" creationId="{A5A087A8-7650-D4F0-9EDB-4B95E777F372}"/>
          </ac:spMkLst>
        </pc:spChg>
        <pc:spChg chg="mod">
          <ac:chgData name="Alexandra  Yiannoutsos" userId="0d05025c-9c7f-4a06-b5ee-fb7161341c3a" providerId="ADAL" clId="{C0FEF813-B0E9-4741-B978-8F15E9884462}" dt="2025-01-27T18:22:26.714" v="130" actId="20577"/>
          <ac:spMkLst>
            <pc:docMk/>
            <pc:sldMk cId="3875376384" sldId="257"/>
            <ac:spMk id="3" creationId="{22B506AA-AA05-1CC8-9D9A-F47235C90F53}"/>
          </ac:spMkLst>
        </pc:spChg>
      </pc:sldChg>
    </pc:docChg>
  </pc:docChgLst>
  <pc:docChgLst>
    <pc:chgData name="Alexandra  Yiannoutsos" userId="0d05025c-9c7f-4a06-b5ee-fb7161341c3a" providerId="ADAL" clId="{71003818-079B-4463-929C-705334D6AD71}"/>
    <pc:docChg chg="undo custSel addSld delSld modSld sldOrd delSection modSection">
      <pc:chgData name="Alexandra  Yiannoutsos" userId="0d05025c-9c7f-4a06-b5ee-fb7161341c3a" providerId="ADAL" clId="{71003818-079B-4463-929C-705334D6AD71}" dt="2025-02-21T16:21:36.082" v="913" actId="17853"/>
      <pc:docMkLst>
        <pc:docMk/>
      </pc:docMkLst>
      <pc:sldChg chg="del">
        <pc:chgData name="Alexandra  Yiannoutsos" userId="0d05025c-9c7f-4a06-b5ee-fb7161341c3a" providerId="ADAL" clId="{71003818-079B-4463-929C-705334D6AD71}" dt="2025-02-21T16:21:31.991" v="912" actId="47"/>
        <pc:sldMkLst>
          <pc:docMk/>
          <pc:sldMk cId="3716180492" sldId="256"/>
        </pc:sldMkLst>
      </pc:sldChg>
      <pc:sldChg chg="del">
        <pc:chgData name="Alexandra  Yiannoutsos" userId="0d05025c-9c7f-4a06-b5ee-fb7161341c3a" providerId="ADAL" clId="{71003818-079B-4463-929C-705334D6AD71}" dt="2025-02-21T16:21:31.991" v="912" actId="47"/>
        <pc:sldMkLst>
          <pc:docMk/>
          <pc:sldMk cId="873964406" sldId="260"/>
        </pc:sldMkLst>
      </pc:sldChg>
      <pc:sldChg chg="del">
        <pc:chgData name="Alexandra  Yiannoutsos" userId="0d05025c-9c7f-4a06-b5ee-fb7161341c3a" providerId="ADAL" clId="{71003818-079B-4463-929C-705334D6AD71}" dt="2025-02-21T16:21:31.991" v="912" actId="47"/>
        <pc:sldMkLst>
          <pc:docMk/>
          <pc:sldMk cId="2272397977" sldId="261"/>
        </pc:sldMkLst>
      </pc:sldChg>
      <pc:sldChg chg="del">
        <pc:chgData name="Alexandra  Yiannoutsos" userId="0d05025c-9c7f-4a06-b5ee-fb7161341c3a" providerId="ADAL" clId="{71003818-079B-4463-929C-705334D6AD71}" dt="2025-02-21T16:21:31.991" v="912" actId="47"/>
        <pc:sldMkLst>
          <pc:docMk/>
          <pc:sldMk cId="3426032110" sldId="263"/>
        </pc:sldMkLst>
      </pc:sldChg>
      <pc:sldChg chg="del">
        <pc:chgData name="Alexandra  Yiannoutsos" userId="0d05025c-9c7f-4a06-b5ee-fb7161341c3a" providerId="ADAL" clId="{71003818-079B-4463-929C-705334D6AD71}" dt="2025-02-21T16:21:31.991" v="912" actId="47"/>
        <pc:sldMkLst>
          <pc:docMk/>
          <pc:sldMk cId="2330350181" sldId="264"/>
        </pc:sldMkLst>
      </pc:sldChg>
      <pc:sldChg chg="del">
        <pc:chgData name="Alexandra  Yiannoutsos" userId="0d05025c-9c7f-4a06-b5ee-fb7161341c3a" providerId="ADAL" clId="{71003818-079B-4463-929C-705334D6AD71}" dt="2025-02-21T16:21:31.991" v="912" actId="47"/>
        <pc:sldMkLst>
          <pc:docMk/>
          <pc:sldMk cId="2148702497" sldId="265"/>
        </pc:sldMkLst>
      </pc:sldChg>
      <pc:sldChg chg="del">
        <pc:chgData name="Alexandra  Yiannoutsos" userId="0d05025c-9c7f-4a06-b5ee-fb7161341c3a" providerId="ADAL" clId="{71003818-079B-4463-929C-705334D6AD71}" dt="2025-02-21T16:21:31.991" v="912" actId="47"/>
        <pc:sldMkLst>
          <pc:docMk/>
          <pc:sldMk cId="1261939497" sldId="266"/>
        </pc:sldMkLst>
      </pc:sldChg>
      <pc:sldChg chg="new del">
        <pc:chgData name="Alexandra  Yiannoutsos" userId="0d05025c-9c7f-4a06-b5ee-fb7161341c3a" providerId="ADAL" clId="{71003818-079B-4463-929C-705334D6AD71}" dt="2025-02-21T16:21:31.991" v="912" actId="47"/>
        <pc:sldMkLst>
          <pc:docMk/>
          <pc:sldMk cId="2048781821" sldId="267"/>
        </pc:sldMkLst>
      </pc:sldChg>
      <pc:sldChg chg="modSp mod chgLayout">
        <pc:chgData name="Alexandra  Yiannoutsos" userId="0d05025c-9c7f-4a06-b5ee-fb7161341c3a" providerId="ADAL" clId="{71003818-079B-4463-929C-705334D6AD71}" dt="2025-02-19T16:26:50.544" v="266" actId="14100"/>
        <pc:sldMkLst>
          <pc:docMk/>
          <pc:sldMk cId="0" sldId="276"/>
        </pc:sldMkLst>
        <pc:spChg chg="mod ord">
          <ac:chgData name="Alexandra  Yiannoutsos" userId="0d05025c-9c7f-4a06-b5ee-fb7161341c3a" providerId="ADAL" clId="{71003818-079B-4463-929C-705334D6AD71}" dt="2025-02-19T16:26:37.619" v="264" actId="207"/>
          <ac:spMkLst>
            <pc:docMk/>
            <pc:sldMk cId="0" sldId="276"/>
            <ac:spMk id="2" creationId="{00000000-0000-0000-0000-000000000000}"/>
          </ac:spMkLst>
        </pc:spChg>
        <pc:spChg chg="mod ord">
          <ac:chgData name="Alexandra  Yiannoutsos" userId="0d05025c-9c7f-4a06-b5ee-fb7161341c3a" providerId="ADAL" clId="{71003818-079B-4463-929C-705334D6AD71}" dt="2025-02-19T16:26:50.544" v="266" actId="14100"/>
          <ac:spMkLst>
            <pc:docMk/>
            <pc:sldMk cId="0" sldId="276"/>
            <ac:spMk id="5" creationId="{1AF0575C-8C44-BB02-ED1D-400630555F61}"/>
          </ac:spMkLst>
        </pc:spChg>
      </pc:sldChg>
      <pc:sldChg chg="addSp delSp modSp mod modClrScheme chgLayout">
        <pc:chgData name="Alexandra  Yiannoutsos" userId="0d05025c-9c7f-4a06-b5ee-fb7161341c3a" providerId="ADAL" clId="{71003818-079B-4463-929C-705334D6AD71}" dt="2025-02-19T16:34:49.210" v="355" actId="255"/>
        <pc:sldMkLst>
          <pc:docMk/>
          <pc:sldMk cId="0" sldId="287"/>
        </pc:sldMkLst>
        <pc:spChg chg="mod ord">
          <ac:chgData name="Alexandra  Yiannoutsos" userId="0d05025c-9c7f-4a06-b5ee-fb7161341c3a" providerId="ADAL" clId="{71003818-079B-4463-929C-705334D6AD71}" dt="2025-02-19T16:29:40.473" v="291" actId="368"/>
          <ac:spMkLst>
            <pc:docMk/>
            <pc:sldMk cId="0" sldId="287"/>
            <ac:spMk id="2" creationId="{00000000-0000-0000-0000-000000000000}"/>
          </ac:spMkLst>
        </pc:spChg>
        <pc:spChg chg="add mod ord">
          <ac:chgData name="Alexandra  Yiannoutsos" userId="0d05025c-9c7f-4a06-b5ee-fb7161341c3a" providerId="ADAL" clId="{71003818-079B-4463-929C-705334D6AD71}" dt="2025-02-19T16:34:38.374" v="352" actId="255"/>
          <ac:spMkLst>
            <pc:docMk/>
            <pc:sldMk cId="0" sldId="287"/>
            <ac:spMk id="3" creationId="{C82E2667-AB50-CBD6-CEF5-667F8FFD7B01}"/>
          </ac:spMkLst>
        </pc:spChg>
        <pc:spChg chg="add mod ord">
          <ac:chgData name="Alexandra  Yiannoutsos" userId="0d05025c-9c7f-4a06-b5ee-fb7161341c3a" providerId="ADAL" clId="{71003818-079B-4463-929C-705334D6AD71}" dt="2025-02-19T16:34:49.210" v="355" actId="255"/>
          <ac:spMkLst>
            <pc:docMk/>
            <pc:sldMk cId="0" sldId="287"/>
            <ac:spMk id="5" creationId="{A0CBFBF5-407F-1578-5EA9-9E065F554B0B}"/>
          </ac:spMkLst>
        </pc:spChg>
        <pc:grpChg chg="mod">
          <ac:chgData name="Alexandra  Yiannoutsos" userId="0d05025c-9c7f-4a06-b5ee-fb7161341c3a" providerId="ADAL" clId="{71003818-079B-4463-929C-705334D6AD71}" dt="2025-02-19T16:29:51.259" v="293" actId="1076"/>
          <ac:grpSpMkLst>
            <pc:docMk/>
            <pc:sldMk cId="0" sldId="287"/>
            <ac:grpSpMk id="15" creationId="{2CC9A857-AE66-4880-8A39-30B4B183181D}"/>
          </ac:grpSpMkLst>
        </pc:grpChg>
      </pc:sldChg>
      <pc:sldChg chg="addSp delSp modSp mod chgLayout">
        <pc:chgData name="Alexandra  Yiannoutsos" userId="0d05025c-9c7f-4a06-b5ee-fb7161341c3a" providerId="ADAL" clId="{71003818-079B-4463-929C-705334D6AD71}" dt="2025-02-19T16:32:32.605" v="334" actId="700"/>
        <pc:sldMkLst>
          <pc:docMk/>
          <pc:sldMk cId="0" sldId="303"/>
        </pc:sldMkLst>
        <pc:spChg chg="mod ord">
          <ac:chgData name="Alexandra  Yiannoutsos" userId="0d05025c-9c7f-4a06-b5ee-fb7161341c3a" providerId="ADAL" clId="{71003818-079B-4463-929C-705334D6AD71}" dt="2025-02-19T16:32:32.605" v="334" actId="700"/>
          <ac:spMkLst>
            <pc:docMk/>
            <pc:sldMk cId="0" sldId="303"/>
            <ac:spMk id="2" creationId="{00000000-0000-0000-0000-000000000000}"/>
          </ac:spMkLst>
        </pc:spChg>
        <pc:spChg chg="add mod ord">
          <ac:chgData name="Alexandra  Yiannoutsos" userId="0d05025c-9c7f-4a06-b5ee-fb7161341c3a" providerId="ADAL" clId="{71003818-079B-4463-929C-705334D6AD71}" dt="2025-02-19T16:32:32.605" v="334" actId="700"/>
          <ac:spMkLst>
            <pc:docMk/>
            <pc:sldMk cId="0" sldId="303"/>
            <ac:spMk id="13" creationId="{A044C796-AAD8-280B-7C49-D26CBA8DA902}"/>
          </ac:spMkLst>
        </pc:spChg>
      </pc:sldChg>
      <pc:sldChg chg="addSp delSp modSp mod chgLayout">
        <pc:chgData name="Alexandra  Yiannoutsos" userId="0d05025c-9c7f-4a06-b5ee-fb7161341c3a" providerId="ADAL" clId="{71003818-079B-4463-929C-705334D6AD71}" dt="2025-02-19T16:35:39.451" v="363" actId="20577"/>
        <pc:sldMkLst>
          <pc:docMk/>
          <pc:sldMk cId="0" sldId="330"/>
        </pc:sldMkLst>
        <pc:spChg chg="mod ord">
          <ac:chgData name="Alexandra  Yiannoutsos" userId="0d05025c-9c7f-4a06-b5ee-fb7161341c3a" providerId="ADAL" clId="{71003818-079B-4463-929C-705334D6AD71}" dt="2025-02-19T16:35:25.451" v="359" actId="700"/>
          <ac:spMkLst>
            <pc:docMk/>
            <pc:sldMk cId="0" sldId="330"/>
            <ac:spMk id="2" creationId="{00000000-0000-0000-0000-000000000000}"/>
          </ac:spMkLst>
        </pc:spChg>
        <pc:spChg chg="mod ord">
          <ac:chgData name="Alexandra  Yiannoutsos" userId="0d05025c-9c7f-4a06-b5ee-fb7161341c3a" providerId="ADAL" clId="{71003818-079B-4463-929C-705334D6AD71}" dt="2025-02-19T16:35:25.451" v="359" actId="700"/>
          <ac:spMkLst>
            <pc:docMk/>
            <pc:sldMk cId="0" sldId="330"/>
            <ac:spMk id="13" creationId="{E371555E-569C-F7A7-C81D-2BA5D7CFAA51}"/>
          </ac:spMkLst>
        </pc:spChg>
        <pc:spChg chg="mod">
          <ac:chgData name="Alexandra  Yiannoutsos" userId="0d05025c-9c7f-4a06-b5ee-fb7161341c3a" providerId="ADAL" clId="{71003818-079B-4463-929C-705334D6AD71}" dt="2025-02-19T16:35:39.451" v="363" actId="20577"/>
          <ac:spMkLst>
            <pc:docMk/>
            <pc:sldMk cId="0" sldId="330"/>
            <ac:spMk id="15" creationId="{00000000-0000-0000-0000-000000000000}"/>
          </ac:spMkLst>
        </pc:spChg>
        <pc:spChg chg="mod">
          <ac:chgData name="Alexandra  Yiannoutsos" userId="0d05025c-9c7f-4a06-b5ee-fb7161341c3a" providerId="ADAL" clId="{71003818-079B-4463-929C-705334D6AD71}" dt="2025-02-19T16:35:33.998" v="361"/>
          <ac:spMkLst>
            <pc:docMk/>
            <pc:sldMk cId="0" sldId="330"/>
            <ac:spMk id="17" creationId="{00000000-0000-0000-0000-000000000000}"/>
          </ac:spMkLst>
        </pc:spChg>
        <pc:spChg chg="mod">
          <ac:chgData name="Alexandra  Yiannoutsos" userId="0d05025c-9c7f-4a06-b5ee-fb7161341c3a" providerId="ADAL" clId="{71003818-079B-4463-929C-705334D6AD71}" dt="2025-02-19T16:35:33.998" v="361"/>
          <ac:spMkLst>
            <pc:docMk/>
            <pc:sldMk cId="0" sldId="330"/>
            <ac:spMk id="20" creationId="{00000000-0000-0000-0000-000000000000}"/>
          </ac:spMkLst>
        </pc:spChg>
        <pc:spChg chg="mod">
          <ac:chgData name="Alexandra  Yiannoutsos" userId="0d05025c-9c7f-4a06-b5ee-fb7161341c3a" providerId="ADAL" clId="{71003818-079B-4463-929C-705334D6AD71}" dt="2025-02-19T16:35:33.998" v="361"/>
          <ac:spMkLst>
            <pc:docMk/>
            <pc:sldMk cId="0" sldId="330"/>
            <ac:spMk id="23" creationId="{00000000-0000-0000-0000-000000000000}"/>
          </ac:spMkLst>
        </pc:spChg>
        <pc:grpChg chg="add mod">
          <ac:chgData name="Alexandra  Yiannoutsos" userId="0d05025c-9c7f-4a06-b5ee-fb7161341c3a" providerId="ADAL" clId="{71003818-079B-4463-929C-705334D6AD71}" dt="2025-02-19T16:35:38.348" v="362" actId="1076"/>
          <ac:grpSpMkLst>
            <pc:docMk/>
            <pc:sldMk cId="0" sldId="330"/>
            <ac:grpSpMk id="3" creationId="{2DBC46D6-D498-82FB-41CA-647DB4C8C311}"/>
          </ac:grpSpMkLst>
        </pc:grpChg>
        <pc:grpChg chg="mod">
          <ac:chgData name="Alexandra  Yiannoutsos" userId="0d05025c-9c7f-4a06-b5ee-fb7161341c3a" providerId="ADAL" clId="{71003818-079B-4463-929C-705334D6AD71}" dt="2025-02-19T16:35:33.998" v="361"/>
          <ac:grpSpMkLst>
            <pc:docMk/>
            <pc:sldMk cId="0" sldId="330"/>
            <ac:grpSpMk id="16" creationId="{00000000-0000-0000-0000-000000000000}"/>
          </ac:grpSpMkLst>
        </pc:grpChg>
        <pc:picChg chg="mod">
          <ac:chgData name="Alexandra  Yiannoutsos" userId="0d05025c-9c7f-4a06-b5ee-fb7161341c3a" providerId="ADAL" clId="{71003818-079B-4463-929C-705334D6AD71}" dt="2025-02-19T16:35:33.998" v="361"/>
          <ac:picMkLst>
            <pc:docMk/>
            <pc:sldMk cId="0" sldId="330"/>
            <ac:picMk id="18" creationId="{00000000-0000-0000-0000-000000000000}"/>
          </ac:picMkLst>
        </pc:picChg>
        <pc:picChg chg="mod">
          <ac:chgData name="Alexandra  Yiannoutsos" userId="0d05025c-9c7f-4a06-b5ee-fb7161341c3a" providerId="ADAL" clId="{71003818-079B-4463-929C-705334D6AD71}" dt="2025-02-19T16:35:33.998" v="361"/>
          <ac:picMkLst>
            <pc:docMk/>
            <pc:sldMk cId="0" sldId="330"/>
            <ac:picMk id="19" creationId="{00000000-0000-0000-0000-000000000000}"/>
          </ac:picMkLst>
        </pc:picChg>
        <pc:picChg chg="mod">
          <ac:chgData name="Alexandra  Yiannoutsos" userId="0d05025c-9c7f-4a06-b5ee-fb7161341c3a" providerId="ADAL" clId="{71003818-079B-4463-929C-705334D6AD71}" dt="2025-02-19T16:35:33.998" v="361"/>
          <ac:picMkLst>
            <pc:docMk/>
            <pc:sldMk cId="0" sldId="330"/>
            <ac:picMk id="21" creationId="{00000000-0000-0000-0000-000000000000}"/>
          </ac:picMkLst>
        </pc:picChg>
        <pc:picChg chg="mod">
          <ac:chgData name="Alexandra  Yiannoutsos" userId="0d05025c-9c7f-4a06-b5ee-fb7161341c3a" providerId="ADAL" clId="{71003818-079B-4463-929C-705334D6AD71}" dt="2025-02-19T16:35:33.998" v="361"/>
          <ac:picMkLst>
            <pc:docMk/>
            <pc:sldMk cId="0" sldId="330"/>
            <ac:picMk id="22" creationId="{00000000-0000-0000-0000-000000000000}"/>
          </ac:picMkLst>
        </pc:picChg>
      </pc:sldChg>
      <pc:sldChg chg="addSp delSp modSp mod chgLayout">
        <pc:chgData name="Alexandra  Yiannoutsos" userId="0d05025c-9c7f-4a06-b5ee-fb7161341c3a" providerId="ADAL" clId="{71003818-079B-4463-929C-705334D6AD71}" dt="2025-02-19T16:35:18.410" v="358" actId="12"/>
        <pc:sldMkLst>
          <pc:docMk/>
          <pc:sldMk cId="0" sldId="331"/>
        </pc:sldMkLst>
        <pc:spChg chg="mod ord">
          <ac:chgData name="Alexandra  Yiannoutsos" userId="0d05025c-9c7f-4a06-b5ee-fb7161341c3a" providerId="ADAL" clId="{71003818-079B-4463-929C-705334D6AD71}" dt="2025-02-19T16:31:37.019" v="322" actId="700"/>
          <ac:spMkLst>
            <pc:docMk/>
            <pc:sldMk cId="0" sldId="331"/>
            <ac:spMk id="2" creationId="{00000000-0000-0000-0000-000000000000}"/>
          </ac:spMkLst>
        </pc:spChg>
        <pc:spChg chg="mod">
          <ac:chgData name="Alexandra  Yiannoutsos" userId="0d05025c-9c7f-4a06-b5ee-fb7161341c3a" providerId="ADAL" clId="{71003818-079B-4463-929C-705334D6AD71}" dt="2025-02-19T16:32:17.861" v="331" actId="164"/>
          <ac:spMkLst>
            <pc:docMk/>
            <pc:sldMk cId="0" sldId="331"/>
            <ac:spMk id="4" creationId="{00000000-0000-0000-0000-000000000000}"/>
          </ac:spMkLst>
        </pc:spChg>
        <pc:spChg chg="mod">
          <ac:chgData name="Alexandra  Yiannoutsos" userId="0d05025c-9c7f-4a06-b5ee-fb7161341c3a" providerId="ADAL" clId="{71003818-079B-4463-929C-705334D6AD71}" dt="2025-02-19T16:32:07.747" v="329"/>
          <ac:spMkLst>
            <pc:docMk/>
            <pc:sldMk cId="0" sldId="331"/>
            <ac:spMk id="13" creationId="{2FCD7C31-3DFF-6C3F-4CB5-3F7EAF142058}"/>
          </ac:spMkLst>
        </pc:spChg>
        <pc:spChg chg="mod ord">
          <ac:chgData name="Alexandra  Yiannoutsos" userId="0d05025c-9c7f-4a06-b5ee-fb7161341c3a" providerId="ADAL" clId="{71003818-079B-4463-929C-705334D6AD71}" dt="2025-02-19T16:35:18.410" v="358" actId="12"/>
          <ac:spMkLst>
            <pc:docMk/>
            <pc:sldMk cId="0" sldId="331"/>
            <ac:spMk id="15" creationId="{89B60610-7CA5-3688-CEC3-B6976E894B23}"/>
          </ac:spMkLst>
        </pc:spChg>
        <pc:spChg chg="mod">
          <ac:chgData name="Alexandra  Yiannoutsos" userId="0d05025c-9c7f-4a06-b5ee-fb7161341c3a" providerId="ADAL" clId="{71003818-079B-4463-929C-705334D6AD71}" dt="2025-02-19T16:32:07.747" v="329"/>
          <ac:spMkLst>
            <pc:docMk/>
            <pc:sldMk cId="0" sldId="331"/>
            <ac:spMk id="17" creationId="{E435B739-E388-EB19-036F-52BDD7E43206}"/>
          </ac:spMkLst>
        </pc:spChg>
        <pc:spChg chg="mod">
          <ac:chgData name="Alexandra  Yiannoutsos" userId="0d05025c-9c7f-4a06-b5ee-fb7161341c3a" providerId="ADAL" clId="{71003818-079B-4463-929C-705334D6AD71}" dt="2025-02-19T16:32:07.747" v="329"/>
          <ac:spMkLst>
            <pc:docMk/>
            <pc:sldMk cId="0" sldId="331"/>
            <ac:spMk id="20" creationId="{EFD52068-CC22-82B5-FD97-24414955A101}"/>
          </ac:spMkLst>
        </pc:spChg>
        <pc:grpChg chg="add mod">
          <ac:chgData name="Alexandra  Yiannoutsos" userId="0d05025c-9c7f-4a06-b5ee-fb7161341c3a" providerId="ADAL" clId="{71003818-079B-4463-929C-705334D6AD71}" dt="2025-02-19T16:32:17.861" v="331" actId="164"/>
          <ac:grpSpMkLst>
            <pc:docMk/>
            <pc:sldMk cId="0" sldId="331"/>
            <ac:grpSpMk id="3" creationId="{DAFABBB3-A81B-1C5B-0558-91760050B243}"/>
          </ac:grpSpMkLst>
        </pc:grpChg>
        <pc:grpChg chg="add mod">
          <ac:chgData name="Alexandra  Yiannoutsos" userId="0d05025c-9c7f-4a06-b5ee-fb7161341c3a" providerId="ADAL" clId="{71003818-079B-4463-929C-705334D6AD71}" dt="2025-02-19T16:32:17.861" v="331" actId="164"/>
          <ac:grpSpMkLst>
            <pc:docMk/>
            <pc:sldMk cId="0" sldId="331"/>
            <ac:grpSpMk id="21" creationId="{94B04C03-63D0-599F-2113-5E352B2A8A7D}"/>
          </ac:grpSpMkLst>
        </pc:grpChg>
        <pc:picChg chg="mod">
          <ac:chgData name="Alexandra  Yiannoutsos" userId="0d05025c-9c7f-4a06-b5ee-fb7161341c3a" providerId="ADAL" clId="{71003818-079B-4463-929C-705334D6AD71}" dt="2025-02-19T16:32:07.747" v="329"/>
          <ac:picMkLst>
            <pc:docMk/>
            <pc:sldMk cId="0" sldId="331"/>
            <ac:picMk id="14" creationId="{CE1C9C79-C2F3-5B56-23E2-AEC55007E940}"/>
          </ac:picMkLst>
        </pc:picChg>
        <pc:picChg chg="mod">
          <ac:chgData name="Alexandra  Yiannoutsos" userId="0d05025c-9c7f-4a06-b5ee-fb7161341c3a" providerId="ADAL" clId="{71003818-079B-4463-929C-705334D6AD71}" dt="2025-02-19T16:32:07.747" v="329"/>
          <ac:picMkLst>
            <pc:docMk/>
            <pc:sldMk cId="0" sldId="331"/>
            <ac:picMk id="16" creationId="{CE73750A-B623-83E9-E547-CED77EA04B18}"/>
          </ac:picMkLst>
        </pc:picChg>
        <pc:picChg chg="mod">
          <ac:chgData name="Alexandra  Yiannoutsos" userId="0d05025c-9c7f-4a06-b5ee-fb7161341c3a" providerId="ADAL" clId="{71003818-079B-4463-929C-705334D6AD71}" dt="2025-02-19T16:32:07.747" v="329"/>
          <ac:picMkLst>
            <pc:docMk/>
            <pc:sldMk cId="0" sldId="331"/>
            <ac:picMk id="18" creationId="{ABE3BBE6-5D92-AB43-F894-325BE40ECBD8}"/>
          </ac:picMkLst>
        </pc:picChg>
        <pc:picChg chg="mod">
          <ac:chgData name="Alexandra  Yiannoutsos" userId="0d05025c-9c7f-4a06-b5ee-fb7161341c3a" providerId="ADAL" clId="{71003818-079B-4463-929C-705334D6AD71}" dt="2025-02-19T16:32:07.747" v="329"/>
          <ac:picMkLst>
            <pc:docMk/>
            <pc:sldMk cId="0" sldId="331"/>
            <ac:picMk id="19" creationId="{8E6A51EB-324D-AD3B-AF38-63366EE7D246}"/>
          </ac:picMkLst>
        </pc:picChg>
      </pc:sldChg>
      <pc:sldChg chg="modSp mod chgLayout">
        <pc:chgData name="Alexandra  Yiannoutsos" userId="0d05025c-9c7f-4a06-b5ee-fb7161341c3a" providerId="ADAL" clId="{71003818-079B-4463-929C-705334D6AD71}" dt="2025-02-19T16:33:53.892" v="344" actId="2711"/>
        <pc:sldMkLst>
          <pc:docMk/>
          <pc:sldMk cId="535716385" sldId="582"/>
        </pc:sldMkLst>
        <pc:spChg chg="mod ord">
          <ac:chgData name="Alexandra  Yiannoutsos" userId="0d05025c-9c7f-4a06-b5ee-fb7161341c3a" providerId="ADAL" clId="{71003818-079B-4463-929C-705334D6AD71}" dt="2025-02-19T16:21:37.504" v="186" actId="700"/>
          <ac:spMkLst>
            <pc:docMk/>
            <pc:sldMk cId="535716385" sldId="582"/>
            <ac:spMk id="2" creationId="{90FB054C-10E2-3BBA-EDC1-26718ECA2B2C}"/>
          </ac:spMkLst>
        </pc:spChg>
        <pc:spChg chg="mod ord">
          <ac:chgData name="Alexandra  Yiannoutsos" userId="0d05025c-9c7f-4a06-b5ee-fb7161341c3a" providerId="ADAL" clId="{71003818-079B-4463-929C-705334D6AD71}" dt="2025-02-19T16:33:53.892" v="344" actId="2711"/>
          <ac:spMkLst>
            <pc:docMk/>
            <pc:sldMk cId="535716385" sldId="582"/>
            <ac:spMk id="5" creationId="{242E53FF-DFB7-FEC1-A728-80397F0C6575}"/>
          </ac:spMkLst>
        </pc:spChg>
      </pc:sldChg>
      <pc:sldChg chg="addSp modSp mod">
        <pc:chgData name="Alexandra  Yiannoutsos" userId="0d05025c-9c7f-4a06-b5ee-fb7161341c3a" providerId="ADAL" clId="{71003818-079B-4463-929C-705334D6AD71}" dt="2025-02-19T16:26:19.523" v="261" actId="1076"/>
        <pc:sldMkLst>
          <pc:docMk/>
          <pc:sldMk cId="0" sldId="583"/>
        </pc:sldMkLst>
        <pc:spChg chg="mod">
          <ac:chgData name="Alexandra  Yiannoutsos" userId="0d05025c-9c7f-4a06-b5ee-fb7161341c3a" providerId="ADAL" clId="{71003818-079B-4463-929C-705334D6AD71}" dt="2025-02-19T16:25:01.808" v="240" actId="14100"/>
          <ac:spMkLst>
            <pc:docMk/>
            <pc:sldMk cId="0" sldId="583"/>
            <ac:spMk id="17" creationId="{00000000-0000-0000-0000-000000000000}"/>
          </ac:spMkLst>
        </pc:spChg>
        <pc:spChg chg="mod">
          <ac:chgData name="Alexandra  Yiannoutsos" userId="0d05025c-9c7f-4a06-b5ee-fb7161341c3a" providerId="ADAL" clId="{71003818-079B-4463-929C-705334D6AD71}" dt="2025-02-19T16:25:20.867" v="246" actId="1076"/>
          <ac:spMkLst>
            <pc:docMk/>
            <pc:sldMk cId="0" sldId="583"/>
            <ac:spMk id="30" creationId="{00000000-0000-0000-0000-000000000000}"/>
          </ac:spMkLst>
        </pc:spChg>
        <pc:spChg chg="mod">
          <ac:chgData name="Alexandra  Yiannoutsos" userId="0d05025c-9c7f-4a06-b5ee-fb7161341c3a" providerId="ADAL" clId="{71003818-079B-4463-929C-705334D6AD71}" dt="2025-02-19T16:24:27.936" v="231" actId="1076"/>
          <ac:spMkLst>
            <pc:docMk/>
            <pc:sldMk cId="0" sldId="583"/>
            <ac:spMk id="38" creationId="{00000000-0000-0000-0000-000000000000}"/>
          </ac:spMkLst>
        </pc:spChg>
        <pc:spChg chg="add mod">
          <ac:chgData name="Alexandra  Yiannoutsos" userId="0d05025c-9c7f-4a06-b5ee-fb7161341c3a" providerId="ADAL" clId="{71003818-079B-4463-929C-705334D6AD71}" dt="2025-02-19T16:25:41.406" v="252" actId="1076"/>
          <ac:spMkLst>
            <pc:docMk/>
            <pc:sldMk cId="0" sldId="583"/>
            <ac:spMk id="40" creationId="{876ADDBE-5D4F-EF74-DFDA-8BAB5B03FB27}"/>
          </ac:spMkLst>
        </pc:spChg>
        <pc:spChg chg="mod">
          <ac:chgData name="Alexandra  Yiannoutsos" userId="0d05025c-9c7f-4a06-b5ee-fb7161341c3a" providerId="ADAL" clId="{71003818-079B-4463-929C-705334D6AD71}" dt="2025-02-19T16:24:47.060" v="236" actId="1076"/>
          <ac:spMkLst>
            <pc:docMk/>
            <pc:sldMk cId="0" sldId="583"/>
            <ac:spMk id="45" creationId="{00000000-0000-0000-0000-000000000000}"/>
          </ac:spMkLst>
        </pc:spChg>
        <pc:spChg chg="mod">
          <ac:chgData name="Alexandra  Yiannoutsos" userId="0d05025c-9c7f-4a06-b5ee-fb7161341c3a" providerId="ADAL" clId="{71003818-079B-4463-929C-705334D6AD71}" dt="2025-02-19T16:24:54.634" v="238" actId="1076"/>
          <ac:spMkLst>
            <pc:docMk/>
            <pc:sldMk cId="0" sldId="583"/>
            <ac:spMk id="46" creationId="{00000000-0000-0000-0000-000000000000}"/>
          </ac:spMkLst>
        </pc:spChg>
        <pc:spChg chg="mod">
          <ac:chgData name="Alexandra  Yiannoutsos" userId="0d05025c-9c7f-4a06-b5ee-fb7161341c3a" providerId="ADAL" clId="{71003818-079B-4463-929C-705334D6AD71}" dt="2025-02-19T16:25:49.307" v="256" actId="14100"/>
          <ac:spMkLst>
            <pc:docMk/>
            <pc:sldMk cId="0" sldId="583"/>
            <ac:spMk id="47" creationId="{00000000-0000-0000-0000-000000000000}"/>
          </ac:spMkLst>
        </pc:spChg>
        <pc:spChg chg="mod">
          <ac:chgData name="Alexandra  Yiannoutsos" userId="0d05025c-9c7f-4a06-b5ee-fb7161341c3a" providerId="ADAL" clId="{71003818-079B-4463-929C-705334D6AD71}" dt="2025-02-19T16:25:46.214" v="255" actId="1036"/>
          <ac:spMkLst>
            <pc:docMk/>
            <pc:sldMk cId="0" sldId="583"/>
            <ac:spMk id="48" creationId="{00000000-0000-0000-0000-000000000000}"/>
          </ac:spMkLst>
        </pc:spChg>
        <pc:spChg chg="mod">
          <ac:chgData name="Alexandra  Yiannoutsos" userId="0d05025c-9c7f-4a06-b5ee-fb7161341c3a" providerId="ADAL" clId="{71003818-079B-4463-929C-705334D6AD71}" dt="2025-02-19T16:26:19.523" v="261" actId="1076"/>
          <ac:spMkLst>
            <pc:docMk/>
            <pc:sldMk cId="0" sldId="583"/>
            <ac:spMk id="57" creationId="{0F9D5DA3-3C01-1190-69E6-0B7B139EC5AD}"/>
          </ac:spMkLst>
        </pc:spChg>
        <pc:spChg chg="mod">
          <ac:chgData name="Alexandra  Yiannoutsos" userId="0d05025c-9c7f-4a06-b5ee-fb7161341c3a" providerId="ADAL" clId="{71003818-079B-4463-929C-705334D6AD71}" dt="2025-02-19T16:26:15.574" v="260" actId="1076"/>
          <ac:spMkLst>
            <pc:docMk/>
            <pc:sldMk cId="0" sldId="583"/>
            <ac:spMk id="64" creationId="{3B1F49C8-7C86-CBBC-EA5E-17766717CDC6}"/>
          </ac:spMkLst>
        </pc:spChg>
        <pc:spChg chg="mod">
          <ac:chgData name="Alexandra  Yiannoutsos" userId="0d05025c-9c7f-4a06-b5ee-fb7161341c3a" providerId="ADAL" clId="{71003818-079B-4463-929C-705334D6AD71}" dt="2025-02-19T16:26:03.162" v="258" actId="1076"/>
          <ac:spMkLst>
            <pc:docMk/>
            <pc:sldMk cId="0" sldId="583"/>
            <ac:spMk id="93" creationId="{8C5A89F8-FC67-79EB-4A22-77C56ADFE396}"/>
          </ac:spMkLst>
        </pc:spChg>
        <pc:spChg chg="mod">
          <ac:chgData name="Alexandra  Yiannoutsos" userId="0d05025c-9c7f-4a06-b5ee-fb7161341c3a" providerId="ADAL" clId="{71003818-079B-4463-929C-705334D6AD71}" dt="2025-02-19T16:26:11.089" v="259" actId="1076"/>
          <ac:spMkLst>
            <pc:docMk/>
            <pc:sldMk cId="0" sldId="583"/>
            <ac:spMk id="94" creationId="{975EBD85-01D9-7F24-28D9-359F100168B0}"/>
          </ac:spMkLst>
        </pc:spChg>
        <pc:spChg chg="mod">
          <ac:chgData name="Alexandra  Yiannoutsos" userId="0d05025c-9c7f-4a06-b5ee-fb7161341c3a" providerId="ADAL" clId="{71003818-079B-4463-929C-705334D6AD71}" dt="2025-02-19T16:26:00.070" v="257" actId="1076"/>
          <ac:spMkLst>
            <pc:docMk/>
            <pc:sldMk cId="0" sldId="583"/>
            <ac:spMk id="96" creationId="{1378722A-CB99-48BD-C367-C6ADA0136A86}"/>
          </ac:spMkLst>
        </pc:spChg>
      </pc:sldChg>
      <pc:sldChg chg="modSp mod">
        <pc:chgData name="Alexandra  Yiannoutsos" userId="0d05025c-9c7f-4a06-b5ee-fb7161341c3a" providerId="ADAL" clId="{71003818-079B-4463-929C-705334D6AD71}" dt="2025-02-19T16:21:32.005" v="185" actId="368"/>
        <pc:sldMkLst>
          <pc:docMk/>
          <pc:sldMk cId="2410792005" sldId="586"/>
        </pc:sldMkLst>
        <pc:spChg chg="mod">
          <ac:chgData name="Alexandra  Yiannoutsos" userId="0d05025c-9c7f-4a06-b5ee-fb7161341c3a" providerId="ADAL" clId="{71003818-079B-4463-929C-705334D6AD71}" dt="2025-02-19T16:21:32.005" v="185" actId="368"/>
          <ac:spMkLst>
            <pc:docMk/>
            <pc:sldMk cId="2410792005" sldId="586"/>
            <ac:spMk id="4" creationId="{E2BA25C6-4B4C-3003-8977-50B0E79658FC}"/>
          </ac:spMkLst>
        </pc:spChg>
      </pc:sldChg>
      <pc:sldChg chg="addSp delSp modSp mod">
        <pc:chgData name="Alexandra  Yiannoutsos" userId="0d05025c-9c7f-4a06-b5ee-fb7161341c3a" providerId="ADAL" clId="{71003818-079B-4463-929C-705334D6AD71}" dt="2025-02-13T21:07:31.863" v="165" actId="6549"/>
        <pc:sldMkLst>
          <pc:docMk/>
          <pc:sldMk cId="2980390050" sldId="588"/>
        </pc:sldMkLst>
      </pc:sldChg>
      <pc:sldChg chg="modSp del mod ord modShow chgLayout">
        <pc:chgData name="Alexandra  Yiannoutsos" userId="0d05025c-9c7f-4a06-b5ee-fb7161341c3a" providerId="ADAL" clId="{71003818-079B-4463-929C-705334D6AD71}" dt="2025-02-21T16:21:31.991" v="912" actId="47"/>
        <pc:sldMkLst>
          <pc:docMk/>
          <pc:sldMk cId="789008030" sldId="589"/>
        </pc:sldMkLst>
        <pc:spChg chg="mod ord">
          <ac:chgData name="Alexandra  Yiannoutsos" userId="0d05025c-9c7f-4a06-b5ee-fb7161341c3a" providerId="ADAL" clId="{71003818-079B-4463-929C-705334D6AD71}" dt="2025-02-20T21:18:01.529" v="610" actId="207"/>
          <ac:spMkLst>
            <pc:docMk/>
            <pc:sldMk cId="789008030" sldId="589"/>
            <ac:spMk id="2" creationId="{75B8FDAD-D721-2788-D9AF-7A371DAB3FE1}"/>
          </ac:spMkLst>
        </pc:spChg>
        <pc:spChg chg="mod ord">
          <ac:chgData name="Alexandra  Yiannoutsos" userId="0d05025c-9c7f-4a06-b5ee-fb7161341c3a" providerId="ADAL" clId="{71003818-079B-4463-929C-705334D6AD71}" dt="2025-02-20T21:18:05.680" v="611" actId="404"/>
          <ac:spMkLst>
            <pc:docMk/>
            <pc:sldMk cId="789008030" sldId="589"/>
            <ac:spMk id="5" creationId="{94E3EBD7-870D-F099-FE1A-1F71A8EA02A7}"/>
          </ac:spMkLst>
        </pc:spChg>
      </pc:sldChg>
      <pc:sldChg chg="addSp delSp modSp mod modClrScheme modShow chgLayout">
        <pc:chgData name="Alexandra  Yiannoutsos" userId="0d05025c-9c7f-4a06-b5ee-fb7161341c3a" providerId="ADAL" clId="{71003818-079B-4463-929C-705334D6AD71}" dt="2025-02-21T16:20:58.002" v="911" actId="20577"/>
        <pc:sldMkLst>
          <pc:docMk/>
          <pc:sldMk cId="4278372154" sldId="590"/>
        </pc:sldMkLst>
        <pc:spChg chg="mod ord">
          <ac:chgData name="Alexandra  Yiannoutsos" userId="0d05025c-9c7f-4a06-b5ee-fb7161341c3a" providerId="ADAL" clId="{71003818-079B-4463-929C-705334D6AD71}" dt="2025-02-21T16:04:41.108" v="617" actId="700"/>
          <ac:spMkLst>
            <pc:docMk/>
            <pc:sldMk cId="4278372154" sldId="590"/>
            <ac:spMk id="2" creationId="{584C39C6-B87E-BF17-9894-975A35371CAE}"/>
          </ac:spMkLst>
        </pc:spChg>
        <pc:spChg chg="add mod ord">
          <ac:chgData name="Alexandra  Yiannoutsos" userId="0d05025c-9c7f-4a06-b5ee-fb7161341c3a" providerId="ADAL" clId="{71003818-079B-4463-929C-705334D6AD71}" dt="2025-02-21T16:20:58.002" v="911" actId="20577"/>
          <ac:spMkLst>
            <pc:docMk/>
            <pc:sldMk cId="4278372154" sldId="590"/>
            <ac:spMk id="3" creationId="{0F34D078-C1C9-E4DF-BD4A-F417BD10BF0D}"/>
          </ac:spMkLst>
        </pc:spChg>
        <pc:spChg chg="add del mod ord">
          <ac:chgData name="Alexandra  Yiannoutsos" userId="0d05025c-9c7f-4a06-b5ee-fb7161341c3a" providerId="ADAL" clId="{71003818-079B-4463-929C-705334D6AD71}" dt="2025-02-21T16:04:51.994" v="620" actId="478"/>
          <ac:spMkLst>
            <pc:docMk/>
            <pc:sldMk cId="4278372154" sldId="590"/>
            <ac:spMk id="5" creationId="{39014A1F-DF6F-9C0A-DC1B-6585D5D4E642}"/>
          </ac:spMkLst>
        </pc:spChg>
        <pc:spChg chg="mod topLvl">
          <ac:chgData name="Alexandra  Yiannoutsos" userId="0d05025c-9c7f-4a06-b5ee-fb7161341c3a" providerId="ADAL" clId="{71003818-079B-4463-929C-705334D6AD71}" dt="2025-02-19T16:32:04.008" v="328" actId="164"/>
          <ac:spMkLst>
            <pc:docMk/>
            <pc:sldMk cId="4278372154" sldId="590"/>
            <ac:spMk id="6" creationId="{1992CBDC-3233-4861-028A-BC815D02D1E4}"/>
          </ac:spMkLst>
        </pc:spChg>
        <pc:spChg chg="mod">
          <ac:chgData name="Alexandra  Yiannoutsos" userId="0d05025c-9c7f-4a06-b5ee-fb7161341c3a" providerId="ADAL" clId="{71003818-079B-4463-929C-705334D6AD71}" dt="2025-02-19T16:31:57.305" v="327" actId="165"/>
          <ac:spMkLst>
            <pc:docMk/>
            <pc:sldMk cId="4278372154" sldId="590"/>
            <ac:spMk id="8" creationId="{D68E32FD-0B19-F279-9B70-A1881DFB6115}"/>
          </ac:spMkLst>
        </pc:spChg>
        <pc:spChg chg="mod">
          <ac:chgData name="Alexandra  Yiannoutsos" userId="0d05025c-9c7f-4a06-b5ee-fb7161341c3a" providerId="ADAL" clId="{71003818-079B-4463-929C-705334D6AD71}" dt="2025-02-19T16:31:57.305" v="327" actId="165"/>
          <ac:spMkLst>
            <pc:docMk/>
            <pc:sldMk cId="4278372154" sldId="590"/>
            <ac:spMk id="11" creationId="{CC7B922C-AA0F-53E4-EFBC-A8052A8C1C48}"/>
          </ac:spMkLst>
        </pc:spChg>
        <pc:spChg chg="mod">
          <ac:chgData name="Alexandra  Yiannoutsos" userId="0d05025c-9c7f-4a06-b5ee-fb7161341c3a" providerId="ADAL" clId="{71003818-079B-4463-929C-705334D6AD71}" dt="2025-02-19T16:31:57.305" v="327" actId="165"/>
          <ac:spMkLst>
            <pc:docMk/>
            <pc:sldMk cId="4278372154" sldId="590"/>
            <ac:spMk id="14" creationId="{E5109ED8-E5A4-F0D5-6582-E695FD7943A5}"/>
          </ac:spMkLst>
        </pc:spChg>
        <pc:grpChg chg="mod topLvl">
          <ac:chgData name="Alexandra  Yiannoutsos" userId="0d05025c-9c7f-4a06-b5ee-fb7161341c3a" providerId="ADAL" clId="{71003818-079B-4463-929C-705334D6AD71}" dt="2025-02-19T16:32:04.008" v="328" actId="164"/>
          <ac:grpSpMkLst>
            <pc:docMk/>
            <pc:sldMk cId="4278372154" sldId="590"/>
            <ac:grpSpMk id="7" creationId="{7EC7F4D0-DBD2-F1EC-3E2C-ECBE1DB2E1E7}"/>
          </ac:grpSpMkLst>
        </pc:grpChg>
        <pc:grpChg chg="add mod">
          <ac:chgData name="Alexandra  Yiannoutsos" userId="0d05025c-9c7f-4a06-b5ee-fb7161341c3a" providerId="ADAL" clId="{71003818-079B-4463-929C-705334D6AD71}" dt="2025-02-19T16:32:04.008" v="328" actId="164"/>
          <ac:grpSpMkLst>
            <pc:docMk/>
            <pc:sldMk cId="4278372154" sldId="590"/>
            <ac:grpSpMk id="16" creationId="{060C799F-1842-267A-72AF-20AC3AEB6E8A}"/>
          </ac:grpSpMkLst>
        </pc:grpChg>
        <pc:picChg chg="mod">
          <ac:chgData name="Alexandra  Yiannoutsos" userId="0d05025c-9c7f-4a06-b5ee-fb7161341c3a" providerId="ADAL" clId="{71003818-079B-4463-929C-705334D6AD71}" dt="2025-02-19T16:31:57.305" v="327" actId="165"/>
          <ac:picMkLst>
            <pc:docMk/>
            <pc:sldMk cId="4278372154" sldId="590"/>
            <ac:picMk id="9" creationId="{7558E0D4-2B2C-F4B0-0AD8-667A6B66F3E2}"/>
          </ac:picMkLst>
        </pc:picChg>
        <pc:picChg chg="mod">
          <ac:chgData name="Alexandra  Yiannoutsos" userId="0d05025c-9c7f-4a06-b5ee-fb7161341c3a" providerId="ADAL" clId="{71003818-079B-4463-929C-705334D6AD71}" dt="2025-02-19T16:31:57.305" v="327" actId="165"/>
          <ac:picMkLst>
            <pc:docMk/>
            <pc:sldMk cId="4278372154" sldId="590"/>
            <ac:picMk id="10" creationId="{05FEB01A-D1A0-1952-99CD-CC0D4D030C6A}"/>
          </ac:picMkLst>
        </pc:picChg>
        <pc:picChg chg="mod">
          <ac:chgData name="Alexandra  Yiannoutsos" userId="0d05025c-9c7f-4a06-b5ee-fb7161341c3a" providerId="ADAL" clId="{71003818-079B-4463-929C-705334D6AD71}" dt="2025-02-19T16:31:57.305" v="327" actId="165"/>
          <ac:picMkLst>
            <pc:docMk/>
            <pc:sldMk cId="4278372154" sldId="590"/>
            <ac:picMk id="12" creationId="{958BD3DC-6191-4DFF-E6EF-9231346DA89B}"/>
          </ac:picMkLst>
        </pc:picChg>
        <pc:picChg chg="mod">
          <ac:chgData name="Alexandra  Yiannoutsos" userId="0d05025c-9c7f-4a06-b5ee-fb7161341c3a" providerId="ADAL" clId="{71003818-079B-4463-929C-705334D6AD71}" dt="2025-02-19T16:31:57.305" v="327" actId="165"/>
          <ac:picMkLst>
            <pc:docMk/>
            <pc:sldMk cId="4278372154" sldId="590"/>
            <ac:picMk id="13" creationId="{46B3E3BB-D8D0-610A-5AE6-2CB2CF1B757A}"/>
          </ac:picMkLst>
        </pc:picChg>
      </pc:sldChg>
      <pc:sldChg chg="addSp modSp mod chgLayout">
        <pc:chgData name="Alexandra  Yiannoutsos" userId="0d05025c-9c7f-4a06-b5ee-fb7161341c3a" providerId="ADAL" clId="{71003818-079B-4463-929C-705334D6AD71}" dt="2025-02-19T16:33:57.941" v="345" actId="2711"/>
        <pc:sldMkLst>
          <pc:docMk/>
          <pc:sldMk cId="939916904" sldId="591"/>
        </pc:sldMkLst>
        <pc:spChg chg="mod ord">
          <ac:chgData name="Alexandra  Yiannoutsos" userId="0d05025c-9c7f-4a06-b5ee-fb7161341c3a" providerId="ADAL" clId="{71003818-079B-4463-929C-705334D6AD71}" dt="2025-02-19T16:22:35.310" v="198" actId="700"/>
          <ac:spMkLst>
            <pc:docMk/>
            <pc:sldMk cId="939916904" sldId="591"/>
            <ac:spMk id="2" creationId="{3854F50E-8228-649E-4EDE-B027D7C88595}"/>
          </ac:spMkLst>
        </pc:spChg>
        <pc:spChg chg="mod ord">
          <ac:chgData name="Alexandra  Yiannoutsos" userId="0d05025c-9c7f-4a06-b5ee-fb7161341c3a" providerId="ADAL" clId="{71003818-079B-4463-929C-705334D6AD71}" dt="2025-02-19T16:33:57.941" v="345" actId="2711"/>
          <ac:spMkLst>
            <pc:docMk/>
            <pc:sldMk cId="939916904" sldId="591"/>
            <ac:spMk id="5" creationId="{881FD60B-D7C1-4404-07B7-EED610D77564}"/>
          </ac:spMkLst>
        </pc:spChg>
        <pc:spChg chg="mod">
          <ac:chgData name="Alexandra  Yiannoutsos" userId="0d05025c-9c7f-4a06-b5ee-fb7161341c3a" providerId="ADAL" clId="{71003818-079B-4463-929C-705334D6AD71}" dt="2025-02-19T16:23:14.184" v="223" actId="164"/>
          <ac:spMkLst>
            <pc:docMk/>
            <pc:sldMk cId="939916904" sldId="591"/>
            <ac:spMk id="7" creationId="{50F2F64C-93D4-394A-46E8-6FFDF380AB98}"/>
          </ac:spMkLst>
        </pc:spChg>
        <pc:grpChg chg="add mod">
          <ac:chgData name="Alexandra  Yiannoutsos" userId="0d05025c-9c7f-4a06-b5ee-fb7161341c3a" providerId="ADAL" clId="{71003818-079B-4463-929C-705334D6AD71}" dt="2025-02-19T16:23:20.439" v="225" actId="1076"/>
          <ac:grpSpMkLst>
            <pc:docMk/>
            <pc:sldMk cId="939916904" sldId="591"/>
            <ac:grpSpMk id="4" creationId="{8C32FA50-DAE2-D040-C809-24AB654F30B8}"/>
          </ac:grpSpMkLst>
        </pc:grpChg>
        <pc:picChg chg="mod">
          <ac:chgData name="Alexandra  Yiannoutsos" userId="0d05025c-9c7f-4a06-b5ee-fb7161341c3a" providerId="ADAL" clId="{71003818-079B-4463-929C-705334D6AD71}" dt="2025-02-19T16:23:14.184" v="223" actId="164"/>
          <ac:picMkLst>
            <pc:docMk/>
            <pc:sldMk cId="939916904" sldId="591"/>
            <ac:picMk id="17" creationId="{A1482F76-BF18-E2C7-BF5E-DF75A456A6E6}"/>
          </ac:picMkLst>
        </pc:picChg>
      </pc:sldChg>
      <pc:sldChg chg="addSp delSp modSp mod modClrScheme modCm chgLayout">
        <pc:chgData name="Alexandra  Yiannoutsos" userId="0d05025c-9c7f-4a06-b5ee-fb7161341c3a" providerId="ADAL" clId="{71003818-079B-4463-929C-705334D6AD71}" dt="2025-02-20T21:17:17.058" v="607" actId="20577"/>
        <pc:sldMkLst>
          <pc:docMk/>
          <pc:sldMk cId="2879300592" sldId="595"/>
        </pc:sldMkLst>
        <pc:spChg chg="mod ord">
          <ac:chgData name="Alexandra  Yiannoutsos" userId="0d05025c-9c7f-4a06-b5ee-fb7161341c3a" providerId="ADAL" clId="{71003818-079B-4463-929C-705334D6AD71}" dt="2025-02-20T21:16:46.823" v="522" actId="20577"/>
          <ac:spMkLst>
            <pc:docMk/>
            <pc:sldMk cId="2879300592" sldId="595"/>
            <ac:spMk id="4" creationId="{ED85C563-7488-9D47-0B23-F1CFC4671CDA}"/>
          </ac:spMkLst>
        </pc:spChg>
        <pc:spChg chg="del mod ord">
          <ac:chgData name="Alexandra  Yiannoutsos" userId="0d05025c-9c7f-4a06-b5ee-fb7161341c3a" providerId="ADAL" clId="{71003818-079B-4463-929C-705334D6AD71}" dt="2025-02-20T21:16:39.136" v="500" actId="26606"/>
          <ac:spMkLst>
            <pc:docMk/>
            <pc:sldMk cId="2879300592" sldId="595"/>
            <ac:spMk id="5" creationId="{4027AAAB-04C1-0B9D-F124-7CCA60BE4CFD}"/>
          </ac:spMkLst>
        </pc:spChg>
        <pc:spChg chg="add mod">
          <ac:chgData name="Alexandra  Yiannoutsos" userId="0d05025c-9c7f-4a06-b5ee-fb7161341c3a" providerId="ADAL" clId="{71003818-079B-4463-929C-705334D6AD71}" dt="2025-02-20T21:17:17.058" v="607" actId="20577"/>
          <ac:spMkLst>
            <pc:docMk/>
            <pc:sldMk cId="2879300592" sldId="595"/>
            <ac:spMk id="11" creationId="{25C04D2D-3DE9-EB9E-5DC1-C6F4E6F7E86D}"/>
          </ac:spMkLst>
        </pc:spChg>
        <pc:graphicFrameChg chg="add">
          <ac:chgData name="Alexandra  Yiannoutsos" userId="0d05025c-9c7f-4a06-b5ee-fb7161341c3a" providerId="ADAL" clId="{71003818-079B-4463-929C-705334D6AD71}" dt="2025-02-20T21:16:39.136" v="500" actId="26606"/>
          <ac:graphicFrameMkLst>
            <pc:docMk/>
            <pc:sldMk cId="2879300592" sldId="595"/>
            <ac:graphicFrameMk id="7" creationId="{0E774285-D95B-EB25-AC49-431C2A6736DB}"/>
          </ac:graphicFrameMkLst>
        </pc:graphicFrameChg>
        <pc:extLst>
          <p:ext xmlns:p="http://schemas.openxmlformats.org/presentationml/2006/main" uri="{D6D511B9-2390-475A-947B-AFAB55BFBCF1}">
            <pc226:cmChg xmlns:pc226="http://schemas.microsoft.com/office/powerpoint/2022/06/main/command" chg="mod">
              <pc226:chgData name="Alexandra  Yiannoutsos" userId="0d05025c-9c7f-4a06-b5ee-fb7161341c3a" providerId="ADAL" clId="{71003818-079B-4463-929C-705334D6AD71}" dt="2025-02-20T21:16:46.823" v="522" actId="20577"/>
              <pc2:cmMkLst xmlns:pc2="http://schemas.microsoft.com/office/powerpoint/2019/9/main/command">
                <pc:docMk/>
                <pc:sldMk cId="2879300592" sldId="595"/>
                <pc2:cmMk id="{63DCDC85-EDBC-467B-8DBF-70B11B8F642C}"/>
              </pc2:cmMkLst>
            </pc226:cmChg>
          </p:ext>
        </pc:extLst>
      </pc:sldChg>
    </pc:docChg>
  </pc:docChgLst>
</pc:chgInfo>
</file>

<file path=ppt/comments/modernComment_24F_3805FE68.xml><?xml version="1.0" encoding="utf-8"?>
<p188:cmLst xmlns:a="http://schemas.openxmlformats.org/drawingml/2006/main" xmlns:r="http://schemas.openxmlformats.org/officeDocument/2006/relationships" xmlns:p188="http://schemas.microsoft.com/office/powerpoint/2018/8/main">
  <p188:cm id="{55355951-F749-4BAA-B4FD-32A61595300E}" authorId="{0172F3CF-8988-1A7C-B50B-D8A88048FD45}" status="resolved" created="2025-02-21T15:11:02.701" startDate="2025-02-21T16:03:00.456" dueDate="2025-02-21T16:03:00.456" assignedTo="{AFB67FE1-59D6-C370-E4B6-CD8CDE09EF52}" complete="100000" title="@Kristi More ">
    <ac:txMkLst xmlns:ac="http://schemas.microsoft.com/office/drawing/2013/main/command">
      <pc:docMk xmlns:pc="http://schemas.microsoft.com/office/powerpoint/2013/main/command"/>
      <pc:sldMk xmlns:pc="http://schemas.microsoft.com/office/powerpoint/2013/main/command" cId="939916904" sldId="591"/>
      <ac:spMk id="5" creationId="{881FD60B-D7C1-4404-07B7-EED610D77564}"/>
      <ac:txMk cp="185" len="71">
        <ac:context len="351" hash="1420251046"/>
      </ac:txMk>
    </ac:txMkLst>
    <p188:pos x="7504981" y="1840301"/>
    <p188:replyLst>
      <p188:reply id="{B23BDDBF-191B-4537-ACCD-B229E1EF5B8D}" authorId="{AFB67FE1-59D6-C370-E4B6-CD8CDE09EF52}" created="2025-02-21T16:01:56.673">
        <p188:txBody>
          <a:bodyPr/>
          <a:lstStyle/>
          <a:p>
            <a:r>
              <a:rPr lang="en-US"/>
              <a:t>Done.
</a:t>
            </a:r>
          </a:p>
        </p188:txBody>
      </p188:reply>
      <p188:reply id="{27A94596-A4CC-461E-B329-1C2F93A5DAE3}" authorId="{73EC2E6A-7F36-49D2-D09C-409A17FC71E1}" created="2025-02-21T16:03:00.456">
        <p188:txBody>
          <a:bodyPr/>
          <a:lstStyle/>
          <a:p>
            <a:r>
              <a:rPr lang="en-US"/>
              <a:t>[@Kristi More] </a:t>
            </a:r>
          </a:p>
        </p188:txBody>
      </p188:reply>
    </p188:replyLst>
    <p188:txBody>
      <a:bodyPr/>
      <a:lstStyle/>
      <a:p>
        <a:r>
          <a:rPr lang="en-US"/>
          <a:t>@kristi more Since grantees have already received notice to stop all activities related to this, should we revise this statement? "will likely" instead of "may"...</a:t>
        </a:r>
      </a:p>
    </p188:txBody>
    <p188:extLst>
      <p:ext xmlns:p="http://schemas.openxmlformats.org/presentationml/2006/main" uri="{5BB2D875-25FF-4072-B9AC-8F64D62656EB}">
        <p228:taskDetails xmlns:p228="http://schemas.microsoft.com/office/powerpoint/2022/08/main">
          <p228:history>
            <p228:event time="2025-02-21T16:03:00.456" id="{7321A10A-3A4E-4D9F-8A4A-745A150B6508}">
              <p228:atrbtn authorId="{73EC2E6A-7F36-49D2-D09C-409A17FC71E1}"/>
              <p228:anchr>
                <p228:comment id="{27A94596-A4CC-461E-B329-1C2F93A5DAE3}"/>
              </p228:anchr>
              <p228:add/>
            </p228:event>
            <p228:event time="2025-02-21T16:03:00.456" id="{12057435-21F0-4D3A-A78B-D4C43F7F91BF}">
              <p228:atrbtn authorId="{73EC2E6A-7F36-49D2-D09C-409A17FC71E1}"/>
              <p228:anchr>
                <p228:comment id="{27A94596-A4CC-461E-B329-1C2F93A5DAE3}"/>
              </p228:anchr>
              <p228:asgn authorId="{AFB67FE1-59D6-C370-E4B6-CD8CDE09EF52}"/>
            </p228:event>
            <p228:event time="2025-02-21T16:03:00.456" id="{21DF80AF-D280-41FE-A8E7-24723974CC87}">
              <p228:atrbtn authorId="{73EC2E6A-7F36-49D2-D09C-409A17FC71E1}"/>
              <p228:anchr>
                <p228:comment id="{27A94596-A4CC-461E-B329-1C2F93A5DAE3}"/>
              </p228:anchr>
              <p228:date stDt="2025-02-21T16:03:00.456" endDt="2025-02-21T16:03:00.456"/>
            </p228:event>
            <p228:event time="2025-02-21T16:03:00.456" id="{5BBE1809-E859-472F-AF0D-6FBA699BC2BA}">
              <p228:atrbtn authorId="{73EC2E6A-7F36-49D2-D09C-409A17FC71E1}"/>
              <p228:anchr>
                <p228:comment id="{27A94596-A4CC-461E-B329-1C2F93A5DAE3}"/>
              </p228:anchr>
              <p228:title val="@Kristi More "/>
            </p228:event>
            <p228:event time="2025-02-21T16:18:44.561" id="{A353C581-6799-4068-B892-F075035D99E0}">
              <p228:atrbtn authorId="{73EC2E6A-7F36-49D2-D09C-409A17FC71E1}"/>
              <p228:anchr>
                <p228:comment id="{00000000-0000-0000-0000-000000000000}"/>
              </p228:anchr>
              <p228:pcntCmplt val="100000"/>
            </p228:event>
          </p228:history>
        </p228:taskDetails>
      </p:ext>
    </p188:extLst>
  </p188:cm>
</p188:cmLst>
</file>

<file path=ppt/diagrams/_rels/data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mailto:Lfanning@tfgnet.com" TargetMode="External"/><Relationship Id="rId1" Type="http://schemas.openxmlformats.org/officeDocument/2006/relationships/hyperlink" Target="mailto:Kmore@tfgnet.com" TargetMode="External"/><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Kmore@tfgnet.com" TargetMode="External"/><Relationship Id="rId1" Type="http://schemas.openxmlformats.org/officeDocument/2006/relationships/image" Target="../media/image31.jpeg"/><Relationship Id="rId4" Type="http://schemas.openxmlformats.org/officeDocument/2006/relationships/hyperlink" Target="mailto:Lfanning@tfgnet.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727463-CA46-40E2-B95B-49893B43D6C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9E69093-69BE-4637-A1CD-12385B377259}">
      <dgm:prSet custT="1"/>
      <dgm:spPr/>
      <dgm:t>
        <a:bodyPr/>
        <a:lstStyle/>
        <a:p>
          <a:r>
            <a:rPr lang="en-US" sz="3000" b="1" i="0">
              <a:solidFill>
                <a:schemeClr val="accent2"/>
              </a:solidFill>
            </a:rPr>
            <a:t>Kristi More</a:t>
          </a:r>
          <a:br>
            <a:rPr lang="en-US" sz="3000" b="1" i="0">
              <a:solidFill>
                <a:schemeClr val="accent2"/>
              </a:solidFill>
            </a:rPr>
          </a:br>
          <a:r>
            <a:rPr lang="en-US" sz="2400" b="1" i="0">
              <a:solidFill>
                <a:schemeClr val="accent2"/>
              </a:solidFill>
            </a:rPr>
            <a:t>TFG Managing Partner of Grants</a:t>
          </a:r>
        </a:p>
        <a:p>
          <a:r>
            <a:rPr lang="en-US" sz="2500" b="0" i="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Kmore@tfgnet.com</a:t>
          </a:r>
          <a:endParaRPr lang="en-US" sz="2500">
            <a:solidFill>
              <a:schemeClr val="bg1"/>
            </a:solidFill>
          </a:endParaRPr>
        </a:p>
      </dgm:t>
    </dgm:pt>
    <dgm:pt modelId="{7D213705-E07D-4967-932A-ABB9BE46BA0B}" type="parTrans" cxnId="{A31B0ABE-EDBC-4397-929F-D02476F77E27}">
      <dgm:prSet/>
      <dgm:spPr/>
      <dgm:t>
        <a:bodyPr/>
        <a:lstStyle/>
        <a:p>
          <a:endParaRPr lang="en-US"/>
        </a:p>
      </dgm:t>
    </dgm:pt>
    <dgm:pt modelId="{D3930E37-17D5-40DB-BD9D-D6D7CA79DDCD}" type="sibTrans" cxnId="{A31B0ABE-EDBC-4397-929F-D02476F77E27}">
      <dgm:prSet/>
      <dgm:spPr/>
      <dgm:t>
        <a:bodyPr/>
        <a:lstStyle/>
        <a:p>
          <a:endParaRPr lang="en-US"/>
        </a:p>
      </dgm:t>
    </dgm:pt>
    <dgm:pt modelId="{3AE20B86-B728-440E-9235-6B02C0645BAD}">
      <dgm:prSet custT="1"/>
      <dgm:spPr/>
      <dgm:t>
        <a:bodyPr/>
        <a:lstStyle/>
        <a:p>
          <a:pPr>
            <a:spcAft>
              <a:spcPts val="0"/>
            </a:spcAft>
          </a:pPr>
          <a:r>
            <a:rPr lang="en-US" sz="3000" b="1" i="0">
              <a:solidFill>
                <a:schemeClr val="accent2"/>
              </a:solidFill>
            </a:rPr>
            <a:t>Leigh Fanning</a:t>
          </a:r>
        </a:p>
        <a:p>
          <a:pPr>
            <a:spcAft>
              <a:spcPct val="35000"/>
            </a:spcAft>
          </a:pPr>
          <a:r>
            <a:rPr lang="en-US" sz="2400" b="1" i="0">
              <a:solidFill>
                <a:schemeClr val="accent2"/>
              </a:solidFill>
            </a:rPr>
            <a:t>TFG Grants Specialist</a:t>
          </a:r>
        </a:p>
        <a:p>
          <a:pPr>
            <a:spcAft>
              <a:spcPct val="35000"/>
            </a:spcAft>
          </a:pPr>
          <a:r>
            <a:rPr lang="en-US" sz="2500" b="0" i="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Lfanning@tfgnet.com</a:t>
          </a:r>
          <a:r>
            <a:rPr lang="en-US" sz="2500" b="0" i="0">
              <a:solidFill>
                <a:schemeClr val="bg1"/>
              </a:solidFill>
            </a:rPr>
            <a:t> </a:t>
          </a:r>
          <a:endParaRPr lang="en-US" sz="2500">
            <a:solidFill>
              <a:schemeClr val="bg1"/>
            </a:solidFill>
          </a:endParaRPr>
        </a:p>
      </dgm:t>
    </dgm:pt>
    <dgm:pt modelId="{26E2E499-6E8B-42FC-AEEC-2DCDD088B54E}" type="parTrans" cxnId="{98A48757-CEB9-4720-B910-B52AD0E86DA5}">
      <dgm:prSet/>
      <dgm:spPr/>
      <dgm:t>
        <a:bodyPr/>
        <a:lstStyle/>
        <a:p>
          <a:endParaRPr lang="en-US"/>
        </a:p>
      </dgm:t>
    </dgm:pt>
    <dgm:pt modelId="{78AB752F-B6BB-4A28-AED6-823BD3646DD9}" type="sibTrans" cxnId="{98A48757-CEB9-4720-B910-B52AD0E86DA5}">
      <dgm:prSet/>
      <dgm:spPr/>
      <dgm:t>
        <a:bodyPr/>
        <a:lstStyle/>
        <a:p>
          <a:endParaRPr lang="en-US"/>
        </a:p>
      </dgm:t>
    </dgm:pt>
    <dgm:pt modelId="{EEB69056-AFFC-4C22-80CE-4735E07B52DC}" type="pres">
      <dgm:prSet presAssocID="{3E727463-CA46-40E2-B95B-49893B43D6CA}" presName="root" presStyleCnt="0">
        <dgm:presLayoutVars>
          <dgm:dir/>
          <dgm:resizeHandles val="exact"/>
        </dgm:presLayoutVars>
      </dgm:prSet>
      <dgm:spPr/>
    </dgm:pt>
    <dgm:pt modelId="{6A3CED58-A595-47F4-8B70-BCC82F3267B3}" type="pres">
      <dgm:prSet presAssocID="{B9E69093-69BE-4637-A1CD-12385B377259}" presName="compNode" presStyleCnt="0"/>
      <dgm:spPr/>
    </dgm:pt>
    <dgm:pt modelId="{E8DA86CA-9537-48DB-B05B-082DAE044B73}" type="pres">
      <dgm:prSet presAssocID="{B9E69093-69BE-4637-A1CD-12385B377259}" presName="bgRect" presStyleLbl="bgShp" presStyleIdx="0" presStyleCnt="2" custScaleY="117472"/>
      <dgm:spPr>
        <a:noFill/>
      </dgm:spPr>
    </dgm:pt>
    <dgm:pt modelId="{9EA1F84D-04A2-41FB-A383-5F6D9AA11BC8}" type="pres">
      <dgm:prSet presAssocID="{B9E69093-69BE-4637-A1CD-12385B377259}" presName="iconRect" presStyleLbl="node1" presStyleIdx="0" presStyleCnt="2" custScaleX="207118" custScaleY="207118"/>
      <dgm:spPr>
        <a:prstGeom prst="ellipse">
          <a:avLst/>
        </a:prstGeom>
        <a:blipFill>
          <a:blip xmlns:r="http://schemas.openxmlformats.org/officeDocument/2006/relationships" r:embed="rId3"/>
          <a:srcRect/>
          <a:stretch>
            <a:fillRect l="-21000" r="-21000"/>
          </a:stretch>
        </a:blipFill>
        <a:ln>
          <a:noFill/>
        </a:ln>
      </dgm:spPr>
    </dgm:pt>
    <dgm:pt modelId="{3F3A5241-969D-43FD-83AC-55A313264AE1}" type="pres">
      <dgm:prSet presAssocID="{B9E69093-69BE-4637-A1CD-12385B377259}" presName="spaceRect" presStyleCnt="0"/>
      <dgm:spPr/>
    </dgm:pt>
    <dgm:pt modelId="{D77C616F-8842-467B-9FC8-213186619C96}" type="pres">
      <dgm:prSet presAssocID="{B9E69093-69BE-4637-A1CD-12385B377259}" presName="parTx" presStyleLbl="revTx" presStyleIdx="0" presStyleCnt="2">
        <dgm:presLayoutVars>
          <dgm:chMax val="0"/>
          <dgm:chPref val="0"/>
        </dgm:presLayoutVars>
      </dgm:prSet>
      <dgm:spPr/>
    </dgm:pt>
    <dgm:pt modelId="{27B60B0C-F383-4B7A-AB25-D766D182A1FF}" type="pres">
      <dgm:prSet presAssocID="{D3930E37-17D5-40DB-BD9D-D6D7CA79DDCD}" presName="sibTrans" presStyleCnt="0"/>
      <dgm:spPr/>
    </dgm:pt>
    <dgm:pt modelId="{6EFB17A7-AA45-4368-8733-0791B086A88E}" type="pres">
      <dgm:prSet presAssocID="{3AE20B86-B728-440E-9235-6B02C0645BAD}" presName="compNode" presStyleCnt="0"/>
      <dgm:spPr/>
    </dgm:pt>
    <dgm:pt modelId="{0B25F2A4-1553-4F06-AA98-B5E649CA5DBF}" type="pres">
      <dgm:prSet presAssocID="{3AE20B86-B728-440E-9235-6B02C0645BAD}" presName="bgRect" presStyleLbl="bgShp" presStyleIdx="1" presStyleCnt="2" custScaleY="117472"/>
      <dgm:spPr>
        <a:noFill/>
      </dgm:spPr>
    </dgm:pt>
    <dgm:pt modelId="{14F8FBBD-7A57-4106-A4E6-1849E24DC160}" type="pres">
      <dgm:prSet presAssocID="{3AE20B86-B728-440E-9235-6B02C0645BAD}" presName="iconRect" presStyleLbl="node1" presStyleIdx="1" presStyleCnt="2" custScaleX="207118" custScaleY="207118"/>
      <dgm:spPr>
        <a:prstGeom prst="ellipse">
          <a:avLst/>
        </a:prstGeom>
        <a:blipFill>
          <a:blip xmlns:r="http://schemas.openxmlformats.org/officeDocument/2006/relationships" r:embed="rId4"/>
          <a:srcRect/>
          <a:stretch>
            <a:fillRect l="-22000" r="-22000"/>
          </a:stretch>
        </a:blipFill>
        <a:ln>
          <a:noFill/>
        </a:ln>
      </dgm:spPr>
    </dgm:pt>
    <dgm:pt modelId="{741C2579-2DF3-4323-B26E-8E3274737AEC}" type="pres">
      <dgm:prSet presAssocID="{3AE20B86-B728-440E-9235-6B02C0645BAD}" presName="spaceRect" presStyleCnt="0"/>
      <dgm:spPr/>
    </dgm:pt>
    <dgm:pt modelId="{FD47AE68-60F4-4285-AEBF-273B107E958D}" type="pres">
      <dgm:prSet presAssocID="{3AE20B86-B728-440E-9235-6B02C0645BAD}" presName="parTx" presStyleLbl="revTx" presStyleIdx="1" presStyleCnt="2">
        <dgm:presLayoutVars>
          <dgm:chMax val="0"/>
          <dgm:chPref val="0"/>
        </dgm:presLayoutVars>
      </dgm:prSet>
      <dgm:spPr/>
    </dgm:pt>
  </dgm:ptLst>
  <dgm:cxnLst>
    <dgm:cxn modelId="{98A48757-CEB9-4720-B910-B52AD0E86DA5}" srcId="{3E727463-CA46-40E2-B95B-49893B43D6CA}" destId="{3AE20B86-B728-440E-9235-6B02C0645BAD}" srcOrd="1" destOrd="0" parTransId="{26E2E499-6E8B-42FC-AEEC-2DCDD088B54E}" sibTransId="{78AB752F-B6BB-4A28-AED6-823BD3646DD9}"/>
    <dgm:cxn modelId="{1AD2D27F-ADE8-48D8-9569-F82692D5C577}" type="presOf" srcId="{B9E69093-69BE-4637-A1CD-12385B377259}" destId="{D77C616F-8842-467B-9FC8-213186619C96}" srcOrd="0" destOrd="0" presId="urn:microsoft.com/office/officeart/2018/2/layout/IconVerticalSolidList"/>
    <dgm:cxn modelId="{1FA4E484-7794-4E88-A802-9F5B5C1893C8}" type="presOf" srcId="{3AE20B86-B728-440E-9235-6B02C0645BAD}" destId="{FD47AE68-60F4-4285-AEBF-273B107E958D}" srcOrd="0" destOrd="0" presId="urn:microsoft.com/office/officeart/2018/2/layout/IconVerticalSolidList"/>
    <dgm:cxn modelId="{954BFC91-C964-412C-BF59-1690A43864B5}" type="presOf" srcId="{3E727463-CA46-40E2-B95B-49893B43D6CA}" destId="{EEB69056-AFFC-4C22-80CE-4735E07B52DC}" srcOrd="0" destOrd="0" presId="urn:microsoft.com/office/officeart/2018/2/layout/IconVerticalSolidList"/>
    <dgm:cxn modelId="{A31B0ABE-EDBC-4397-929F-D02476F77E27}" srcId="{3E727463-CA46-40E2-B95B-49893B43D6CA}" destId="{B9E69093-69BE-4637-A1CD-12385B377259}" srcOrd="0" destOrd="0" parTransId="{7D213705-E07D-4967-932A-ABB9BE46BA0B}" sibTransId="{D3930E37-17D5-40DB-BD9D-D6D7CA79DDCD}"/>
    <dgm:cxn modelId="{B100A6AF-FD2A-4AEC-B4DA-8A06EC26F151}" type="presParOf" srcId="{EEB69056-AFFC-4C22-80CE-4735E07B52DC}" destId="{6A3CED58-A595-47F4-8B70-BCC82F3267B3}" srcOrd="0" destOrd="0" presId="urn:microsoft.com/office/officeart/2018/2/layout/IconVerticalSolidList"/>
    <dgm:cxn modelId="{04064B7A-737C-468C-B99A-52AD6E97A267}" type="presParOf" srcId="{6A3CED58-A595-47F4-8B70-BCC82F3267B3}" destId="{E8DA86CA-9537-48DB-B05B-082DAE044B73}" srcOrd="0" destOrd="0" presId="urn:microsoft.com/office/officeart/2018/2/layout/IconVerticalSolidList"/>
    <dgm:cxn modelId="{E98D5A54-CE7F-47DB-BB93-3A4C908512F4}" type="presParOf" srcId="{6A3CED58-A595-47F4-8B70-BCC82F3267B3}" destId="{9EA1F84D-04A2-41FB-A383-5F6D9AA11BC8}" srcOrd="1" destOrd="0" presId="urn:microsoft.com/office/officeart/2018/2/layout/IconVerticalSolidList"/>
    <dgm:cxn modelId="{9672A933-3199-47F9-956F-07FF7D4C789C}" type="presParOf" srcId="{6A3CED58-A595-47F4-8B70-BCC82F3267B3}" destId="{3F3A5241-969D-43FD-83AC-55A313264AE1}" srcOrd="2" destOrd="0" presId="urn:microsoft.com/office/officeart/2018/2/layout/IconVerticalSolidList"/>
    <dgm:cxn modelId="{C8822442-D47B-4A6E-9C67-558BBD1FAF42}" type="presParOf" srcId="{6A3CED58-A595-47F4-8B70-BCC82F3267B3}" destId="{D77C616F-8842-467B-9FC8-213186619C96}" srcOrd="3" destOrd="0" presId="urn:microsoft.com/office/officeart/2018/2/layout/IconVerticalSolidList"/>
    <dgm:cxn modelId="{0D4C0E6F-EBF0-42C5-B819-FBABCDF4FE4A}" type="presParOf" srcId="{EEB69056-AFFC-4C22-80CE-4735E07B52DC}" destId="{27B60B0C-F383-4B7A-AB25-D766D182A1FF}" srcOrd="1" destOrd="0" presId="urn:microsoft.com/office/officeart/2018/2/layout/IconVerticalSolidList"/>
    <dgm:cxn modelId="{4269817A-F796-445A-B720-1892B59938C0}" type="presParOf" srcId="{EEB69056-AFFC-4C22-80CE-4735E07B52DC}" destId="{6EFB17A7-AA45-4368-8733-0791B086A88E}" srcOrd="2" destOrd="0" presId="urn:microsoft.com/office/officeart/2018/2/layout/IconVerticalSolidList"/>
    <dgm:cxn modelId="{E44BA945-F661-479F-8EA1-AA663FB46153}" type="presParOf" srcId="{6EFB17A7-AA45-4368-8733-0791B086A88E}" destId="{0B25F2A4-1553-4F06-AA98-B5E649CA5DBF}" srcOrd="0" destOrd="0" presId="urn:microsoft.com/office/officeart/2018/2/layout/IconVerticalSolidList"/>
    <dgm:cxn modelId="{C94DE6AC-08DE-4820-9463-730507F06F84}" type="presParOf" srcId="{6EFB17A7-AA45-4368-8733-0791B086A88E}" destId="{14F8FBBD-7A57-4106-A4E6-1849E24DC160}" srcOrd="1" destOrd="0" presId="urn:microsoft.com/office/officeart/2018/2/layout/IconVerticalSolidList"/>
    <dgm:cxn modelId="{4F32808D-1BF3-4D74-82DF-53714B5BBBE9}" type="presParOf" srcId="{6EFB17A7-AA45-4368-8733-0791B086A88E}" destId="{741C2579-2DF3-4323-B26E-8E3274737AEC}" srcOrd="2" destOrd="0" presId="urn:microsoft.com/office/officeart/2018/2/layout/IconVerticalSolidList"/>
    <dgm:cxn modelId="{25165CD3-5F1A-41FA-8B02-43222048B18A}" type="presParOf" srcId="{6EFB17A7-AA45-4368-8733-0791B086A88E}" destId="{FD47AE68-60F4-4285-AEBF-273B107E958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DA86CA-9537-48DB-B05B-082DAE044B73}">
      <dsp:nvSpPr>
        <dsp:cNvPr id="0" name=""/>
        <dsp:cNvSpPr/>
      </dsp:nvSpPr>
      <dsp:spPr>
        <a:xfrm>
          <a:off x="0" y="589099"/>
          <a:ext cx="7315200" cy="188590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9EA1F84D-04A2-41FB-A383-5F6D9AA11BC8}">
      <dsp:nvSpPr>
        <dsp:cNvPr id="0" name=""/>
        <dsp:cNvSpPr/>
      </dsp:nvSpPr>
      <dsp:spPr>
        <a:xfrm>
          <a:off x="12723" y="617652"/>
          <a:ext cx="1828801" cy="1828801"/>
        </a:xfrm>
        <a:prstGeom prst="ellipse">
          <a:avLst/>
        </a:prstGeom>
        <a:blipFill>
          <a:blip xmlns:r="http://schemas.openxmlformats.org/officeDocument/2006/relationships" r:embed="rId1"/>
          <a:srcRect/>
          <a:stretch>
            <a:fillRect l="-21000" r="-21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7C616F-8842-467B-9FC8-213186619C96}">
      <dsp:nvSpPr>
        <dsp:cNvPr id="0" name=""/>
        <dsp:cNvSpPr/>
      </dsp:nvSpPr>
      <dsp:spPr>
        <a:xfrm>
          <a:off x="1854248" y="729348"/>
          <a:ext cx="5460951" cy="160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06" tIns="169906" rIns="169906" bIns="169906" numCol="1" spcCol="1270" anchor="ctr" anchorCtr="0">
          <a:noAutofit/>
        </a:bodyPr>
        <a:lstStyle/>
        <a:p>
          <a:pPr marL="0" lvl="0" indent="0" algn="l" defTabSz="1333500">
            <a:lnSpc>
              <a:spcPct val="90000"/>
            </a:lnSpc>
            <a:spcBef>
              <a:spcPct val="0"/>
            </a:spcBef>
            <a:spcAft>
              <a:spcPct val="35000"/>
            </a:spcAft>
            <a:buNone/>
          </a:pPr>
          <a:r>
            <a:rPr lang="en-US" sz="3000" b="1" i="0" kern="1200">
              <a:solidFill>
                <a:schemeClr val="accent2"/>
              </a:solidFill>
            </a:rPr>
            <a:t>Kristi More</a:t>
          </a:r>
          <a:br>
            <a:rPr lang="en-US" sz="3000" b="1" i="0" kern="1200">
              <a:solidFill>
                <a:schemeClr val="accent2"/>
              </a:solidFill>
            </a:rPr>
          </a:br>
          <a:r>
            <a:rPr lang="en-US" sz="2400" b="1" i="0" kern="1200">
              <a:solidFill>
                <a:schemeClr val="accent2"/>
              </a:solidFill>
            </a:rPr>
            <a:t>TFG Managing Partner of Grants</a:t>
          </a:r>
        </a:p>
        <a:p>
          <a:pPr marL="0" lvl="0" indent="0" algn="l" defTabSz="1333500">
            <a:lnSpc>
              <a:spcPct val="90000"/>
            </a:lnSpc>
            <a:spcBef>
              <a:spcPct val="0"/>
            </a:spcBef>
            <a:spcAft>
              <a:spcPct val="35000"/>
            </a:spcAft>
            <a:buNone/>
          </a:pPr>
          <a:r>
            <a:rPr lang="en-US" sz="2500" b="0" i="0"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Kmore@tfgnet.com</a:t>
          </a:r>
          <a:endParaRPr lang="en-US" sz="2500" kern="1200">
            <a:solidFill>
              <a:schemeClr val="bg1"/>
            </a:solidFill>
          </a:endParaRPr>
        </a:p>
      </dsp:txBody>
      <dsp:txXfrm>
        <a:off x="1854248" y="729348"/>
        <a:ext cx="5460951" cy="1605410"/>
      </dsp:txXfrm>
    </dsp:sp>
    <dsp:sp modelId="{0B25F2A4-1553-4F06-AA98-B5E649CA5DBF}">
      <dsp:nvSpPr>
        <dsp:cNvPr id="0" name=""/>
        <dsp:cNvSpPr/>
      </dsp:nvSpPr>
      <dsp:spPr>
        <a:xfrm>
          <a:off x="0" y="2876359"/>
          <a:ext cx="7315200" cy="1885907"/>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14F8FBBD-7A57-4106-A4E6-1849E24DC160}">
      <dsp:nvSpPr>
        <dsp:cNvPr id="0" name=""/>
        <dsp:cNvSpPr/>
      </dsp:nvSpPr>
      <dsp:spPr>
        <a:xfrm>
          <a:off x="12723" y="2904912"/>
          <a:ext cx="1828801" cy="1828801"/>
        </a:xfrm>
        <a:prstGeom prst="ellipse">
          <a:avLst/>
        </a:prstGeom>
        <a:blipFill>
          <a:blip xmlns:r="http://schemas.openxmlformats.org/officeDocument/2006/relationships" r:embed="rId3"/>
          <a:srcRect/>
          <a:stretch>
            <a:fillRect l="-22000" r="-22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47AE68-60F4-4285-AEBF-273B107E958D}">
      <dsp:nvSpPr>
        <dsp:cNvPr id="0" name=""/>
        <dsp:cNvSpPr/>
      </dsp:nvSpPr>
      <dsp:spPr>
        <a:xfrm>
          <a:off x="1854248" y="3016608"/>
          <a:ext cx="5460951" cy="16054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06" tIns="169906" rIns="169906" bIns="169906" numCol="1" spcCol="1270" anchor="ctr" anchorCtr="0">
          <a:noAutofit/>
        </a:bodyPr>
        <a:lstStyle/>
        <a:p>
          <a:pPr marL="0" lvl="0" indent="0" algn="l" defTabSz="1333500">
            <a:lnSpc>
              <a:spcPct val="90000"/>
            </a:lnSpc>
            <a:spcBef>
              <a:spcPct val="0"/>
            </a:spcBef>
            <a:spcAft>
              <a:spcPts val="0"/>
            </a:spcAft>
            <a:buNone/>
          </a:pPr>
          <a:r>
            <a:rPr lang="en-US" sz="3000" b="1" i="0" kern="1200">
              <a:solidFill>
                <a:schemeClr val="accent2"/>
              </a:solidFill>
            </a:rPr>
            <a:t>Leigh Fanning</a:t>
          </a:r>
        </a:p>
        <a:p>
          <a:pPr marL="0" lvl="0" indent="0" algn="l" defTabSz="1333500">
            <a:lnSpc>
              <a:spcPct val="90000"/>
            </a:lnSpc>
            <a:spcBef>
              <a:spcPct val="0"/>
            </a:spcBef>
            <a:spcAft>
              <a:spcPct val="35000"/>
            </a:spcAft>
            <a:buNone/>
          </a:pPr>
          <a:r>
            <a:rPr lang="en-US" sz="2400" b="1" i="0" kern="1200">
              <a:solidFill>
                <a:schemeClr val="accent2"/>
              </a:solidFill>
            </a:rPr>
            <a:t>TFG Grants Specialist</a:t>
          </a:r>
        </a:p>
        <a:p>
          <a:pPr marL="0" lvl="0" indent="0" algn="l" defTabSz="1333500">
            <a:lnSpc>
              <a:spcPct val="90000"/>
            </a:lnSpc>
            <a:spcBef>
              <a:spcPct val="0"/>
            </a:spcBef>
            <a:spcAft>
              <a:spcPct val="35000"/>
            </a:spcAft>
            <a:buNone/>
          </a:pPr>
          <a:r>
            <a:rPr lang="en-US" sz="2500" b="0" i="0" kern="1200">
              <a:solidFill>
                <a:schemeClr val="bg1"/>
              </a:solidFill>
              <a:hlinkClick xmlns:r="http://schemas.openxmlformats.org/officeDocument/2006/relationships" r:id="rId4">
                <a:extLst>
                  <a:ext uri="{A12FA001-AC4F-418D-AE19-62706E023703}">
                    <ahyp:hlinkClr xmlns:ahyp="http://schemas.microsoft.com/office/drawing/2018/hyperlinkcolor" val="tx"/>
                  </a:ext>
                </a:extLst>
              </a:hlinkClick>
            </a:rPr>
            <a:t>Lfanning@tfgnet.com</a:t>
          </a:r>
          <a:r>
            <a:rPr lang="en-US" sz="2500" b="0" i="0" kern="1200">
              <a:solidFill>
                <a:schemeClr val="bg1"/>
              </a:solidFill>
            </a:rPr>
            <a:t> </a:t>
          </a:r>
          <a:endParaRPr lang="en-US" sz="2500" kern="1200">
            <a:solidFill>
              <a:schemeClr val="bg1"/>
            </a:solidFill>
          </a:endParaRPr>
        </a:p>
      </dsp:txBody>
      <dsp:txXfrm>
        <a:off x="1854248" y="3016608"/>
        <a:ext cx="5460951" cy="16054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8E37AF-BBB7-48C9-81C1-4646CD55460C}"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FEE1FE-D97B-4349-8A4D-5D96E8FA0CF5}" type="slidenum">
              <a:rPr lang="en-US" smtClean="0"/>
              <a:t>‹#›</a:t>
            </a:fld>
            <a:endParaRPr lang="en-US"/>
          </a:p>
        </p:txBody>
      </p:sp>
    </p:spTree>
    <p:extLst>
      <p:ext uri="{BB962C8B-B14F-4D97-AF65-F5344CB8AC3E}">
        <p14:creationId xmlns:p14="http://schemas.microsoft.com/office/powerpoint/2010/main" val="1043017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967B7-08D4-E8F1-7885-02C4CF8A3D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719DA-1B17-99EC-CC89-CC9187106A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7A00F-0573-E8FD-D6F0-6C2DB66FCA43}"/>
              </a:ext>
            </a:extLst>
          </p:cNvPr>
          <p:cNvSpPr>
            <a:spLocks noGrp="1"/>
          </p:cNvSpPr>
          <p:nvPr>
            <p:ph type="body" idx="1"/>
          </p:nvPr>
        </p:nvSpPr>
        <p:spPr/>
        <p:txBody>
          <a:bodyPr/>
          <a:lstStyle/>
          <a:p>
            <a:r>
              <a:rPr lang="en-US" sz="1000" b="1"/>
              <a:t>Kristi</a:t>
            </a:r>
          </a:p>
        </p:txBody>
      </p:sp>
      <p:sp>
        <p:nvSpPr>
          <p:cNvPr id="4" name="Slide Number Placeholder 3">
            <a:extLst>
              <a:ext uri="{FF2B5EF4-FFF2-40B4-BE49-F238E27FC236}">
                <a16:creationId xmlns:a16="http://schemas.microsoft.com/office/drawing/2014/main" id="{6374B35C-BB97-6F57-0B10-81534A3B6C9C}"/>
              </a:ext>
            </a:extLst>
          </p:cNvPr>
          <p:cNvSpPr>
            <a:spLocks noGrp="1"/>
          </p:cNvSpPr>
          <p:nvPr>
            <p:ph type="sldNum" sz="quarter" idx="10"/>
          </p:nvPr>
        </p:nvSpPr>
        <p:spPr/>
        <p:txBody>
          <a:bodyPr/>
          <a:lstStyle/>
          <a:p>
            <a:fld id="{E68CBD2E-BA5C-433B-9218-A5ACBAB089A1}" type="slidenum">
              <a:rPr lang="en-US" smtClean="0"/>
              <a:t>3</a:t>
            </a:fld>
            <a:endParaRPr lang="en-US"/>
          </a:p>
        </p:txBody>
      </p:sp>
    </p:spTree>
    <p:extLst>
      <p:ext uri="{BB962C8B-B14F-4D97-AF65-F5344CB8AC3E}">
        <p14:creationId xmlns:p14="http://schemas.microsoft.com/office/powerpoint/2010/main" val="2613780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5843A-93AA-CE18-D332-BD56B2B260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EEFE7-7D88-6E27-2FF9-50E374B0C5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D6C4C-D273-5977-8C5F-223488D4A7AF}"/>
              </a:ext>
            </a:extLst>
          </p:cNvPr>
          <p:cNvSpPr>
            <a:spLocks noGrp="1"/>
          </p:cNvSpPr>
          <p:nvPr>
            <p:ph type="body" idx="1"/>
          </p:nvPr>
        </p:nvSpPr>
        <p:spPr/>
        <p:txBody>
          <a:bodyPr/>
          <a:lstStyle/>
          <a:p>
            <a:r>
              <a:rPr lang="en-US" sz="1000" b="1"/>
              <a:t>Kristi</a:t>
            </a:r>
          </a:p>
        </p:txBody>
      </p:sp>
      <p:sp>
        <p:nvSpPr>
          <p:cNvPr id="4" name="Slide Number Placeholder 3">
            <a:extLst>
              <a:ext uri="{FF2B5EF4-FFF2-40B4-BE49-F238E27FC236}">
                <a16:creationId xmlns:a16="http://schemas.microsoft.com/office/drawing/2014/main" id="{3338C2AB-BDD6-53C8-C12F-037E57122B16}"/>
              </a:ext>
            </a:extLst>
          </p:cNvPr>
          <p:cNvSpPr>
            <a:spLocks noGrp="1"/>
          </p:cNvSpPr>
          <p:nvPr>
            <p:ph type="sldNum" sz="quarter" idx="10"/>
          </p:nvPr>
        </p:nvSpPr>
        <p:spPr/>
        <p:txBody>
          <a:bodyPr/>
          <a:lstStyle/>
          <a:p>
            <a:fld id="{E68CBD2E-BA5C-433B-9218-A5ACBAB089A1}" type="slidenum">
              <a:rPr lang="en-US" smtClean="0"/>
              <a:t>4</a:t>
            </a:fld>
            <a:endParaRPr lang="en-US"/>
          </a:p>
        </p:txBody>
      </p:sp>
    </p:spTree>
    <p:extLst>
      <p:ext uri="{BB962C8B-B14F-4D97-AF65-F5344CB8AC3E}">
        <p14:creationId xmlns:p14="http://schemas.microsoft.com/office/powerpoint/2010/main" val="257190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1250" cy="3482975"/>
          </a:xfrm>
        </p:spPr>
      </p:sp>
      <p:sp>
        <p:nvSpPr>
          <p:cNvPr id="3" name="Notes Placeholder 2"/>
          <p:cNvSpPr>
            <a:spLocks noGrp="1"/>
          </p:cNvSpPr>
          <p:nvPr>
            <p:ph type="body" idx="1"/>
          </p:nvPr>
        </p:nvSpPr>
        <p:spPr/>
        <p:txBody>
          <a:bodyPr/>
          <a:lstStyle/>
          <a:p>
            <a:r>
              <a:rPr lang="en-US"/>
              <a:t>Heidi</a:t>
            </a:r>
          </a:p>
        </p:txBody>
      </p:sp>
      <p:sp>
        <p:nvSpPr>
          <p:cNvPr id="4" name="Slide Number Placeholder 3"/>
          <p:cNvSpPr>
            <a:spLocks noGrp="1"/>
          </p:cNvSpPr>
          <p:nvPr>
            <p:ph type="sldNum" sz="quarter" idx="5"/>
          </p:nvPr>
        </p:nvSpPr>
        <p:spPr/>
        <p:txBody>
          <a:bodyPr/>
          <a:lstStyle/>
          <a:p>
            <a:fld id="{E68CBD2E-BA5C-433B-9218-A5ACBAB089A1}" type="slidenum">
              <a:rPr lang="en-US" smtClean="0"/>
              <a:t>5</a:t>
            </a:fld>
            <a:endParaRPr lang="en-US"/>
          </a:p>
        </p:txBody>
      </p:sp>
    </p:spTree>
    <p:extLst>
      <p:ext uri="{BB962C8B-B14F-4D97-AF65-F5344CB8AC3E}">
        <p14:creationId xmlns:p14="http://schemas.microsoft.com/office/powerpoint/2010/main" val="1560705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The specific actions along the lifecycle are grouped into three main phases: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The </a:t>
            </a:r>
            <a:r>
              <a:rPr lang="en-US" sz="1800" b="1" i="0">
                <a:solidFill>
                  <a:srgbClr val="000000"/>
                </a:solidFill>
                <a:effectLst/>
                <a:latin typeface="Calibri" panose="020F0502020204030204" pitchFamily="34" charset="0"/>
              </a:rPr>
              <a:t>Pre-Award Phase</a:t>
            </a:r>
            <a:r>
              <a:rPr lang="en-US" sz="1800" b="0" i="0">
                <a:solidFill>
                  <a:srgbClr val="000000"/>
                </a:solidFill>
                <a:effectLst/>
                <a:latin typeface="Calibri" panose="020F0502020204030204" pitchFamily="34" charset="0"/>
              </a:rPr>
              <a:t> represents the beginning of the grant lifecycle, which includes: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proactively identify your needs,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research grants and align your projects with funder priorities, and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submitting your application</a:t>
            </a: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The </a:t>
            </a:r>
            <a:r>
              <a:rPr lang="en-US" sz="1800" b="1" i="0">
                <a:solidFill>
                  <a:srgbClr val="000000"/>
                </a:solidFill>
                <a:effectLst/>
                <a:latin typeface="Calibri" panose="020F0502020204030204" pitchFamily="34" charset="0"/>
              </a:rPr>
              <a:t>Award Phase</a:t>
            </a:r>
            <a:r>
              <a:rPr lang="en-US" sz="1800" b="0" i="0">
                <a:solidFill>
                  <a:srgbClr val="000000"/>
                </a:solidFill>
                <a:effectLst/>
                <a:latin typeface="Calibri" panose="020F0502020204030204" pitchFamily="34" charset="0"/>
              </a:rPr>
              <a:t> is when the federal agency completes the application review process and makes decisions as to what projects to fund. Awardees (or grantees) will receive a Notice of Award and work with the funding agency to solidify a grant contract there your organization will sign a grant agreement outlining terms, conditions and requirements of the award. As an award recipient, you are subject to federal statutory and regulatory requirements and policies. </a:t>
            </a:r>
          </a:p>
          <a:p>
            <a:pPr algn="l" rtl="0" fontAlgn="base">
              <a:buFont typeface="Arial" panose="020B0604020202020204" pitchFamily="34" charset="0"/>
              <a:buChar char="•"/>
            </a:pPr>
            <a:endParaRPr lang="en-US" sz="1800" b="0" i="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The </a:t>
            </a:r>
            <a:r>
              <a:rPr lang="en-US" sz="1800" b="1" i="0">
                <a:solidFill>
                  <a:srgbClr val="000000"/>
                </a:solidFill>
                <a:effectLst/>
                <a:latin typeface="Calibri" panose="020F0502020204030204" pitchFamily="34" charset="0"/>
              </a:rPr>
              <a:t>Post Award Phase</a:t>
            </a:r>
            <a:r>
              <a:rPr lang="en-US" sz="1800" b="0" i="0">
                <a:solidFill>
                  <a:srgbClr val="000000"/>
                </a:solidFill>
                <a:effectLst/>
                <a:latin typeface="Calibri" panose="020F0502020204030204" pitchFamily="34" charset="0"/>
              </a:rPr>
              <a:t> comprises a significant amount of work over the duration of the award dates, which includes implementing the grant, reporting progress, and completing the closeout requirements. The federal agency that makes the award to you is also there to assist and ensure you or your organization complies with the grant terms and conditions. Your job is to faithfully and diligently carry out the grant program. </a:t>
            </a:r>
          </a:p>
          <a:p>
            <a:pPr algn="l" rtl="0" fontAlgn="base"/>
            <a:r>
              <a:rPr lang="en-US" sz="1800" b="0" i="0">
                <a:solidFill>
                  <a:srgbClr val="000000"/>
                </a:solidFill>
                <a:effectLst/>
                <a:latin typeface="Calibri" panose="020F0502020204030204" pitchFamily="34" charset="0"/>
              </a:rPr>
              <a:t>Our focus today and tomorrow is on the pre-award phase.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8B30678B-23AC-4B86-AC0A-36CCD9528453}" type="slidenum">
              <a:rPr lang="en-US" smtClean="0"/>
              <a:t>6</a:t>
            </a:fld>
            <a:endParaRPr lang="en-US"/>
          </a:p>
        </p:txBody>
      </p:sp>
    </p:spTree>
    <p:extLst>
      <p:ext uri="{BB962C8B-B14F-4D97-AF65-F5344CB8AC3E}">
        <p14:creationId xmlns:p14="http://schemas.microsoft.com/office/powerpoint/2010/main" val="3642974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sz="1200"/>
              <a:t>Aside from registrations, the first step to a successful grant application is to identify your needs. Identifying your priority projects, and lining up supporting information prior to a grant being released is crucial to ensure you are not time constrained with a short grant deadline.</a:t>
            </a:r>
          </a:p>
          <a:p>
            <a:pPr defTabSz="924641">
              <a:defRPr/>
            </a:pPr>
            <a:endParaRPr lang="en-US" sz="1200"/>
          </a:p>
          <a:p>
            <a:pPr defTabSz="924641">
              <a:defRPr/>
            </a:pPr>
            <a:r>
              <a:rPr lang="en-US" sz="1200"/>
              <a:t>Be reasonable and strategic on the projects you wish to seek funding for:</a:t>
            </a:r>
          </a:p>
          <a:p>
            <a:pPr marL="173370" indent="-173370" defTabSz="924641">
              <a:buFontTx/>
              <a:buChar char="-"/>
              <a:defRPr/>
            </a:pPr>
            <a:r>
              <a:rPr lang="en-US" sz="1200"/>
              <a:t>Projects should be medium – to long term goals. </a:t>
            </a:r>
          </a:p>
          <a:p>
            <a:pPr marL="173370" indent="-173370" defTabSz="924641">
              <a:buFontTx/>
              <a:buChar char="-"/>
              <a:defRPr/>
            </a:pPr>
            <a:r>
              <a:rPr lang="en-US" sz="1200"/>
              <a:t>It can take up to 6 months for an applicant to receive a notice of award so requesting funding for an urgent project is not recommended. </a:t>
            </a:r>
          </a:p>
          <a:p>
            <a:pPr marL="173370" indent="-173370" defTabSz="924641">
              <a:buFontTx/>
              <a:buChar char="-"/>
              <a:defRPr/>
            </a:pPr>
            <a:r>
              <a:rPr lang="en-US" sz="1200"/>
              <a:t>Look through your plans and studies to get ideas</a:t>
            </a:r>
          </a:p>
          <a:p>
            <a:pPr marL="173370" indent="-173370" defTabSz="924641">
              <a:buFontTx/>
              <a:buChar char="-"/>
              <a:defRPr/>
            </a:pPr>
            <a:r>
              <a:rPr lang="en-US" sz="1200"/>
              <a:t>Consider what issues you are trying to solve in your community and if you have an actional plan to solve it</a:t>
            </a:r>
          </a:p>
          <a:p>
            <a:pPr marL="173370" indent="-173370" defTabSz="924641">
              <a:buFontTx/>
              <a:buChar char="-"/>
              <a:defRPr/>
            </a:pPr>
            <a:r>
              <a:rPr lang="en-US" sz="1200"/>
              <a:t>Define why the projects you selected are needed and how the project will address the need</a:t>
            </a:r>
          </a:p>
          <a:p>
            <a:pPr marL="173370" indent="-173370" defTabSz="924641">
              <a:buFontTx/>
              <a:buChar char="-"/>
              <a:defRPr/>
            </a:pPr>
            <a:r>
              <a:rPr lang="en-US" sz="1200"/>
              <a:t>Make sure you can back these needs up - Start gathering documentation to support your application into one place for easy access – if you don’t have metrics start considering what you can begin to track</a:t>
            </a:r>
          </a:p>
          <a:p>
            <a:pPr marL="173370" indent="-173370" defTabSz="924641">
              <a:buFontTx/>
              <a:buChar char="-"/>
              <a:defRPr/>
            </a:pPr>
            <a:r>
              <a:rPr lang="en-US" sz="1200"/>
              <a:t>Determine the cost of your project and identify any planning work that may need to be done to make your project a success</a:t>
            </a:r>
          </a:p>
          <a:p>
            <a:pPr marL="173370" indent="-173370" defTabSz="924641">
              <a:buFontTx/>
              <a:buChar char="-"/>
              <a:defRPr/>
            </a:pPr>
            <a:r>
              <a:rPr lang="en-US" sz="1200"/>
              <a:t>- consider what resources you might need to solve the problem – money, time, plans etc. </a:t>
            </a:r>
          </a:p>
          <a:p>
            <a:pPr marL="173370" indent="-173370" defTabSz="924641">
              <a:buFontTx/>
              <a:buChar char="-"/>
              <a:defRPr/>
            </a:pPr>
            <a:r>
              <a:rPr lang="en-US" sz="1200"/>
              <a:t>Have community partners been identified and consulted?</a:t>
            </a:r>
          </a:p>
          <a:p>
            <a:endParaRPr lang="en-US"/>
          </a:p>
        </p:txBody>
      </p:sp>
      <p:sp>
        <p:nvSpPr>
          <p:cNvPr id="4" name="Slide Number Placeholder 3"/>
          <p:cNvSpPr>
            <a:spLocks noGrp="1"/>
          </p:cNvSpPr>
          <p:nvPr>
            <p:ph type="sldNum" sz="quarter" idx="5"/>
          </p:nvPr>
        </p:nvSpPr>
        <p:spPr/>
        <p:txBody>
          <a:bodyPr/>
          <a:lstStyle/>
          <a:p>
            <a:fld id="{8B30678B-23AC-4B86-AC0A-36CCD9528453}" type="slidenum">
              <a:rPr lang="en-US" smtClean="0"/>
              <a:t>9</a:t>
            </a:fld>
            <a:endParaRPr lang="en-US"/>
          </a:p>
        </p:txBody>
      </p:sp>
    </p:spTree>
    <p:extLst>
      <p:ext uri="{BB962C8B-B14F-4D97-AF65-F5344CB8AC3E}">
        <p14:creationId xmlns:p14="http://schemas.microsoft.com/office/powerpoint/2010/main" val="2647210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bg>
      <p:bgPr>
        <a:solidFill>
          <a:srgbClr val="3366C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F1B777-A353-BA0F-D087-94FCE899129F}"/>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B887BDB3-85C2-21A4-50AF-02CCE53C5FAE}"/>
              </a:ext>
            </a:extLst>
          </p:cNvPr>
          <p:cNvPicPr>
            <a:picLocks noChangeAspect="1"/>
          </p:cNvPicPr>
          <p:nvPr userDrawn="1"/>
        </p:nvPicPr>
        <p:blipFill>
          <a:blip r:embed="rId3"/>
          <a:stretch>
            <a:fillRect/>
          </a:stretch>
        </p:blipFill>
        <p:spPr>
          <a:xfrm>
            <a:off x="914400" y="920245"/>
            <a:ext cx="7162800" cy="1332613"/>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472098"/>
            <a:ext cx="10204704" cy="1551262"/>
          </a:xfrm>
          <a:noFill/>
        </p:spPr>
        <p:txBody>
          <a:bodyPr anchor="b"/>
          <a:lstStyle>
            <a:lvl1pPr>
              <a:defRPr sz="44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046216"/>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3B3F77DF-D02D-0923-8BCB-39182B9A305C}"/>
              </a:ext>
            </a:extLst>
          </p:cNvPr>
          <p:cNvPicPr>
            <a:picLocks noChangeAspect="1"/>
          </p:cNvPicPr>
          <p:nvPr userDrawn="1"/>
        </p:nvPicPr>
        <p:blipFill>
          <a:blip r:embed="rId4"/>
          <a:stretch>
            <a:fillRect/>
          </a:stretch>
        </p:blipFill>
        <p:spPr>
          <a:xfrm>
            <a:off x="914400" y="5943600"/>
            <a:ext cx="1917127" cy="385948"/>
          </a:xfrm>
          <a:prstGeom prst="rect">
            <a:avLst/>
          </a:prstGeom>
        </p:spPr>
      </p:pic>
    </p:spTree>
    <p:extLst>
      <p:ext uri="{BB962C8B-B14F-4D97-AF65-F5344CB8AC3E}">
        <p14:creationId xmlns:p14="http://schemas.microsoft.com/office/powerpoint/2010/main" val="1430135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7E8075C-4EA4-4583-A33A-75663889F16E}" type="datetime1">
              <a:rPr lang="en-US" smtClean="0"/>
              <a:t>2/21/2025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175334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divider 1">
    <p:bg>
      <p:bgPr>
        <a:solidFill>
          <a:srgbClr val="3366CC"/>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C91004-76E5-5DAA-D2A5-810909EDD35A}"/>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92AB0A-ABEA-3973-1A86-A3AA2E9F3DFB}"/>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F3D066A-62BE-F642-164A-7DBDE8329B59}"/>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7247A065-CAEA-DB78-386A-57A765AAD95D}"/>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8" name="Picture 7">
            <a:extLst>
              <a:ext uri="{FF2B5EF4-FFF2-40B4-BE49-F238E27FC236}">
                <a16:creationId xmlns:a16="http://schemas.microsoft.com/office/drawing/2014/main" id="{23CD8C60-7C99-C909-33AE-187F89D1F836}"/>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6430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rgbClr val="F2804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BD0110-6FD1-2F62-2DF5-DD8F72CF2908}"/>
              </a:ext>
            </a:extLst>
          </p:cNvPr>
          <p:cNvPicPr>
            <a:picLocks noChangeAspect="1"/>
          </p:cNvPicPr>
          <p:nvPr userDrawn="1"/>
        </p:nvPicPr>
        <p:blipFill>
          <a:blip r:embed="rId2">
            <a:alphaModFix amt="7000"/>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0DF7F-1CA5-FD66-F5B8-B12CBC9DF3EB}"/>
              </a:ext>
            </a:extLst>
          </p:cNvPr>
          <p:cNvPicPr>
            <a:picLocks noChangeAspect="1"/>
          </p:cNvPicPr>
          <p:nvPr userDrawn="1"/>
        </p:nvPicPr>
        <p:blipFill>
          <a:blip r:embed="rId3"/>
          <a:stretch>
            <a:fillRect/>
          </a:stretch>
        </p:blipFill>
        <p:spPr>
          <a:xfrm>
            <a:off x="914400" y="5943600"/>
            <a:ext cx="1917127" cy="385948"/>
          </a:xfrm>
          <a:prstGeom prst="rect">
            <a:avLst/>
          </a:prstGeom>
        </p:spPr>
      </p:pic>
      <p:sp>
        <p:nvSpPr>
          <p:cNvPr id="3" name="Title 1">
            <a:extLst>
              <a:ext uri="{FF2B5EF4-FFF2-40B4-BE49-F238E27FC236}">
                <a16:creationId xmlns:a16="http://schemas.microsoft.com/office/drawing/2014/main" id="{335AC90F-BA2E-C833-4A81-99403BF05688}"/>
              </a:ext>
            </a:extLst>
          </p:cNvPr>
          <p:cNvSpPr>
            <a:spLocks noGrp="1"/>
          </p:cNvSpPr>
          <p:nvPr>
            <p:ph type="title"/>
          </p:nvPr>
        </p:nvSpPr>
        <p:spPr>
          <a:xfrm>
            <a:off x="914400" y="2377440"/>
            <a:ext cx="10204704" cy="1645920"/>
          </a:xfrm>
        </p:spPr>
        <p:txBody>
          <a:bodyPr anchor="b"/>
          <a:lstStyle>
            <a:lvl1pPr>
              <a:defRPr sz="3600">
                <a:solidFill>
                  <a:schemeClr val="bg1"/>
                </a:solidFill>
              </a:defRPr>
            </a:lvl1pPr>
          </a:lstStyle>
          <a:p>
            <a:r>
              <a:rPr lang="en-US"/>
              <a:t>Click to edit Master title style</a:t>
            </a:r>
          </a:p>
        </p:txBody>
      </p:sp>
      <p:sp>
        <p:nvSpPr>
          <p:cNvPr id="4" name="Text Placeholder 2">
            <a:extLst>
              <a:ext uri="{FF2B5EF4-FFF2-40B4-BE49-F238E27FC236}">
                <a16:creationId xmlns:a16="http://schemas.microsoft.com/office/drawing/2014/main" id="{5DDAFD94-9B6D-982F-022F-1E37D56AF4B6}"/>
              </a:ext>
            </a:extLst>
          </p:cNvPr>
          <p:cNvSpPr>
            <a:spLocks noGrp="1"/>
          </p:cNvSpPr>
          <p:nvPr>
            <p:ph type="body" idx="1"/>
          </p:nvPr>
        </p:nvSpPr>
        <p:spPr>
          <a:xfrm>
            <a:off x="914400" y="4297680"/>
            <a:ext cx="10204704" cy="1371600"/>
          </a:xfrm>
        </p:spPr>
        <p:txBody>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080B15F4-4A0D-2768-5F32-B865E42C2E68}"/>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23413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dark background">
    <p:bg>
      <p:bgPr>
        <a:solidFill>
          <a:srgbClr val="3366CC"/>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DCF1BD-0C4A-F945-26DC-47C4876C3237}"/>
              </a:ext>
            </a:extLst>
          </p:cNvPr>
          <p:cNvPicPr>
            <a:picLocks noChangeAspect="1"/>
          </p:cNvPicPr>
          <p:nvPr userDrawn="1"/>
        </p:nvPicPr>
        <p:blipFill>
          <a:blip r:embed="rId2">
            <a:alphaModFix amt="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lvl1pPr>
              <a:defRPr b="0" i="0" baseline="0">
                <a:solidFill>
                  <a:schemeClr val="bg1"/>
                </a:solidFill>
                <a:latin typeface="Lato Black" panose="020F050202020403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289AE22-784A-F130-D222-256E5305E9C1}"/>
              </a:ext>
            </a:extLst>
          </p:cNvPr>
          <p:cNvPicPr>
            <a:picLocks noChangeAspect="1"/>
          </p:cNvPicPr>
          <p:nvPr userDrawn="1"/>
        </p:nvPicPr>
        <p:blipFill>
          <a:blip r:embed="rId3"/>
          <a:stretch>
            <a:fillRect/>
          </a:stretch>
        </p:blipFill>
        <p:spPr>
          <a:xfrm>
            <a:off x="914400" y="5943600"/>
            <a:ext cx="1917127" cy="385948"/>
          </a:xfrm>
          <a:prstGeom prst="rect">
            <a:avLst/>
          </a:prstGeom>
        </p:spPr>
      </p:pic>
      <p:pic>
        <p:nvPicPr>
          <p:cNvPr id="11" name="Picture 10">
            <a:extLst>
              <a:ext uri="{FF2B5EF4-FFF2-40B4-BE49-F238E27FC236}">
                <a16:creationId xmlns:a16="http://schemas.microsoft.com/office/drawing/2014/main" id="{934DE7D8-5FC8-9600-C790-C779660F0345}"/>
              </a:ext>
            </a:extLst>
          </p:cNvPr>
          <p:cNvPicPr>
            <a:picLocks noChangeAspect="1"/>
          </p:cNvPicPr>
          <p:nvPr userDrawn="1"/>
        </p:nvPicPr>
        <p:blipFill>
          <a:blip r:embed="rId4"/>
          <a:stretch>
            <a:fillRect/>
          </a:stretch>
        </p:blipFill>
        <p:spPr>
          <a:xfrm>
            <a:off x="8822408" y="5957601"/>
            <a:ext cx="2296696" cy="427292"/>
          </a:xfrm>
          <a:prstGeom prst="rect">
            <a:avLst/>
          </a:prstGeom>
        </p:spPr>
      </p:pic>
    </p:spTree>
    <p:extLst>
      <p:ext uri="{BB962C8B-B14F-4D97-AF65-F5344CB8AC3E}">
        <p14:creationId xmlns:p14="http://schemas.microsoft.com/office/powerpoint/2010/main" val="184876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on white">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EE76-E34B-0A7F-FE8B-892C636DCF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76E-821F-3D15-EFAB-D8397D2A59D0}"/>
              </a:ext>
            </a:extLst>
          </p:cNvPr>
          <p:cNvSpPr>
            <a:spLocks noGrp="1"/>
          </p:cNvSpPr>
          <p:nvPr>
            <p:ph idx="1"/>
          </p:nvPr>
        </p:nvSpPr>
        <p:spPr>
          <a:xfrm>
            <a:off x="914400" y="2377440"/>
            <a:ext cx="10204704"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0D19FAD-F309-68F5-A3B2-CDA3822D6BFC}"/>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CD65C983-B597-FAAA-70D7-6044492B9D8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25997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and two blocks content">
    <p:bg>
      <p:bgPr>
        <a:blipFill dpi="0" rotWithShape="1">
          <a:blip r:embed="rId2">
            <a:alphaModFix amt="537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p:txBody>
          <a:bodyPr/>
          <a:lstStyle>
            <a:lvl1pPr>
              <a:defRPr baseline="0">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61839-701E-49D1-765D-9055617C8968}"/>
              </a:ext>
            </a:extLst>
          </p:cNvPr>
          <p:cNvSpPr>
            <a:spLocks noGrp="1"/>
          </p:cNvSpPr>
          <p:nvPr>
            <p:ph sz="half" idx="2"/>
          </p:nvPr>
        </p:nvSpPr>
        <p:spPr>
          <a:xfrm>
            <a:off x="6248400" y="2377440"/>
            <a:ext cx="486613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D26C71CA-159A-0BB2-841A-831F2F95C663}"/>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18" name="Picture 17">
            <a:extLst>
              <a:ext uri="{FF2B5EF4-FFF2-40B4-BE49-F238E27FC236}">
                <a16:creationId xmlns:a16="http://schemas.microsoft.com/office/drawing/2014/main" id="{6DD3659B-9012-A08D-4FA1-7DFC29E74E4B}"/>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078900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left">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A6CB-1115-E3F6-9A68-2E81A61D9315}"/>
              </a:ext>
            </a:extLst>
          </p:cNvPr>
          <p:cNvSpPr>
            <a:spLocks noGrp="1"/>
          </p:cNvSpPr>
          <p:nvPr>
            <p:ph type="title"/>
          </p:nvPr>
        </p:nvSpPr>
        <p:spPr>
          <a:xfrm>
            <a:off x="914400" y="914400"/>
            <a:ext cx="4866132" cy="1188720"/>
          </a:xfrm>
        </p:spPr>
        <p:txBody>
          <a:bodyPr/>
          <a:lstStyle>
            <a:lvl1pPr>
              <a:lnSpc>
                <a:spcPct val="100000"/>
              </a:lnSpc>
              <a:defRPr>
                <a:solidFill>
                  <a:srgbClr val="3366CC"/>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15A43F7-FDBC-39D1-C8DA-A8E027F9ACD2}"/>
              </a:ext>
            </a:extLst>
          </p:cNvPr>
          <p:cNvSpPr>
            <a:spLocks noGrp="1"/>
          </p:cNvSpPr>
          <p:nvPr>
            <p:ph sz="half" idx="1"/>
          </p:nvPr>
        </p:nvSpPr>
        <p:spPr>
          <a:xfrm>
            <a:off x="914400" y="2377440"/>
            <a:ext cx="4866132" cy="2971800"/>
          </a:xfrm>
        </p:spPr>
        <p:txBody>
          <a:bodyPr/>
          <a:lstStyle>
            <a:lvl1pPr marL="228600" indent="-137160">
              <a:buClr>
                <a:srgbClr val="982068"/>
              </a:buClr>
              <a:buFont typeface="Arial" panose="020B0604020202020204" pitchFamily="34" charset="0"/>
              <a:buChar char="•"/>
              <a:defRPr/>
            </a:lvl1pPr>
            <a:lvl2pPr marL="685800" indent="-137160">
              <a:buClr>
                <a:srgbClr val="982068"/>
              </a:buClr>
              <a:buFont typeface="Arial" panose="020B0604020202020204" pitchFamily="34" charset="0"/>
              <a:buChar char="•"/>
              <a:defRPr/>
            </a:lvl2pPr>
            <a:lvl3pPr marL="1143000" indent="-137160">
              <a:buClr>
                <a:srgbClr val="982068"/>
              </a:buClr>
              <a:buFont typeface="Arial" panose="020B0604020202020204" pitchFamily="34" charset="0"/>
              <a:buChar char="•"/>
              <a:defRPr/>
            </a:lvl3pPr>
            <a:lvl4pPr marL="1600200" indent="-137160">
              <a:buClr>
                <a:srgbClr val="982068"/>
              </a:buClr>
              <a:buFont typeface="Arial" panose="020B0604020202020204" pitchFamily="34" charset="0"/>
              <a:buChar char="•"/>
              <a:defRPr/>
            </a:lvl4pPr>
            <a:lvl5pPr marL="2057400" indent="-137160">
              <a:buClr>
                <a:srgbClr val="98206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0E0A2ABB-85BC-8DE4-E128-C41838383781}"/>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8" name="Picture 7">
            <a:extLst>
              <a:ext uri="{FF2B5EF4-FFF2-40B4-BE49-F238E27FC236}">
                <a16:creationId xmlns:a16="http://schemas.microsoft.com/office/drawing/2014/main" id="{A85DB0B0-DFC7-330C-C468-9FD1B862B3B3}"/>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4281483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 white">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A8CFF-6142-FCF5-594F-85F8C6FC1CC9}"/>
              </a:ext>
            </a:extLst>
          </p:cNvPr>
          <p:cNvSpPr>
            <a:spLocks noGrp="1"/>
          </p:cNvSpPr>
          <p:nvPr>
            <p:ph type="title"/>
          </p:nvPr>
        </p:nvSpPr>
        <p:spPr/>
        <p:txBody>
          <a:bodyPr/>
          <a:lstStyle>
            <a:lvl1pPr>
              <a:defRPr>
                <a:solidFill>
                  <a:srgbClr val="3366CC"/>
                </a:solidFill>
              </a:defRPr>
            </a:lvl1pPr>
          </a:lstStyle>
          <a:p>
            <a:r>
              <a:rPr lang="en-US"/>
              <a:t>Click to edit Master title style</a:t>
            </a:r>
          </a:p>
        </p:txBody>
      </p:sp>
      <p:pic>
        <p:nvPicPr>
          <p:cNvPr id="5" name="Picture 4">
            <a:extLst>
              <a:ext uri="{FF2B5EF4-FFF2-40B4-BE49-F238E27FC236}">
                <a16:creationId xmlns:a16="http://schemas.microsoft.com/office/drawing/2014/main" id="{565436FE-1AD5-1155-9A51-2F9B050C690E}"/>
              </a:ext>
            </a:extLst>
          </p:cNvPr>
          <p:cNvPicPr>
            <a:picLocks noChangeAspect="1"/>
          </p:cNvPicPr>
          <p:nvPr userDrawn="1"/>
        </p:nvPicPr>
        <p:blipFill>
          <a:blip r:embed="rId3"/>
          <a:stretch>
            <a:fillRect/>
          </a:stretch>
        </p:blipFill>
        <p:spPr>
          <a:xfrm>
            <a:off x="8823960" y="5961888"/>
            <a:ext cx="2293620" cy="426720"/>
          </a:xfrm>
          <a:prstGeom prst="rect">
            <a:avLst/>
          </a:prstGeom>
        </p:spPr>
      </p:pic>
      <p:pic>
        <p:nvPicPr>
          <p:cNvPr id="7" name="Picture 6">
            <a:extLst>
              <a:ext uri="{FF2B5EF4-FFF2-40B4-BE49-F238E27FC236}">
                <a16:creationId xmlns:a16="http://schemas.microsoft.com/office/drawing/2014/main" id="{3B122182-C948-3EC4-4863-D95B981DFEF7}"/>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274551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 white">
    <p:bg>
      <p:bgPr>
        <a:blipFill dpi="0" rotWithShape="1">
          <a:blip r:embed="rId2">
            <a:alphaModFix amt="523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313C3-8F84-8917-4109-7D9EFE546E9C}"/>
              </a:ext>
            </a:extLst>
          </p:cNvPr>
          <p:cNvPicPr>
            <a:picLocks noChangeAspect="1"/>
          </p:cNvPicPr>
          <p:nvPr userDrawn="1"/>
        </p:nvPicPr>
        <p:blipFill>
          <a:blip r:embed="rId3"/>
          <a:stretch>
            <a:fillRect/>
          </a:stretch>
        </p:blipFill>
        <p:spPr>
          <a:xfrm>
            <a:off x="8823960" y="5961888"/>
            <a:ext cx="2293620" cy="426720"/>
          </a:xfrm>
          <a:prstGeom prst="rect">
            <a:avLst/>
          </a:prstGeom>
          <a:noFill/>
        </p:spPr>
      </p:pic>
      <p:pic>
        <p:nvPicPr>
          <p:cNvPr id="5" name="Picture 4">
            <a:extLst>
              <a:ext uri="{FF2B5EF4-FFF2-40B4-BE49-F238E27FC236}">
                <a16:creationId xmlns:a16="http://schemas.microsoft.com/office/drawing/2014/main" id="{CA1B790C-F7CC-1ACD-A33A-6201B2F81B3D}"/>
              </a:ext>
            </a:extLst>
          </p:cNvPr>
          <p:cNvPicPr>
            <a:picLocks noChangeAspect="1"/>
          </p:cNvPicPr>
          <p:nvPr userDrawn="1"/>
        </p:nvPicPr>
        <p:blipFill>
          <a:blip r:embed="rId4"/>
          <a:stretch>
            <a:fillRect/>
          </a:stretch>
        </p:blipFill>
        <p:spPr>
          <a:xfrm>
            <a:off x="914400" y="6035040"/>
            <a:ext cx="1802130" cy="300990"/>
          </a:xfrm>
          <a:prstGeom prst="rect">
            <a:avLst/>
          </a:prstGeom>
        </p:spPr>
      </p:pic>
    </p:spTree>
    <p:extLst>
      <p:ext uri="{BB962C8B-B14F-4D97-AF65-F5344CB8AC3E}">
        <p14:creationId xmlns:p14="http://schemas.microsoft.com/office/powerpoint/2010/main" val="31322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72AB5-2D61-E791-3C5A-2889D3855DD7}"/>
              </a:ext>
            </a:extLst>
          </p:cNvPr>
          <p:cNvSpPr>
            <a:spLocks noGrp="1"/>
          </p:cNvSpPr>
          <p:nvPr>
            <p:ph type="title"/>
          </p:nvPr>
        </p:nvSpPr>
        <p:spPr>
          <a:xfrm>
            <a:off x="914400" y="914400"/>
            <a:ext cx="10200132" cy="1188720"/>
          </a:xfrm>
          <a:prstGeom prst="rect">
            <a:avLst/>
          </a:prstGeom>
          <a:noFill/>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B622004-5CF5-C111-0323-2D4DC3F09205}"/>
              </a:ext>
            </a:extLst>
          </p:cNvPr>
          <p:cNvSpPr>
            <a:spLocks noGrp="1"/>
          </p:cNvSpPr>
          <p:nvPr>
            <p:ph type="body" idx="1"/>
          </p:nvPr>
        </p:nvSpPr>
        <p:spPr>
          <a:xfrm>
            <a:off x="914400" y="2377440"/>
            <a:ext cx="10204704" cy="32004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5389375"/>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55" r:id="rId3"/>
    <p:sldLayoutId id="2147483650" r:id="rId4"/>
    <p:sldLayoutId id="2147483656" r:id="rId5"/>
    <p:sldLayoutId id="2147483652" r:id="rId6"/>
    <p:sldLayoutId id="2147483659" r:id="rId7"/>
    <p:sldLayoutId id="2147483654" r:id="rId8"/>
    <p:sldLayoutId id="2147483663" r:id="rId9"/>
    <p:sldLayoutId id="2147483665" r:id="rId10"/>
  </p:sldLayoutIdLst>
  <p:txStyles>
    <p:title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p:titleStyle>
    <p:bodyStyle>
      <a:lvl1pPr marL="228600" indent="-137160" algn="l" defTabSz="914400" rtl="0" eaLnBrk="1" latinLnBrk="0" hangingPunct="1">
        <a:lnSpc>
          <a:spcPct val="110000"/>
        </a:lnSpc>
        <a:spcBef>
          <a:spcPts val="10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1pPr>
      <a:lvl2pPr marL="6858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2pPr>
      <a:lvl3pPr marL="11430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3pPr>
      <a:lvl4pPr marL="16002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4pPr>
      <a:lvl5pPr marL="2057400" indent="-137160" algn="l" defTabSz="914400" rtl="0" eaLnBrk="1" latinLnBrk="0" hangingPunct="1">
        <a:lnSpc>
          <a:spcPct val="110000"/>
        </a:lnSpc>
        <a:spcBef>
          <a:spcPts val="500"/>
        </a:spcBef>
        <a:spcAft>
          <a:spcPts val="600"/>
        </a:spcAft>
        <a:buClr>
          <a:srgbClr val="F28041"/>
        </a:buClr>
        <a:buSzPct val="90000"/>
        <a:buFont typeface="Arial" panose="020B0604020202020204" pitchFamily="34" charset="0"/>
        <a:buChar char="•"/>
        <a:defRPr sz="2000" b="0" i="0" kern="1200">
          <a:solidFill>
            <a:srgbClr val="505050"/>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4.sv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4F_3805FE68.xm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8.sv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87A8-7650-D4F0-9EDB-4B95E777F372}"/>
              </a:ext>
            </a:extLst>
          </p:cNvPr>
          <p:cNvSpPr>
            <a:spLocks noGrp="1"/>
          </p:cNvSpPr>
          <p:nvPr>
            <p:ph type="title"/>
          </p:nvPr>
        </p:nvSpPr>
        <p:spPr>
          <a:xfrm>
            <a:off x="914400" y="2560320"/>
            <a:ext cx="10204704" cy="1371600"/>
          </a:xfrm>
        </p:spPr>
        <p:txBody>
          <a:bodyPr/>
          <a:lstStyle/>
          <a:p>
            <a:r>
              <a:rPr lang="en-US">
                <a:solidFill>
                  <a:schemeClr val="accent2"/>
                </a:solidFill>
                <a:latin typeface="Lato Black"/>
                <a:ea typeface="Lato Black"/>
                <a:cs typeface="Lato Black"/>
              </a:rPr>
              <a:t>Unlocking Federal Resources to Future-Proof Local Governments </a:t>
            </a:r>
          </a:p>
        </p:txBody>
      </p:sp>
      <p:sp>
        <p:nvSpPr>
          <p:cNvPr id="3" name="Text Placeholder 2">
            <a:extLst>
              <a:ext uri="{FF2B5EF4-FFF2-40B4-BE49-F238E27FC236}">
                <a16:creationId xmlns:a16="http://schemas.microsoft.com/office/drawing/2014/main" id="{22B506AA-AA05-1CC8-9D9A-F47235C90F53}"/>
              </a:ext>
            </a:extLst>
          </p:cNvPr>
          <p:cNvSpPr>
            <a:spLocks noGrp="1"/>
          </p:cNvSpPr>
          <p:nvPr>
            <p:ph type="body" idx="1"/>
          </p:nvPr>
        </p:nvSpPr>
        <p:spPr>
          <a:xfrm>
            <a:off x="914400" y="4297680"/>
            <a:ext cx="10204704" cy="1010590"/>
          </a:xfrm>
        </p:spPr>
        <p:txBody>
          <a:bodyPr/>
          <a:lstStyle/>
          <a:p>
            <a:r>
              <a:rPr lang="en-US"/>
              <a:t>Kristi More, TFG Managing Partner of Grants</a:t>
            </a:r>
          </a:p>
          <a:p>
            <a:r>
              <a:rPr lang="en-US"/>
              <a:t>Leigh Fanning, TFG Grants Specialist</a:t>
            </a:r>
          </a:p>
        </p:txBody>
      </p:sp>
    </p:spTree>
    <p:extLst>
      <p:ext uri="{BB962C8B-B14F-4D97-AF65-F5344CB8AC3E}">
        <p14:creationId xmlns:p14="http://schemas.microsoft.com/office/powerpoint/2010/main" val="387537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DBB09-70C9-B61F-1108-9EE9FB7A22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C7DA7F-8C45-D5F9-E213-DAAC0B3E445F}"/>
              </a:ext>
            </a:extLst>
          </p:cNvPr>
          <p:cNvSpPr>
            <a:spLocks noGrp="1"/>
          </p:cNvSpPr>
          <p:nvPr>
            <p:ph type="title"/>
          </p:nvPr>
        </p:nvSpPr>
        <p:spPr>
          <a:xfrm>
            <a:off x="623775" y="365760"/>
            <a:ext cx="11433545" cy="1645920"/>
          </a:xfrm>
        </p:spPr>
        <p:txBody>
          <a:bodyPr anchor="t">
            <a:normAutofit/>
          </a:bodyPr>
          <a:lstStyle/>
          <a:p>
            <a:r>
              <a:rPr lang="en-US" sz="4400">
                <a:solidFill>
                  <a:schemeClr val="bg1"/>
                </a:solidFill>
              </a:rPr>
              <a:t>Steps to Federal Funding Success</a:t>
            </a:r>
          </a:p>
        </p:txBody>
      </p:sp>
      <p:sp>
        <p:nvSpPr>
          <p:cNvPr id="16" name="Text Placeholder 15">
            <a:extLst>
              <a:ext uri="{FF2B5EF4-FFF2-40B4-BE49-F238E27FC236}">
                <a16:creationId xmlns:a16="http://schemas.microsoft.com/office/drawing/2014/main" id="{A0B2816D-9C74-7D0D-F97A-AF0ED437A516}"/>
              </a:ext>
            </a:extLst>
          </p:cNvPr>
          <p:cNvSpPr>
            <a:spLocks noGrp="1"/>
          </p:cNvSpPr>
          <p:nvPr>
            <p:ph type="body" idx="1"/>
          </p:nvPr>
        </p:nvSpPr>
        <p:spPr/>
        <p:txBody>
          <a:bodyPr/>
          <a:lstStyle/>
          <a:p>
            <a:endParaRPr lang="en-US"/>
          </a:p>
        </p:txBody>
      </p:sp>
      <p:grpSp>
        <p:nvGrpSpPr>
          <p:cNvPr id="3" name="Group 2">
            <a:extLst>
              <a:ext uri="{FF2B5EF4-FFF2-40B4-BE49-F238E27FC236}">
                <a16:creationId xmlns:a16="http://schemas.microsoft.com/office/drawing/2014/main" id="{314F2EDB-A04E-1EDC-623C-4BF9D6A49410}"/>
              </a:ext>
            </a:extLst>
          </p:cNvPr>
          <p:cNvGrpSpPr/>
          <p:nvPr/>
        </p:nvGrpSpPr>
        <p:grpSpPr>
          <a:xfrm>
            <a:off x="627914" y="1317019"/>
            <a:ext cx="10940311" cy="4352261"/>
            <a:chOff x="723014" y="1360967"/>
            <a:chExt cx="10940311" cy="4352261"/>
          </a:xfrm>
        </p:grpSpPr>
        <p:sp>
          <p:nvSpPr>
            <p:cNvPr id="7" name="Freeform: Shape 6">
              <a:extLst>
                <a:ext uri="{FF2B5EF4-FFF2-40B4-BE49-F238E27FC236}">
                  <a16:creationId xmlns:a16="http://schemas.microsoft.com/office/drawing/2014/main" id="{0D42A2E7-A151-3DE9-5228-0C3F3BA6739F}"/>
                </a:ext>
              </a:extLst>
            </p:cNvPr>
            <p:cNvSpPr/>
            <p:nvPr/>
          </p:nvSpPr>
          <p:spPr>
            <a:xfrm>
              <a:off x="4406287"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solidFill>
              <a:schemeClr val="bg1"/>
            </a:solidFill>
            <a:ln>
              <a:no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latin typeface="Lato Black" panose="020F0502020204030203" pitchFamily="34" charset="0"/>
                  <a:ea typeface="Lato Black" panose="020F0502020204030203" pitchFamily="34" charset="0"/>
                  <a:cs typeface="Lato Black" panose="020F0502020204030203" pitchFamily="34" charset="0"/>
                </a:rPr>
                <a:t>Stay Informed</a:t>
              </a:r>
              <a:endParaRPr lang="en-US" sz="3000" kern="1200">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t>Review </a:t>
              </a:r>
              <a:r>
                <a:rPr lang="en-US" sz="2000" b="0" kern="1200" baseline="0"/>
                <a:t>f</a:t>
              </a:r>
              <a:r>
                <a:rPr lang="en-US" sz="2000" kern="1200" baseline="0"/>
                <a:t>unding opportunities</a:t>
              </a:r>
              <a:endParaRPr lang="en-US" sz="2000" kern="1200"/>
            </a:p>
            <a:p>
              <a:pPr marL="228600" lvl="1" indent="-228600" algn="l" defTabSz="889000">
                <a:lnSpc>
                  <a:spcPct val="90000"/>
                </a:lnSpc>
                <a:spcBef>
                  <a:spcPct val="0"/>
                </a:spcBef>
                <a:spcAft>
                  <a:spcPct val="15000"/>
                </a:spcAft>
                <a:buChar char="•"/>
              </a:pPr>
              <a:r>
                <a:rPr lang="en-US" sz="2000" b="1" kern="1200" baseline="0"/>
                <a:t>Unlock </a:t>
              </a:r>
              <a:r>
                <a:rPr lang="en-US" sz="2000" kern="1200" baseline="0"/>
                <a:t>access to successful applications</a:t>
              </a:r>
              <a:endParaRPr lang="en-US" sz="2000" kern="1200"/>
            </a:p>
          </p:txBody>
        </p:sp>
        <p:sp>
          <p:nvSpPr>
            <p:cNvPr id="4" name="Rectangle 3">
              <a:extLst>
                <a:ext uri="{FF2B5EF4-FFF2-40B4-BE49-F238E27FC236}">
                  <a16:creationId xmlns:a16="http://schemas.microsoft.com/office/drawing/2014/main" id="{C5A82590-BA6D-6638-F54E-36165110D073}"/>
                </a:ext>
              </a:extLst>
            </p:cNvPr>
            <p:cNvSpPr/>
            <p:nvPr/>
          </p:nvSpPr>
          <p:spPr>
            <a:xfrm>
              <a:off x="723014" y="1360967"/>
              <a:ext cx="10940311" cy="4352261"/>
            </a:xfrm>
            <a:prstGeom prst="rect">
              <a:avLst/>
            </a:prstGeom>
            <a:noFill/>
            <a:ln w="9525" cap="flat" cmpd="sng" algn="ctr">
              <a:noFill/>
              <a:prstDash val="solid"/>
              <a:round/>
              <a:headEnd type="none" w="med" len="med"/>
              <a:tailEnd type="none" w="med" len="med"/>
            </a:ln>
          </p:spPr>
          <p:txBody>
            <a:bodyPr/>
            <a:lstStyle/>
            <a:p>
              <a:endParaRPr lang="en-US"/>
            </a:p>
          </p:txBody>
        </p:sp>
        <p:sp>
          <p:nvSpPr>
            <p:cNvPr id="5" name="Freeform: Shape 4">
              <a:extLst>
                <a:ext uri="{FF2B5EF4-FFF2-40B4-BE49-F238E27FC236}">
                  <a16:creationId xmlns:a16="http://schemas.microsoft.com/office/drawing/2014/main" id="{18D740E3-6EDF-66A3-306F-FE82AB4AAFBB}"/>
                </a:ext>
              </a:extLst>
            </p:cNvPr>
            <p:cNvSpPr/>
            <p:nvPr/>
          </p:nvSpPr>
          <p:spPr>
            <a:xfrm>
              <a:off x="725311"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solidFill>
              <a:schemeClr val="accent3">
                <a:lumMod val="60000"/>
                <a:lumOff val="40000"/>
              </a:schemeClr>
            </a:solid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solidFill>
                    <a:schemeClr val="accent3">
                      <a:lumMod val="75000"/>
                    </a:schemeClr>
                  </a:solidFill>
                  <a:latin typeface="Lato Black" panose="020F0502020204030203" pitchFamily="34" charset="0"/>
                  <a:ea typeface="Lato Black" panose="020F0502020204030203" pitchFamily="34" charset="0"/>
                  <a:cs typeface="Lato Black" panose="020F0502020204030203" pitchFamily="34" charset="0"/>
                </a:rPr>
                <a:t>Develop a Plan</a:t>
              </a:r>
              <a:endParaRPr lang="en-US" sz="3000" kern="1200">
                <a:solidFill>
                  <a:schemeClr val="accent3">
                    <a:lumMod val="75000"/>
                  </a:schemeClr>
                </a:solidFill>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solidFill>
                    <a:schemeClr val="accent3">
                      <a:lumMod val="75000"/>
                    </a:schemeClr>
                  </a:solidFill>
                </a:rPr>
                <a:t>Identify </a:t>
              </a:r>
              <a:r>
                <a:rPr lang="en-US" sz="2000" kern="1200" baseline="0">
                  <a:solidFill>
                    <a:schemeClr val="accent3">
                      <a:lumMod val="75000"/>
                    </a:schemeClr>
                  </a:solidFill>
                </a:rPr>
                <a:t>priority projects</a:t>
              </a:r>
              <a:endParaRPr lang="en-US" sz="2000" kern="1200">
                <a:solidFill>
                  <a:schemeClr val="accent3">
                    <a:lumMod val="75000"/>
                  </a:schemeClr>
                </a:solidFill>
              </a:endParaRPr>
            </a:p>
            <a:p>
              <a:pPr marL="228600" lvl="1" indent="-228600" algn="l" defTabSz="889000">
                <a:lnSpc>
                  <a:spcPct val="90000"/>
                </a:lnSpc>
                <a:spcBef>
                  <a:spcPct val="0"/>
                </a:spcBef>
                <a:spcAft>
                  <a:spcPct val="15000"/>
                </a:spcAft>
                <a:buChar char="•"/>
              </a:pPr>
              <a:r>
                <a:rPr lang="en-US" sz="2000" b="1" kern="1200" baseline="0">
                  <a:solidFill>
                    <a:schemeClr val="accent3">
                      <a:lumMod val="75000"/>
                    </a:schemeClr>
                  </a:solidFill>
                </a:rPr>
                <a:t>Perform a </a:t>
              </a:r>
              <a:r>
                <a:rPr lang="en-US" sz="2000" kern="1200" baseline="0">
                  <a:solidFill>
                    <a:schemeClr val="accent3">
                      <a:lumMod val="75000"/>
                    </a:schemeClr>
                  </a:solidFill>
                </a:rPr>
                <a:t>strategic assessment</a:t>
              </a:r>
              <a:endParaRPr lang="en-US" sz="2000" kern="1200">
                <a:solidFill>
                  <a:schemeClr val="accent3">
                    <a:lumMod val="75000"/>
                  </a:schemeClr>
                </a:solidFill>
              </a:endParaRPr>
            </a:p>
          </p:txBody>
        </p:sp>
        <p:sp>
          <p:nvSpPr>
            <p:cNvPr id="6" name="Oval 5" descr="Badge 1 with solid fill">
              <a:extLst>
                <a:ext uri="{FF2B5EF4-FFF2-40B4-BE49-F238E27FC236}">
                  <a16:creationId xmlns:a16="http://schemas.microsoft.com/office/drawing/2014/main" id="{F45C79CD-F5C5-9C68-5664-8C8868C51976}"/>
                </a:ext>
              </a:extLst>
            </p:cNvPr>
            <p:cNvSpPr/>
            <p:nvPr/>
          </p:nvSpPr>
          <p:spPr>
            <a:xfrm>
              <a:off x="1787541" y="1622102"/>
              <a:ext cx="1449302" cy="1449302"/>
            </a:xfrm>
            <a:prstGeom prst="ellipse">
              <a:avLst/>
            </a:prstGeom>
            <a:blipFill>
              <a:blip r:embed="rId2">
                <a:extLst>
                  <a:ext uri="{96DAC541-7B7A-43D3-8B79-37D633B846F1}">
                    <asvg:svgBlip xmlns:asvg="http://schemas.microsoft.com/office/drawing/2016/SVG/main" r:embed="rId3"/>
                  </a:ext>
                </a:extLst>
              </a:blip>
              <a:srcRect/>
              <a:stretch>
                <a:fillRect/>
              </a:stretch>
            </a:blipFill>
            <a:ln>
              <a:solidFill>
                <a:schemeClr val="accent3">
                  <a:lumMod val="75000"/>
                </a:schemeClr>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Oval 7" descr="Badge with solid fill">
              <a:extLst>
                <a:ext uri="{FF2B5EF4-FFF2-40B4-BE49-F238E27FC236}">
                  <a16:creationId xmlns:a16="http://schemas.microsoft.com/office/drawing/2014/main" id="{A26C4DEC-5E8F-2B83-2364-4BC42BD6156F}"/>
                </a:ext>
              </a:extLst>
            </p:cNvPr>
            <p:cNvSpPr/>
            <p:nvPr/>
          </p:nvSpPr>
          <p:spPr>
            <a:xfrm>
              <a:off x="5468518" y="1622102"/>
              <a:ext cx="1449302" cy="1449302"/>
            </a:xfrm>
            <a:prstGeom prst="ellipse">
              <a:avLst/>
            </a:prstGeom>
            <a:blipFill>
              <a:blip r:embed="rId4">
                <a:extLst>
                  <a:ext uri="{96DAC541-7B7A-43D3-8B79-37D633B846F1}">
                    <asvg:svgBlip xmlns:asvg="http://schemas.microsoft.com/office/drawing/2016/SVG/main" r:embed="rId5"/>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3EEA3848-47FE-4CB5-5206-759218E1C2D7}"/>
                </a:ext>
              </a:extLst>
            </p:cNvPr>
            <p:cNvSpPr/>
            <p:nvPr/>
          </p:nvSpPr>
          <p:spPr>
            <a:xfrm>
              <a:off x="8089562"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solidFill>
              <a:schemeClr val="accent3">
                <a:lumMod val="60000"/>
                <a:lumOff val="40000"/>
              </a:schemeClr>
            </a:solid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solidFill>
                    <a:schemeClr val="accent3">
                      <a:lumMod val="75000"/>
                    </a:schemeClr>
                  </a:solidFill>
                  <a:latin typeface="Lato Black" panose="020F0502020204030203" pitchFamily="34" charset="0"/>
                  <a:ea typeface="Lato Black" panose="020F0502020204030203" pitchFamily="34" charset="0"/>
                  <a:cs typeface="Lato Black" panose="020F0502020204030203" pitchFamily="34" charset="0"/>
                </a:rPr>
                <a:t>Get Connected</a:t>
              </a:r>
              <a:endParaRPr lang="en-US" sz="3000" kern="1200">
                <a:solidFill>
                  <a:schemeClr val="accent3">
                    <a:lumMod val="75000"/>
                  </a:schemeClr>
                </a:solidFill>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solidFill>
                    <a:schemeClr val="accent3">
                      <a:lumMod val="75000"/>
                    </a:schemeClr>
                  </a:solidFill>
                </a:rPr>
                <a:t>Build </a:t>
              </a:r>
              <a:r>
                <a:rPr lang="en-US" sz="2000" kern="1200" baseline="0">
                  <a:solidFill>
                    <a:schemeClr val="accent3">
                      <a:lumMod val="75000"/>
                    </a:schemeClr>
                  </a:solidFill>
                </a:rPr>
                <a:t>relationships with agencies and partners</a:t>
              </a:r>
              <a:endParaRPr lang="en-US" sz="2000" kern="1200">
                <a:solidFill>
                  <a:schemeClr val="accent3">
                    <a:lumMod val="75000"/>
                  </a:schemeClr>
                </a:solidFill>
              </a:endParaRPr>
            </a:p>
            <a:p>
              <a:pPr marL="228600" lvl="1" indent="-228600" algn="l" defTabSz="889000">
                <a:lnSpc>
                  <a:spcPct val="90000"/>
                </a:lnSpc>
                <a:spcBef>
                  <a:spcPct val="0"/>
                </a:spcBef>
                <a:spcAft>
                  <a:spcPct val="15000"/>
                </a:spcAft>
                <a:buChar char="•"/>
              </a:pPr>
              <a:r>
                <a:rPr lang="en-US" sz="2000" b="1" kern="1200" baseline="0">
                  <a:solidFill>
                    <a:schemeClr val="accent3">
                      <a:lumMod val="75000"/>
                    </a:schemeClr>
                  </a:solidFill>
                </a:rPr>
                <a:t>Position and vet </a:t>
              </a:r>
              <a:r>
                <a:rPr lang="en-US" sz="2000" kern="1200" baseline="0">
                  <a:solidFill>
                    <a:schemeClr val="accent3">
                      <a:lumMod val="75000"/>
                    </a:schemeClr>
                  </a:solidFill>
                </a:rPr>
                <a:t>project for success</a:t>
              </a:r>
              <a:endParaRPr lang="en-US" sz="2000" kern="1200">
                <a:solidFill>
                  <a:schemeClr val="accent3">
                    <a:lumMod val="75000"/>
                  </a:schemeClr>
                </a:solidFill>
              </a:endParaRPr>
            </a:p>
          </p:txBody>
        </p:sp>
        <p:sp>
          <p:nvSpPr>
            <p:cNvPr id="10" name="Oval 9" descr="Badge 3 with solid fill">
              <a:extLst>
                <a:ext uri="{FF2B5EF4-FFF2-40B4-BE49-F238E27FC236}">
                  <a16:creationId xmlns:a16="http://schemas.microsoft.com/office/drawing/2014/main" id="{DEE0255D-825C-36CE-DE1E-DA04966232FA}"/>
                </a:ext>
              </a:extLst>
            </p:cNvPr>
            <p:cNvSpPr/>
            <p:nvPr/>
          </p:nvSpPr>
          <p:spPr>
            <a:xfrm>
              <a:off x="9149494" y="1622102"/>
              <a:ext cx="1449302" cy="1449302"/>
            </a:xfrm>
            <a:prstGeom prst="ellipse">
              <a:avLst/>
            </a:prstGeom>
            <a:blipFill>
              <a:blip r:embed="rId6">
                <a:extLst>
                  <a:ext uri="{96DAC541-7B7A-43D3-8B79-37D633B846F1}">
                    <asvg:svgBlip xmlns:asvg="http://schemas.microsoft.com/office/drawing/2016/SVG/main" r:embed="rId7"/>
                  </a:ext>
                </a:extLst>
              </a:blip>
              <a:srcRect/>
              <a:stretch>
                <a:fillRect/>
              </a:stretch>
            </a:blipFill>
            <a:ln>
              <a:solidFill>
                <a:schemeClr val="accent3">
                  <a:lumMod val="75000"/>
                </a:schemeClr>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23819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1521422"/>
            <a:ext cx="10200132" cy="581698"/>
          </a:xfrm>
          <a:prstGeom prst="rect">
            <a:avLst/>
          </a:prstGeom>
        </p:spPr>
        <p:txBody>
          <a:bodyPr vert="horz" wrap="square" lIns="0" tIns="137160" rIns="0" bIns="0" rtlCol="0">
            <a:spAutoFit/>
          </a:bodyPr>
          <a:lstStyle/>
          <a:p>
            <a:pPr marL="12700" marR="5080">
              <a:lnSpc>
                <a:spcPct val="80000"/>
              </a:lnSpc>
              <a:spcBef>
                <a:spcPts val="1080"/>
              </a:spcBef>
            </a:pPr>
            <a:r>
              <a:rPr lang="en-US">
                <a:solidFill>
                  <a:schemeClr val="accent2"/>
                </a:solidFill>
              </a:rPr>
              <a:t>Grant Funding  Search Tools</a:t>
            </a:r>
          </a:p>
        </p:txBody>
      </p:sp>
      <p:sp>
        <p:nvSpPr>
          <p:cNvPr id="3" name="Content Placeholder 2">
            <a:extLst>
              <a:ext uri="{FF2B5EF4-FFF2-40B4-BE49-F238E27FC236}">
                <a16:creationId xmlns:a16="http://schemas.microsoft.com/office/drawing/2014/main" id="{C82E2667-AB50-CBD6-CEF5-667F8FFD7B01}"/>
              </a:ext>
            </a:extLst>
          </p:cNvPr>
          <p:cNvSpPr>
            <a:spLocks noGrp="1"/>
          </p:cNvSpPr>
          <p:nvPr>
            <p:ph sz="half" idx="1"/>
          </p:nvPr>
        </p:nvSpPr>
        <p:spPr/>
        <p:txBody>
          <a:bodyPr/>
          <a:lstStyle/>
          <a:p>
            <a:pPr marL="355600" indent="-342900">
              <a:lnSpc>
                <a:spcPct val="100000"/>
              </a:lnSpc>
              <a:spcBef>
                <a:spcPts val="100"/>
              </a:spcBef>
              <a:buClr>
                <a:schemeClr val="tx2"/>
              </a:buClr>
              <a:buFont typeface="Arial"/>
              <a:buChar char="•"/>
              <a:tabLst>
                <a:tab pos="354965" algn="l"/>
                <a:tab pos="355600" algn="l"/>
              </a:tabLst>
            </a:pPr>
            <a:r>
              <a:rPr lang="en-US">
                <a:latin typeface="+mn-lt"/>
              </a:rPr>
              <a:t>Grants.gov</a:t>
            </a:r>
          </a:p>
          <a:p>
            <a:pPr marL="697865" lvl="1" indent="-342900">
              <a:lnSpc>
                <a:spcPct val="100000"/>
              </a:lnSpc>
              <a:spcBef>
                <a:spcPts val="50"/>
              </a:spcBef>
              <a:buClr>
                <a:schemeClr val="tx2"/>
              </a:buClr>
              <a:buFont typeface="Courier New" panose="02070309020205020404" pitchFamily="49" charset="0"/>
              <a:buChar char="o"/>
              <a:tabLst>
                <a:tab pos="697865" algn="l"/>
                <a:tab pos="698500" algn="l"/>
              </a:tabLst>
            </a:pPr>
            <a:r>
              <a:rPr lang="en-US" sz="1400">
                <a:latin typeface="+mn-lt"/>
              </a:rPr>
              <a:t>Federal grants only</a:t>
            </a:r>
          </a:p>
          <a:p>
            <a:pPr marL="355600" indent="-342900">
              <a:lnSpc>
                <a:spcPct val="100000"/>
              </a:lnSpc>
              <a:spcBef>
                <a:spcPts val="190"/>
              </a:spcBef>
              <a:buClr>
                <a:schemeClr val="tx2"/>
              </a:buClr>
              <a:buFont typeface="Arial"/>
              <a:buChar char="•"/>
              <a:tabLst>
                <a:tab pos="354965" algn="l"/>
                <a:tab pos="355600" algn="l"/>
              </a:tabLst>
            </a:pPr>
            <a:r>
              <a:rPr lang="en-US">
                <a:latin typeface="+mn-lt"/>
              </a:rPr>
              <a:t>Federal Register</a:t>
            </a:r>
          </a:p>
          <a:p>
            <a:pPr marL="697865" lvl="1" indent="-342900">
              <a:lnSpc>
                <a:spcPct val="100000"/>
              </a:lnSpc>
              <a:spcBef>
                <a:spcPts val="50"/>
              </a:spcBef>
              <a:buClr>
                <a:schemeClr val="tx2"/>
              </a:buClr>
              <a:buFont typeface="Courier New" panose="02070309020205020404" pitchFamily="49" charset="0"/>
              <a:buChar char="o"/>
              <a:tabLst>
                <a:tab pos="697865" algn="l"/>
                <a:tab pos="698500" algn="l"/>
              </a:tabLst>
            </a:pPr>
            <a:r>
              <a:rPr lang="en-US" sz="1400">
                <a:latin typeface="+mn-lt"/>
              </a:rPr>
              <a:t>Federal grants only</a:t>
            </a:r>
          </a:p>
          <a:p>
            <a:pPr marL="354965" marR="5080" indent="-342900">
              <a:lnSpc>
                <a:spcPts val="2300"/>
              </a:lnSpc>
              <a:spcBef>
                <a:spcPts val="750"/>
              </a:spcBef>
              <a:buClr>
                <a:schemeClr val="tx2"/>
              </a:buClr>
              <a:buFont typeface="Arial"/>
              <a:buChar char="•"/>
              <a:tabLst>
                <a:tab pos="354965" algn="l"/>
                <a:tab pos="355600" algn="l"/>
              </a:tabLst>
            </a:pPr>
            <a:r>
              <a:rPr lang="en-US">
                <a:latin typeface="+mn-lt"/>
              </a:rPr>
              <a:t>Government/Funding Agency  Websites and Listservs</a:t>
            </a:r>
          </a:p>
          <a:p>
            <a:pPr marL="697865" lvl="1" indent="-342900">
              <a:lnSpc>
                <a:spcPct val="100000"/>
              </a:lnSpc>
              <a:spcBef>
                <a:spcPts val="70"/>
              </a:spcBef>
              <a:buClr>
                <a:schemeClr val="tx2"/>
              </a:buClr>
              <a:buFont typeface="Courier New" panose="02070309020205020404" pitchFamily="49" charset="0"/>
              <a:buChar char="o"/>
              <a:tabLst>
                <a:tab pos="697865" algn="l"/>
                <a:tab pos="698500" algn="l"/>
              </a:tabLst>
            </a:pPr>
            <a:r>
              <a:rPr lang="en-US" sz="1400">
                <a:latin typeface="+mn-lt"/>
              </a:rPr>
              <a:t>All grants</a:t>
            </a:r>
          </a:p>
        </p:txBody>
      </p:sp>
      <p:sp>
        <p:nvSpPr>
          <p:cNvPr id="5" name="Content Placeholder 4">
            <a:extLst>
              <a:ext uri="{FF2B5EF4-FFF2-40B4-BE49-F238E27FC236}">
                <a16:creationId xmlns:a16="http://schemas.microsoft.com/office/drawing/2014/main" id="{A0CBFBF5-407F-1578-5EA9-9E065F554B0B}"/>
              </a:ext>
            </a:extLst>
          </p:cNvPr>
          <p:cNvSpPr>
            <a:spLocks noGrp="1"/>
          </p:cNvSpPr>
          <p:nvPr>
            <p:ph sz="half" idx="2"/>
          </p:nvPr>
        </p:nvSpPr>
        <p:spPr/>
        <p:txBody>
          <a:bodyPr/>
          <a:lstStyle/>
          <a:p>
            <a:pPr marL="355600" indent="-342900">
              <a:lnSpc>
                <a:spcPct val="100000"/>
              </a:lnSpc>
              <a:spcBef>
                <a:spcPts val="190"/>
              </a:spcBef>
              <a:buClr>
                <a:schemeClr val="tx2"/>
              </a:buClr>
              <a:buFont typeface="Arial"/>
              <a:buChar char="•"/>
              <a:tabLst>
                <a:tab pos="354965" algn="l"/>
                <a:tab pos="355600" algn="l"/>
              </a:tabLst>
            </a:pPr>
            <a:r>
              <a:rPr lang="en-US">
                <a:latin typeface="+mn-lt"/>
                <a:ea typeface="Lato"/>
                <a:cs typeface="Lato"/>
              </a:rPr>
              <a:t>Candid’s Foundation Directory</a:t>
            </a:r>
          </a:p>
          <a:p>
            <a:pPr marL="697865" lvl="1" indent="-342900">
              <a:lnSpc>
                <a:spcPct val="100000"/>
              </a:lnSpc>
              <a:spcBef>
                <a:spcPts val="450"/>
              </a:spcBef>
              <a:buClr>
                <a:schemeClr val="tx2"/>
              </a:buClr>
              <a:buFont typeface="Courier New" panose="02070309020205020404" pitchFamily="49" charset="0"/>
              <a:buChar char="o"/>
              <a:tabLst>
                <a:tab pos="697865" algn="l"/>
                <a:tab pos="698500" algn="l"/>
              </a:tabLst>
            </a:pPr>
            <a:r>
              <a:rPr lang="en-US" sz="1400">
                <a:latin typeface="+mn-lt"/>
                <a:ea typeface="Lato"/>
                <a:cs typeface="Lato"/>
              </a:rPr>
              <a:t>Foundation grants only</a:t>
            </a:r>
          </a:p>
          <a:p>
            <a:pPr marL="355600" indent="-342900">
              <a:lnSpc>
                <a:spcPct val="100000"/>
              </a:lnSpc>
              <a:spcBef>
                <a:spcPts val="195"/>
              </a:spcBef>
              <a:buClr>
                <a:schemeClr val="tx2"/>
              </a:buClr>
              <a:buFont typeface="Arial"/>
              <a:buChar char="•"/>
              <a:tabLst>
                <a:tab pos="354965" algn="l"/>
                <a:tab pos="355600" algn="l"/>
              </a:tabLst>
            </a:pPr>
            <a:r>
              <a:rPr lang="en-US">
                <a:latin typeface="+mn-lt"/>
                <a:ea typeface="Lato"/>
                <a:cs typeface="Lato"/>
              </a:rPr>
              <a:t>GuideStar</a:t>
            </a:r>
            <a:endParaRPr lang="en-US">
              <a:latin typeface="+mn-lt"/>
            </a:endParaRPr>
          </a:p>
          <a:p>
            <a:pPr marL="697865" marR="5080" indent="-342900">
              <a:lnSpc>
                <a:spcPts val="1540"/>
              </a:lnSpc>
              <a:spcBef>
                <a:spcPts val="470"/>
              </a:spcBef>
              <a:buClr>
                <a:schemeClr val="tx2"/>
              </a:buClr>
              <a:buFont typeface="Courier New" panose="02070309020205020404" pitchFamily="49" charset="0"/>
              <a:buChar char="o"/>
              <a:tabLst>
                <a:tab pos="697865" algn="l"/>
                <a:tab pos="698500" algn="l"/>
              </a:tabLst>
            </a:pPr>
            <a:r>
              <a:rPr lang="en-US" sz="1400">
                <a:latin typeface="+mn-lt"/>
                <a:ea typeface="Lato"/>
                <a:cs typeface="Lato"/>
              </a:rPr>
              <a:t>Foundation funding background only (does not list  grants)</a:t>
            </a:r>
          </a:p>
          <a:p>
            <a:pPr marL="355600" indent="-342900">
              <a:lnSpc>
                <a:spcPct val="100000"/>
              </a:lnSpc>
              <a:spcBef>
                <a:spcPts val="195"/>
              </a:spcBef>
              <a:buClr>
                <a:schemeClr val="tx2"/>
              </a:buClr>
              <a:buFont typeface="Arial"/>
              <a:buChar char="•"/>
              <a:tabLst>
                <a:tab pos="354965" algn="l"/>
                <a:tab pos="355600" algn="l"/>
              </a:tabLst>
            </a:pPr>
            <a:r>
              <a:rPr lang="en-US">
                <a:latin typeface="+mn-lt"/>
                <a:ea typeface="Lato"/>
                <a:cs typeface="Lato"/>
              </a:rPr>
              <a:t>Google</a:t>
            </a:r>
          </a:p>
          <a:p>
            <a:pPr marL="697865" lvl="1" indent="-342900">
              <a:lnSpc>
                <a:spcPct val="100000"/>
              </a:lnSpc>
              <a:spcBef>
                <a:spcPts val="50"/>
              </a:spcBef>
              <a:buClr>
                <a:schemeClr val="tx2"/>
              </a:buClr>
              <a:buFont typeface="Courier New" panose="02070309020205020404" pitchFamily="49" charset="0"/>
              <a:buChar char="o"/>
              <a:tabLst>
                <a:tab pos="697865" algn="l"/>
                <a:tab pos="698500" algn="l"/>
              </a:tabLst>
            </a:pPr>
            <a:r>
              <a:rPr lang="en-US" sz="1400">
                <a:latin typeface="+mn-lt"/>
                <a:ea typeface="Lato"/>
                <a:cs typeface="Lato"/>
              </a:rPr>
              <a:t>All grants</a:t>
            </a:r>
          </a:p>
          <a:p>
            <a:pPr marL="355600" indent="-342900">
              <a:lnSpc>
                <a:spcPct val="100000"/>
              </a:lnSpc>
              <a:spcBef>
                <a:spcPts val="190"/>
              </a:spcBef>
              <a:buClr>
                <a:schemeClr val="tx2"/>
              </a:buClr>
              <a:buFont typeface="Arial"/>
              <a:buChar char="•"/>
              <a:tabLst>
                <a:tab pos="354965" algn="l"/>
                <a:tab pos="355600" algn="l"/>
              </a:tabLst>
            </a:pPr>
            <a:r>
              <a:rPr lang="en-US">
                <a:latin typeface="+mn-lt"/>
                <a:ea typeface="Lato"/>
                <a:cs typeface="Lato"/>
              </a:rPr>
              <a:t>Paid subscriptions</a:t>
            </a:r>
          </a:p>
        </p:txBody>
      </p:sp>
      <p:grpSp>
        <p:nvGrpSpPr>
          <p:cNvPr id="15" name="Group 14">
            <a:extLst>
              <a:ext uri="{FF2B5EF4-FFF2-40B4-BE49-F238E27FC236}">
                <a16:creationId xmlns:a16="http://schemas.microsoft.com/office/drawing/2014/main" id="{2CC9A857-AE66-4880-8A39-30B4B183181D}"/>
              </a:ext>
            </a:extLst>
          </p:cNvPr>
          <p:cNvGrpSpPr/>
          <p:nvPr/>
        </p:nvGrpSpPr>
        <p:grpSpPr>
          <a:xfrm>
            <a:off x="8677886" y="462243"/>
            <a:ext cx="2819925" cy="922019"/>
            <a:chOff x="1137635" y="3921695"/>
            <a:chExt cx="2819925" cy="922019"/>
          </a:xfrm>
        </p:grpSpPr>
        <p:sp>
          <p:nvSpPr>
            <p:cNvPr id="6" name="object 6"/>
            <p:cNvSpPr txBox="1"/>
            <p:nvPr/>
          </p:nvSpPr>
          <p:spPr>
            <a:xfrm>
              <a:off x="2118600" y="3921695"/>
              <a:ext cx="1838960" cy="922019"/>
            </a:xfrm>
            <a:prstGeom prst="rect">
              <a:avLst/>
            </a:prstGeom>
          </p:spPr>
          <p:txBody>
            <a:bodyPr vert="horz" wrap="square" lIns="0" tIns="48894" rIns="0" bIns="0" rtlCol="0">
              <a:spAutoFit/>
            </a:bodyPr>
            <a:lstStyle/>
            <a:p>
              <a:pPr marL="12700" marR="5080" algn="just">
                <a:lnSpc>
                  <a:spcPts val="2270"/>
                </a:lnSpc>
                <a:spcBef>
                  <a:spcPts val="384"/>
                </a:spcBef>
              </a:pPr>
              <a:r>
                <a:rPr sz="2100" i="1" spc="-5">
                  <a:solidFill>
                    <a:srgbClr val="505050"/>
                  </a:solidFill>
                  <a:latin typeface="Calibri"/>
                  <a:cs typeface="Calibri"/>
                </a:rPr>
                <a:t>Sign</a:t>
              </a:r>
              <a:r>
                <a:rPr sz="2100" i="1" spc="-30">
                  <a:solidFill>
                    <a:srgbClr val="505050"/>
                  </a:solidFill>
                  <a:latin typeface="Calibri"/>
                  <a:cs typeface="Calibri"/>
                </a:rPr>
                <a:t> </a:t>
              </a:r>
              <a:r>
                <a:rPr sz="2100" i="1" spc="-5">
                  <a:solidFill>
                    <a:srgbClr val="505050"/>
                  </a:solidFill>
                  <a:latin typeface="Calibri"/>
                  <a:cs typeface="Calibri"/>
                </a:rPr>
                <a:t>up</a:t>
              </a:r>
              <a:r>
                <a:rPr sz="2100" i="1" spc="-30">
                  <a:solidFill>
                    <a:srgbClr val="505050"/>
                  </a:solidFill>
                  <a:latin typeface="Calibri"/>
                  <a:cs typeface="Calibri"/>
                </a:rPr>
                <a:t> </a:t>
              </a:r>
              <a:r>
                <a:rPr sz="2100" i="1" spc="-10">
                  <a:solidFill>
                    <a:srgbClr val="505050"/>
                  </a:solidFill>
                  <a:latin typeface="Calibri"/>
                  <a:cs typeface="Calibri"/>
                </a:rPr>
                <a:t>for</a:t>
              </a:r>
              <a:r>
                <a:rPr sz="2100" i="1" spc="-30">
                  <a:solidFill>
                    <a:srgbClr val="505050"/>
                  </a:solidFill>
                  <a:latin typeface="Calibri"/>
                  <a:cs typeface="Calibri"/>
                </a:rPr>
                <a:t> </a:t>
              </a:r>
              <a:r>
                <a:rPr sz="2100" i="1" spc="-5">
                  <a:solidFill>
                    <a:srgbClr val="505050"/>
                  </a:solidFill>
                  <a:latin typeface="Calibri"/>
                  <a:cs typeface="Calibri"/>
                </a:rPr>
                <a:t>email </a:t>
              </a:r>
              <a:r>
                <a:rPr sz="2100" i="1" spc="-465">
                  <a:solidFill>
                    <a:srgbClr val="505050"/>
                  </a:solidFill>
                  <a:latin typeface="Calibri"/>
                  <a:cs typeface="Calibri"/>
                </a:rPr>
                <a:t> </a:t>
              </a:r>
              <a:r>
                <a:rPr sz="2100" i="1" spc="-5">
                  <a:solidFill>
                    <a:srgbClr val="505050"/>
                  </a:solidFill>
                  <a:latin typeface="Calibri"/>
                  <a:cs typeface="Calibri"/>
                </a:rPr>
                <a:t>notifications</a:t>
              </a:r>
              <a:r>
                <a:rPr sz="2100" i="1" spc="-90">
                  <a:solidFill>
                    <a:srgbClr val="505050"/>
                  </a:solidFill>
                  <a:latin typeface="Calibri"/>
                  <a:cs typeface="Calibri"/>
                </a:rPr>
                <a:t> </a:t>
              </a:r>
              <a:r>
                <a:rPr sz="2100" i="1">
                  <a:solidFill>
                    <a:srgbClr val="505050"/>
                  </a:solidFill>
                  <a:latin typeface="Calibri"/>
                  <a:cs typeface="Calibri"/>
                </a:rPr>
                <a:t>and </a:t>
              </a:r>
              <a:r>
                <a:rPr sz="2100" i="1" spc="-459">
                  <a:solidFill>
                    <a:srgbClr val="505050"/>
                  </a:solidFill>
                  <a:latin typeface="Calibri"/>
                  <a:cs typeface="Calibri"/>
                </a:rPr>
                <a:t> </a:t>
              </a:r>
              <a:r>
                <a:rPr sz="2100" i="1" spc="-5">
                  <a:solidFill>
                    <a:srgbClr val="505050"/>
                  </a:solidFill>
                  <a:latin typeface="Calibri"/>
                  <a:cs typeface="Calibri"/>
                </a:rPr>
                <a:t>subscriptions</a:t>
              </a:r>
              <a:endParaRPr sz="2100">
                <a:latin typeface="Calibri"/>
                <a:cs typeface="Calibri"/>
              </a:endParaRPr>
            </a:p>
          </p:txBody>
        </p:sp>
        <p:grpSp>
          <p:nvGrpSpPr>
            <p:cNvPr id="7" name="object 7"/>
            <p:cNvGrpSpPr/>
            <p:nvPr/>
          </p:nvGrpSpPr>
          <p:grpSpPr>
            <a:xfrm>
              <a:off x="1137635" y="3975988"/>
              <a:ext cx="749378" cy="813435"/>
              <a:chOff x="1137635" y="3975988"/>
              <a:chExt cx="749378" cy="813435"/>
            </a:xfrm>
          </p:grpSpPr>
          <p:sp>
            <p:nvSpPr>
              <p:cNvPr id="8" name="object 8"/>
              <p:cNvSpPr/>
              <p:nvPr/>
            </p:nvSpPr>
            <p:spPr>
              <a:xfrm>
                <a:off x="1277518" y="3975988"/>
                <a:ext cx="469265" cy="813435"/>
              </a:xfrm>
              <a:custGeom>
                <a:avLst/>
                <a:gdLst/>
                <a:ahLst/>
                <a:cxnLst/>
                <a:rect l="l" t="t" r="r" b="b"/>
                <a:pathLst>
                  <a:path w="469264" h="813435">
                    <a:moveTo>
                      <a:pt x="255257" y="18846"/>
                    </a:moveTo>
                    <a:lnTo>
                      <a:pt x="253784" y="11506"/>
                    </a:lnTo>
                    <a:lnTo>
                      <a:pt x="249758" y="5524"/>
                    </a:lnTo>
                    <a:lnTo>
                      <a:pt x="243789" y="1485"/>
                    </a:lnTo>
                    <a:lnTo>
                      <a:pt x="236474" y="0"/>
                    </a:lnTo>
                    <a:lnTo>
                      <a:pt x="229158" y="1485"/>
                    </a:lnTo>
                    <a:lnTo>
                      <a:pt x="223189" y="5524"/>
                    </a:lnTo>
                    <a:lnTo>
                      <a:pt x="219163" y="11506"/>
                    </a:lnTo>
                    <a:lnTo>
                      <a:pt x="217690" y="18846"/>
                    </a:lnTo>
                    <a:lnTo>
                      <a:pt x="217690" y="84810"/>
                    </a:lnTo>
                    <a:lnTo>
                      <a:pt x="219163" y="92138"/>
                    </a:lnTo>
                    <a:lnTo>
                      <a:pt x="223189" y="98132"/>
                    </a:lnTo>
                    <a:lnTo>
                      <a:pt x="229158" y="102171"/>
                    </a:lnTo>
                    <a:lnTo>
                      <a:pt x="236474" y="103657"/>
                    </a:lnTo>
                    <a:lnTo>
                      <a:pt x="243789" y="102171"/>
                    </a:lnTo>
                    <a:lnTo>
                      <a:pt x="249758" y="98132"/>
                    </a:lnTo>
                    <a:lnTo>
                      <a:pt x="253784" y="92138"/>
                    </a:lnTo>
                    <a:lnTo>
                      <a:pt x="255257" y="84810"/>
                    </a:lnTo>
                    <a:lnTo>
                      <a:pt x="255257" y="18846"/>
                    </a:lnTo>
                    <a:close/>
                  </a:path>
                  <a:path w="469264" h="813435">
                    <a:moveTo>
                      <a:pt x="293281" y="759053"/>
                    </a:moveTo>
                    <a:lnTo>
                      <a:pt x="175971" y="759053"/>
                    </a:lnTo>
                    <a:lnTo>
                      <a:pt x="181838" y="780503"/>
                    </a:lnTo>
                    <a:lnTo>
                      <a:pt x="194691" y="797763"/>
                    </a:lnTo>
                    <a:lnTo>
                      <a:pt x="212852" y="809256"/>
                    </a:lnTo>
                    <a:lnTo>
                      <a:pt x="234632" y="813435"/>
                    </a:lnTo>
                    <a:lnTo>
                      <a:pt x="256413" y="809256"/>
                    </a:lnTo>
                    <a:lnTo>
                      <a:pt x="274574" y="797763"/>
                    </a:lnTo>
                    <a:lnTo>
                      <a:pt x="287426" y="780503"/>
                    </a:lnTo>
                    <a:lnTo>
                      <a:pt x="293281" y="759053"/>
                    </a:lnTo>
                    <a:close/>
                  </a:path>
                  <a:path w="469264" h="813435">
                    <a:moveTo>
                      <a:pt x="342544" y="694207"/>
                    </a:moveTo>
                    <a:lnTo>
                      <a:pt x="340423" y="683628"/>
                    </a:lnTo>
                    <a:lnTo>
                      <a:pt x="334619" y="675005"/>
                    </a:lnTo>
                    <a:lnTo>
                      <a:pt x="326009" y="669188"/>
                    </a:lnTo>
                    <a:lnTo>
                      <a:pt x="315468" y="667054"/>
                    </a:lnTo>
                    <a:lnTo>
                      <a:pt x="153784" y="667054"/>
                    </a:lnTo>
                    <a:lnTo>
                      <a:pt x="143243" y="669188"/>
                    </a:lnTo>
                    <a:lnTo>
                      <a:pt x="134632" y="675005"/>
                    </a:lnTo>
                    <a:lnTo>
                      <a:pt x="128841" y="683628"/>
                    </a:lnTo>
                    <a:lnTo>
                      <a:pt x="126707" y="694207"/>
                    </a:lnTo>
                    <a:lnTo>
                      <a:pt x="128841" y="704773"/>
                    </a:lnTo>
                    <a:lnTo>
                      <a:pt x="134632" y="713409"/>
                    </a:lnTo>
                    <a:lnTo>
                      <a:pt x="143243" y="719226"/>
                    </a:lnTo>
                    <a:lnTo>
                      <a:pt x="153784" y="721360"/>
                    </a:lnTo>
                    <a:lnTo>
                      <a:pt x="315468" y="721360"/>
                    </a:lnTo>
                    <a:lnTo>
                      <a:pt x="326009" y="719226"/>
                    </a:lnTo>
                    <a:lnTo>
                      <a:pt x="334619" y="713409"/>
                    </a:lnTo>
                    <a:lnTo>
                      <a:pt x="340423" y="704773"/>
                    </a:lnTo>
                    <a:lnTo>
                      <a:pt x="342544" y="694207"/>
                    </a:lnTo>
                    <a:close/>
                  </a:path>
                  <a:path w="469264" h="813435">
                    <a:moveTo>
                      <a:pt x="469239" y="373227"/>
                    </a:moveTo>
                    <a:lnTo>
                      <a:pt x="463740" y="326364"/>
                    </a:lnTo>
                    <a:lnTo>
                      <a:pt x="449618" y="282790"/>
                    </a:lnTo>
                    <a:lnTo>
                      <a:pt x="427774" y="243382"/>
                    </a:lnTo>
                    <a:lnTo>
                      <a:pt x="415023" y="228117"/>
                    </a:lnTo>
                    <a:lnTo>
                      <a:pt x="415023" y="381368"/>
                    </a:lnTo>
                    <a:lnTo>
                      <a:pt x="413829" y="396633"/>
                    </a:lnTo>
                    <a:lnTo>
                      <a:pt x="402170" y="443814"/>
                    </a:lnTo>
                    <a:lnTo>
                      <a:pt x="380923" y="482193"/>
                    </a:lnTo>
                    <a:lnTo>
                      <a:pt x="371665" y="493585"/>
                    </a:lnTo>
                    <a:lnTo>
                      <a:pt x="356717" y="512775"/>
                    </a:lnTo>
                    <a:lnTo>
                      <a:pt x="342912" y="532777"/>
                    </a:lnTo>
                    <a:lnTo>
                      <a:pt x="330288" y="553542"/>
                    </a:lnTo>
                    <a:lnTo>
                      <a:pt x="318884" y="575043"/>
                    </a:lnTo>
                    <a:lnTo>
                      <a:pt x="150329" y="575043"/>
                    </a:lnTo>
                    <a:lnTo>
                      <a:pt x="126301" y="532777"/>
                    </a:lnTo>
                    <a:lnTo>
                      <a:pt x="97536" y="493585"/>
                    </a:lnTo>
                    <a:lnTo>
                      <a:pt x="88290" y="482193"/>
                    </a:lnTo>
                    <a:lnTo>
                      <a:pt x="80086" y="470052"/>
                    </a:lnTo>
                    <a:lnTo>
                      <a:pt x="61874" y="428409"/>
                    </a:lnTo>
                    <a:lnTo>
                      <a:pt x="54203" y="381368"/>
                    </a:lnTo>
                    <a:lnTo>
                      <a:pt x="54203" y="373227"/>
                    </a:lnTo>
                    <a:lnTo>
                      <a:pt x="61290" y="326148"/>
                    </a:lnTo>
                    <a:lnTo>
                      <a:pt x="79832" y="283540"/>
                    </a:lnTo>
                    <a:lnTo>
                      <a:pt x="108089" y="247459"/>
                    </a:lnTo>
                    <a:lnTo>
                      <a:pt x="144424" y="219557"/>
                    </a:lnTo>
                    <a:lnTo>
                      <a:pt x="187147" y="201510"/>
                    </a:lnTo>
                    <a:lnTo>
                      <a:pt x="234619" y="194932"/>
                    </a:lnTo>
                    <a:lnTo>
                      <a:pt x="282067" y="201510"/>
                    </a:lnTo>
                    <a:lnTo>
                      <a:pt x="324802" y="219557"/>
                    </a:lnTo>
                    <a:lnTo>
                      <a:pt x="361124" y="247446"/>
                    </a:lnTo>
                    <a:lnTo>
                      <a:pt x="389382" y="283527"/>
                    </a:lnTo>
                    <a:lnTo>
                      <a:pt x="407924" y="326148"/>
                    </a:lnTo>
                    <a:lnTo>
                      <a:pt x="415010" y="373227"/>
                    </a:lnTo>
                    <a:lnTo>
                      <a:pt x="415023" y="381368"/>
                    </a:lnTo>
                    <a:lnTo>
                      <a:pt x="415023" y="228117"/>
                    </a:lnTo>
                    <a:lnTo>
                      <a:pt x="399122" y="209054"/>
                    </a:lnTo>
                    <a:lnTo>
                      <a:pt x="381901" y="194932"/>
                    </a:lnTo>
                    <a:lnTo>
                      <a:pt x="364566" y="180708"/>
                    </a:lnTo>
                    <a:lnTo>
                      <a:pt x="325031" y="159258"/>
                    </a:lnTo>
                    <a:lnTo>
                      <a:pt x="281419" y="145592"/>
                    </a:lnTo>
                    <a:lnTo>
                      <a:pt x="234632" y="140627"/>
                    </a:lnTo>
                    <a:lnTo>
                      <a:pt x="187845" y="145592"/>
                    </a:lnTo>
                    <a:lnTo>
                      <a:pt x="144221" y="159258"/>
                    </a:lnTo>
                    <a:lnTo>
                      <a:pt x="104686" y="180708"/>
                    </a:lnTo>
                    <a:lnTo>
                      <a:pt x="70129" y="209042"/>
                    </a:lnTo>
                    <a:lnTo>
                      <a:pt x="41465" y="243370"/>
                    </a:lnTo>
                    <a:lnTo>
                      <a:pt x="19621" y="282778"/>
                    </a:lnTo>
                    <a:lnTo>
                      <a:pt x="5499" y="326364"/>
                    </a:lnTo>
                    <a:lnTo>
                      <a:pt x="0" y="373227"/>
                    </a:lnTo>
                    <a:lnTo>
                      <a:pt x="0" y="381368"/>
                    </a:lnTo>
                    <a:lnTo>
                      <a:pt x="4762" y="422783"/>
                    </a:lnTo>
                    <a:lnTo>
                      <a:pt x="16332" y="462838"/>
                    </a:lnTo>
                    <a:lnTo>
                      <a:pt x="33743" y="498144"/>
                    </a:lnTo>
                    <a:lnTo>
                      <a:pt x="57111" y="529805"/>
                    </a:lnTo>
                    <a:lnTo>
                      <a:pt x="73367" y="550887"/>
                    </a:lnTo>
                    <a:lnTo>
                      <a:pt x="88925" y="575792"/>
                    </a:lnTo>
                    <a:lnTo>
                      <a:pt x="102311" y="600100"/>
                    </a:lnTo>
                    <a:lnTo>
                      <a:pt x="112077" y="619328"/>
                    </a:lnTo>
                    <a:lnTo>
                      <a:pt x="115112" y="625475"/>
                    </a:lnTo>
                    <a:lnTo>
                      <a:pt x="121373" y="629373"/>
                    </a:lnTo>
                    <a:lnTo>
                      <a:pt x="347865" y="629373"/>
                    </a:lnTo>
                    <a:lnTo>
                      <a:pt x="354126" y="625475"/>
                    </a:lnTo>
                    <a:lnTo>
                      <a:pt x="357174" y="619328"/>
                    </a:lnTo>
                    <a:lnTo>
                      <a:pt x="366928" y="600100"/>
                    </a:lnTo>
                    <a:lnTo>
                      <a:pt x="380314" y="575805"/>
                    </a:lnTo>
                    <a:lnTo>
                      <a:pt x="380796" y="575043"/>
                    </a:lnTo>
                    <a:lnTo>
                      <a:pt x="395871" y="550887"/>
                    </a:lnTo>
                    <a:lnTo>
                      <a:pt x="412127" y="529805"/>
                    </a:lnTo>
                    <a:lnTo>
                      <a:pt x="424522" y="514489"/>
                    </a:lnTo>
                    <a:lnTo>
                      <a:pt x="435495" y="498144"/>
                    </a:lnTo>
                    <a:lnTo>
                      <a:pt x="452907" y="462838"/>
                    </a:lnTo>
                    <a:lnTo>
                      <a:pt x="464464" y="422783"/>
                    </a:lnTo>
                    <a:lnTo>
                      <a:pt x="469239" y="381368"/>
                    </a:lnTo>
                    <a:lnTo>
                      <a:pt x="469239" y="373227"/>
                    </a:lnTo>
                    <a:close/>
                  </a:path>
                </a:pathLst>
              </a:custGeom>
              <a:solidFill>
                <a:srgbClr val="FFC000"/>
              </a:solidFill>
            </p:spPr>
            <p:txBody>
              <a:bodyPr wrap="square" lIns="0" tIns="0" rIns="0" bIns="0" rtlCol="0"/>
              <a:lstStyle/>
              <a:p>
                <a:endParaRPr/>
              </a:p>
            </p:txBody>
          </p:sp>
          <p:pic>
            <p:nvPicPr>
              <p:cNvPr id="9" name="object 9"/>
              <p:cNvPicPr/>
              <p:nvPr/>
            </p:nvPicPr>
            <p:blipFill>
              <a:blip r:embed="rId2" cstate="print"/>
              <a:stretch>
                <a:fillRect/>
              </a:stretch>
            </p:blipFill>
            <p:spPr>
              <a:xfrm>
                <a:off x="1239192" y="4083942"/>
                <a:ext cx="84118" cy="84361"/>
              </a:xfrm>
              <a:prstGeom prst="rect">
                <a:avLst/>
              </a:prstGeom>
            </p:spPr>
          </p:pic>
          <p:pic>
            <p:nvPicPr>
              <p:cNvPr id="10" name="object 10"/>
              <p:cNvPicPr/>
              <p:nvPr/>
            </p:nvPicPr>
            <p:blipFill>
              <a:blip r:embed="rId3" cstate="print"/>
              <a:stretch>
                <a:fillRect/>
              </a:stretch>
            </p:blipFill>
            <p:spPr>
              <a:xfrm>
                <a:off x="1705198" y="4087783"/>
                <a:ext cx="83537" cy="83826"/>
              </a:xfrm>
              <a:prstGeom prst="rect">
                <a:avLst/>
              </a:prstGeom>
            </p:spPr>
          </p:pic>
          <p:sp>
            <p:nvSpPr>
              <p:cNvPr id="11" name="object 11"/>
              <p:cNvSpPr/>
              <p:nvPr/>
            </p:nvSpPr>
            <p:spPr>
              <a:xfrm>
                <a:off x="1137635" y="4329334"/>
                <a:ext cx="103505" cy="38100"/>
              </a:xfrm>
              <a:custGeom>
                <a:avLst/>
                <a:gdLst/>
                <a:ahLst/>
                <a:cxnLst/>
                <a:rect l="l" t="t" r="r" b="b"/>
                <a:pathLst>
                  <a:path w="103505" h="38100">
                    <a:moveTo>
                      <a:pt x="84550" y="37690"/>
                    </a:moveTo>
                    <a:lnTo>
                      <a:pt x="18789" y="37690"/>
                    </a:lnTo>
                    <a:lnTo>
                      <a:pt x="11473" y="36210"/>
                    </a:lnTo>
                    <a:lnTo>
                      <a:pt x="5501" y="32172"/>
                    </a:lnTo>
                    <a:lnTo>
                      <a:pt x="1475" y="26182"/>
                    </a:lnTo>
                    <a:lnTo>
                      <a:pt x="0" y="18845"/>
                    </a:lnTo>
                    <a:lnTo>
                      <a:pt x="1475" y="11508"/>
                    </a:lnTo>
                    <a:lnTo>
                      <a:pt x="5501" y="5518"/>
                    </a:lnTo>
                    <a:lnTo>
                      <a:pt x="11473" y="1480"/>
                    </a:lnTo>
                    <a:lnTo>
                      <a:pt x="18789" y="0"/>
                    </a:lnTo>
                    <a:lnTo>
                      <a:pt x="84550" y="0"/>
                    </a:lnTo>
                    <a:lnTo>
                      <a:pt x="91865" y="1480"/>
                    </a:lnTo>
                    <a:lnTo>
                      <a:pt x="97838" y="5518"/>
                    </a:lnTo>
                    <a:lnTo>
                      <a:pt x="101863" y="11508"/>
                    </a:lnTo>
                    <a:lnTo>
                      <a:pt x="103339" y="18845"/>
                    </a:lnTo>
                    <a:lnTo>
                      <a:pt x="101863" y="26182"/>
                    </a:lnTo>
                    <a:lnTo>
                      <a:pt x="97838" y="32172"/>
                    </a:lnTo>
                    <a:lnTo>
                      <a:pt x="91865" y="36210"/>
                    </a:lnTo>
                    <a:lnTo>
                      <a:pt x="84550" y="37690"/>
                    </a:lnTo>
                    <a:close/>
                  </a:path>
                </a:pathLst>
              </a:custGeom>
              <a:solidFill>
                <a:srgbClr val="FFC000"/>
              </a:solidFill>
            </p:spPr>
            <p:txBody>
              <a:bodyPr wrap="square" lIns="0" tIns="0" rIns="0" bIns="0" rtlCol="0"/>
              <a:lstStyle/>
              <a:p>
                <a:endParaRPr/>
              </a:p>
            </p:txBody>
          </p:sp>
          <p:pic>
            <p:nvPicPr>
              <p:cNvPr id="12" name="object 12"/>
              <p:cNvPicPr/>
              <p:nvPr/>
            </p:nvPicPr>
            <p:blipFill>
              <a:blip r:embed="rId4" cstate="print"/>
              <a:stretch>
                <a:fillRect/>
              </a:stretch>
            </p:blipFill>
            <p:spPr>
              <a:xfrm>
                <a:off x="1238448" y="4527452"/>
                <a:ext cx="84824" cy="85096"/>
              </a:xfrm>
              <a:prstGeom prst="rect">
                <a:avLst/>
              </a:prstGeom>
            </p:spPr>
          </p:pic>
          <p:pic>
            <p:nvPicPr>
              <p:cNvPr id="13" name="object 13"/>
              <p:cNvPicPr/>
              <p:nvPr/>
            </p:nvPicPr>
            <p:blipFill>
              <a:blip r:embed="rId5" cstate="print"/>
              <a:stretch>
                <a:fillRect/>
              </a:stretch>
            </p:blipFill>
            <p:spPr>
              <a:xfrm>
                <a:off x="1704703" y="4523631"/>
                <a:ext cx="84335" cy="84565"/>
              </a:xfrm>
              <a:prstGeom prst="rect">
                <a:avLst/>
              </a:prstGeom>
            </p:spPr>
          </p:pic>
          <p:sp>
            <p:nvSpPr>
              <p:cNvPr id="14" name="object 14"/>
              <p:cNvSpPr/>
              <p:nvPr/>
            </p:nvSpPr>
            <p:spPr>
              <a:xfrm>
                <a:off x="1783508" y="4328695"/>
                <a:ext cx="103505" cy="38100"/>
              </a:xfrm>
              <a:custGeom>
                <a:avLst/>
                <a:gdLst/>
                <a:ahLst/>
                <a:cxnLst/>
                <a:rect l="l" t="t" r="r" b="b"/>
                <a:pathLst>
                  <a:path w="103505" h="38100">
                    <a:moveTo>
                      <a:pt x="84550" y="37690"/>
                    </a:moveTo>
                    <a:lnTo>
                      <a:pt x="18789" y="37690"/>
                    </a:lnTo>
                    <a:lnTo>
                      <a:pt x="11473" y="36210"/>
                    </a:lnTo>
                    <a:lnTo>
                      <a:pt x="5501" y="32172"/>
                    </a:lnTo>
                    <a:lnTo>
                      <a:pt x="1475" y="26182"/>
                    </a:lnTo>
                    <a:lnTo>
                      <a:pt x="0" y="18845"/>
                    </a:lnTo>
                    <a:lnTo>
                      <a:pt x="1475" y="11508"/>
                    </a:lnTo>
                    <a:lnTo>
                      <a:pt x="5501" y="5518"/>
                    </a:lnTo>
                    <a:lnTo>
                      <a:pt x="11473" y="1480"/>
                    </a:lnTo>
                    <a:lnTo>
                      <a:pt x="18789" y="0"/>
                    </a:lnTo>
                    <a:lnTo>
                      <a:pt x="84550" y="0"/>
                    </a:lnTo>
                    <a:lnTo>
                      <a:pt x="91865" y="1480"/>
                    </a:lnTo>
                    <a:lnTo>
                      <a:pt x="97838" y="5518"/>
                    </a:lnTo>
                    <a:lnTo>
                      <a:pt x="101863" y="11508"/>
                    </a:lnTo>
                    <a:lnTo>
                      <a:pt x="103339" y="18845"/>
                    </a:lnTo>
                    <a:lnTo>
                      <a:pt x="101863" y="26182"/>
                    </a:lnTo>
                    <a:lnTo>
                      <a:pt x="97838" y="32172"/>
                    </a:lnTo>
                    <a:lnTo>
                      <a:pt x="91865" y="36210"/>
                    </a:lnTo>
                    <a:lnTo>
                      <a:pt x="84550" y="37690"/>
                    </a:lnTo>
                    <a:close/>
                  </a:path>
                </a:pathLst>
              </a:custGeom>
              <a:solidFill>
                <a:srgbClr val="FFC000"/>
              </a:solidFill>
            </p:spPr>
            <p:txBody>
              <a:bodyPr wrap="square" lIns="0" tIns="0" rIns="0" bIns="0" rtlCol="0"/>
              <a:lstStyle/>
              <a:p>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4702B-6913-EE2E-20E3-14C15121596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84C39C6-B87E-BF17-9894-975A35371CAE}"/>
              </a:ext>
            </a:extLst>
          </p:cNvPr>
          <p:cNvSpPr txBox="1">
            <a:spLocks noGrp="1"/>
          </p:cNvSpPr>
          <p:nvPr>
            <p:ph type="title"/>
          </p:nvPr>
        </p:nvSpPr>
        <p:spPr>
          <a:prstGeom prst="rect">
            <a:avLst/>
          </a:prstGeom>
        </p:spPr>
        <p:txBody>
          <a:bodyPr vert="horz" wrap="square" lIns="0" tIns="137160" rIns="0" bIns="0" rtlCol="0">
            <a:spAutoFit/>
          </a:bodyPr>
          <a:lstStyle/>
          <a:p>
            <a:pPr marL="12700" marR="5080">
              <a:lnSpc>
                <a:spcPct val="80000"/>
              </a:lnSpc>
              <a:spcBef>
                <a:spcPts val="1080"/>
              </a:spcBef>
            </a:pPr>
            <a:r>
              <a:rPr lang="en-US">
                <a:solidFill>
                  <a:schemeClr val="accent2"/>
                </a:solidFill>
              </a:rPr>
              <a:t>Earmarking</a:t>
            </a:r>
            <a:endParaRPr>
              <a:solidFill>
                <a:schemeClr val="accent2"/>
              </a:solidFill>
            </a:endParaRPr>
          </a:p>
        </p:txBody>
      </p:sp>
      <p:sp>
        <p:nvSpPr>
          <p:cNvPr id="3" name="Content Placeholder 2">
            <a:extLst>
              <a:ext uri="{FF2B5EF4-FFF2-40B4-BE49-F238E27FC236}">
                <a16:creationId xmlns:a16="http://schemas.microsoft.com/office/drawing/2014/main" id="{0F34D078-C1C9-E4DF-BD4A-F417BD10BF0D}"/>
              </a:ext>
            </a:extLst>
          </p:cNvPr>
          <p:cNvSpPr>
            <a:spLocks noGrp="1"/>
          </p:cNvSpPr>
          <p:nvPr>
            <p:ph idx="1"/>
          </p:nvPr>
        </p:nvSpPr>
        <p:spPr/>
        <p:txBody>
          <a:bodyPr/>
          <a:lstStyle/>
          <a:p>
            <a:pPr marL="355600" indent="-342900">
              <a:lnSpc>
                <a:spcPct val="100000"/>
              </a:lnSpc>
              <a:spcBef>
                <a:spcPts val="100"/>
              </a:spcBef>
              <a:buClr>
                <a:schemeClr val="accent2"/>
              </a:buClr>
              <a:buFont typeface="Arial"/>
              <a:buChar char="•"/>
              <a:tabLst>
                <a:tab pos="354965" algn="l"/>
                <a:tab pos="355600" algn="l"/>
              </a:tabLst>
            </a:pPr>
            <a:r>
              <a:rPr lang="en-US">
                <a:latin typeface="Calibri"/>
                <a:cs typeface="Calibri"/>
              </a:rPr>
              <a:t>Connect with your congressional delegation in the district where the project will take place</a:t>
            </a:r>
          </a:p>
          <a:p>
            <a:pPr marL="355600" indent="-342900">
              <a:lnSpc>
                <a:spcPct val="100000"/>
              </a:lnSpc>
              <a:spcBef>
                <a:spcPts val="100"/>
              </a:spcBef>
              <a:buClr>
                <a:schemeClr val="accent2"/>
              </a:buClr>
              <a:buFont typeface="Arial"/>
              <a:buChar char="•"/>
              <a:tabLst>
                <a:tab pos="354965" algn="l"/>
                <a:tab pos="355600" algn="l"/>
              </a:tabLst>
            </a:pPr>
            <a:r>
              <a:rPr lang="en-US">
                <a:latin typeface="Calibri"/>
                <a:cs typeface="Calibri"/>
              </a:rPr>
              <a:t>Get on email lists to receive updates on relevant funding deadlines</a:t>
            </a:r>
          </a:p>
        </p:txBody>
      </p:sp>
      <p:grpSp>
        <p:nvGrpSpPr>
          <p:cNvPr id="16" name="Group 15">
            <a:extLst>
              <a:ext uri="{FF2B5EF4-FFF2-40B4-BE49-F238E27FC236}">
                <a16:creationId xmlns:a16="http://schemas.microsoft.com/office/drawing/2014/main" id="{060C799F-1842-267A-72AF-20AC3AEB6E8A}"/>
              </a:ext>
            </a:extLst>
          </p:cNvPr>
          <p:cNvGrpSpPr/>
          <p:nvPr/>
        </p:nvGrpSpPr>
        <p:grpSpPr>
          <a:xfrm>
            <a:off x="7809866" y="593248"/>
            <a:ext cx="2819925" cy="922019"/>
            <a:chOff x="7809866" y="593248"/>
            <a:chExt cx="2819925" cy="922019"/>
          </a:xfrm>
        </p:grpSpPr>
        <p:sp>
          <p:nvSpPr>
            <p:cNvPr id="6" name="object 6">
              <a:extLst>
                <a:ext uri="{FF2B5EF4-FFF2-40B4-BE49-F238E27FC236}">
                  <a16:creationId xmlns:a16="http://schemas.microsoft.com/office/drawing/2014/main" id="{1992CBDC-3233-4861-028A-BC815D02D1E4}"/>
                </a:ext>
              </a:extLst>
            </p:cNvPr>
            <p:cNvSpPr txBox="1"/>
            <p:nvPr/>
          </p:nvSpPr>
          <p:spPr>
            <a:xfrm>
              <a:off x="8790831" y="593248"/>
              <a:ext cx="1838960" cy="922019"/>
            </a:xfrm>
            <a:prstGeom prst="rect">
              <a:avLst/>
            </a:prstGeom>
          </p:spPr>
          <p:txBody>
            <a:bodyPr vert="horz" wrap="square" lIns="0" tIns="48894" rIns="0" bIns="0" rtlCol="0">
              <a:spAutoFit/>
            </a:bodyPr>
            <a:lstStyle/>
            <a:p>
              <a:pPr marL="12700" marR="5080" algn="just">
                <a:lnSpc>
                  <a:spcPts val="2270"/>
                </a:lnSpc>
                <a:spcBef>
                  <a:spcPts val="384"/>
                </a:spcBef>
              </a:pPr>
              <a:r>
                <a:rPr sz="2100" i="1" spc="-5">
                  <a:solidFill>
                    <a:srgbClr val="505050"/>
                  </a:solidFill>
                  <a:latin typeface="Calibri"/>
                  <a:cs typeface="Calibri"/>
                </a:rPr>
                <a:t>Sign</a:t>
              </a:r>
              <a:r>
                <a:rPr sz="2100" i="1" spc="-30">
                  <a:solidFill>
                    <a:srgbClr val="505050"/>
                  </a:solidFill>
                  <a:latin typeface="Calibri"/>
                  <a:cs typeface="Calibri"/>
                </a:rPr>
                <a:t> </a:t>
              </a:r>
              <a:r>
                <a:rPr sz="2100" i="1" spc="-5">
                  <a:solidFill>
                    <a:srgbClr val="505050"/>
                  </a:solidFill>
                  <a:latin typeface="Calibri"/>
                  <a:cs typeface="Calibri"/>
                </a:rPr>
                <a:t>up</a:t>
              </a:r>
              <a:r>
                <a:rPr sz="2100" i="1" spc="-30">
                  <a:solidFill>
                    <a:srgbClr val="505050"/>
                  </a:solidFill>
                  <a:latin typeface="Calibri"/>
                  <a:cs typeface="Calibri"/>
                </a:rPr>
                <a:t> </a:t>
              </a:r>
              <a:r>
                <a:rPr sz="2100" i="1" spc="-10">
                  <a:solidFill>
                    <a:srgbClr val="505050"/>
                  </a:solidFill>
                  <a:latin typeface="Calibri"/>
                  <a:cs typeface="Calibri"/>
                </a:rPr>
                <a:t>for</a:t>
              </a:r>
              <a:r>
                <a:rPr sz="2100" i="1" spc="-30">
                  <a:solidFill>
                    <a:srgbClr val="505050"/>
                  </a:solidFill>
                  <a:latin typeface="Calibri"/>
                  <a:cs typeface="Calibri"/>
                </a:rPr>
                <a:t> </a:t>
              </a:r>
              <a:r>
                <a:rPr sz="2100" i="1" spc="-5">
                  <a:solidFill>
                    <a:srgbClr val="505050"/>
                  </a:solidFill>
                  <a:latin typeface="Calibri"/>
                  <a:cs typeface="Calibri"/>
                </a:rPr>
                <a:t>email </a:t>
              </a:r>
              <a:r>
                <a:rPr sz="2100" i="1" spc="-465">
                  <a:solidFill>
                    <a:srgbClr val="505050"/>
                  </a:solidFill>
                  <a:latin typeface="Calibri"/>
                  <a:cs typeface="Calibri"/>
                </a:rPr>
                <a:t> </a:t>
              </a:r>
              <a:r>
                <a:rPr sz="2100" i="1" spc="-5">
                  <a:solidFill>
                    <a:srgbClr val="505050"/>
                  </a:solidFill>
                  <a:latin typeface="Calibri"/>
                  <a:cs typeface="Calibri"/>
                </a:rPr>
                <a:t>notifications</a:t>
              </a:r>
              <a:r>
                <a:rPr sz="2100" i="1" spc="-90">
                  <a:solidFill>
                    <a:srgbClr val="505050"/>
                  </a:solidFill>
                  <a:latin typeface="Calibri"/>
                  <a:cs typeface="Calibri"/>
                </a:rPr>
                <a:t> </a:t>
              </a:r>
              <a:r>
                <a:rPr sz="2100" i="1">
                  <a:solidFill>
                    <a:srgbClr val="505050"/>
                  </a:solidFill>
                  <a:latin typeface="Calibri"/>
                  <a:cs typeface="Calibri"/>
                </a:rPr>
                <a:t>and </a:t>
              </a:r>
              <a:r>
                <a:rPr sz="2100" i="1" spc="-459">
                  <a:solidFill>
                    <a:srgbClr val="505050"/>
                  </a:solidFill>
                  <a:latin typeface="Calibri"/>
                  <a:cs typeface="Calibri"/>
                </a:rPr>
                <a:t> </a:t>
              </a:r>
              <a:r>
                <a:rPr sz="2100" i="1" spc="-5">
                  <a:solidFill>
                    <a:srgbClr val="505050"/>
                  </a:solidFill>
                  <a:latin typeface="Calibri"/>
                  <a:cs typeface="Calibri"/>
                </a:rPr>
                <a:t>subscriptions</a:t>
              </a:r>
              <a:endParaRPr sz="2100">
                <a:latin typeface="Calibri"/>
                <a:cs typeface="Calibri"/>
              </a:endParaRPr>
            </a:p>
          </p:txBody>
        </p:sp>
        <p:grpSp>
          <p:nvGrpSpPr>
            <p:cNvPr id="7" name="object 7">
              <a:extLst>
                <a:ext uri="{FF2B5EF4-FFF2-40B4-BE49-F238E27FC236}">
                  <a16:creationId xmlns:a16="http://schemas.microsoft.com/office/drawing/2014/main" id="{7EC7F4D0-DBD2-F1EC-3E2C-ECBE1DB2E1E7}"/>
                </a:ext>
              </a:extLst>
            </p:cNvPr>
            <p:cNvGrpSpPr/>
            <p:nvPr/>
          </p:nvGrpSpPr>
          <p:grpSpPr>
            <a:xfrm>
              <a:off x="7809866" y="647538"/>
              <a:ext cx="749300" cy="813435"/>
              <a:chOff x="1137635" y="3975985"/>
              <a:chExt cx="749300" cy="813435"/>
            </a:xfrm>
          </p:grpSpPr>
          <p:sp>
            <p:nvSpPr>
              <p:cNvPr id="8" name="object 8">
                <a:extLst>
                  <a:ext uri="{FF2B5EF4-FFF2-40B4-BE49-F238E27FC236}">
                    <a16:creationId xmlns:a16="http://schemas.microsoft.com/office/drawing/2014/main" id="{D68E32FD-0B19-F279-9B70-A1881DFB6115}"/>
                  </a:ext>
                </a:extLst>
              </p:cNvPr>
              <p:cNvSpPr/>
              <p:nvPr/>
            </p:nvSpPr>
            <p:spPr>
              <a:xfrm>
                <a:off x="1277518" y="3975988"/>
                <a:ext cx="469265" cy="813435"/>
              </a:xfrm>
              <a:custGeom>
                <a:avLst/>
                <a:gdLst/>
                <a:ahLst/>
                <a:cxnLst/>
                <a:rect l="l" t="t" r="r" b="b"/>
                <a:pathLst>
                  <a:path w="469264" h="813435">
                    <a:moveTo>
                      <a:pt x="255257" y="18846"/>
                    </a:moveTo>
                    <a:lnTo>
                      <a:pt x="253784" y="11506"/>
                    </a:lnTo>
                    <a:lnTo>
                      <a:pt x="249758" y="5524"/>
                    </a:lnTo>
                    <a:lnTo>
                      <a:pt x="243789" y="1485"/>
                    </a:lnTo>
                    <a:lnTo>
                      <a:pt x="236474" y="0"/>
                    </a:lnTo>
                    <a:lnTo>
                      <a:pt x="229158" y="1485"/>
                    </a:lnTo>
                    <a:lnTo>
                      <a:pt x="223189" y="5524"/>
                    </a:lnTo>
                    <a:lnTo>
                      <a:pt x="219163" y="11506"/>
                    </a:lnTo>
                    <a:lnTo>
                      <a:pt x="217690" y="18846"/>
                    </a:lnTo>
                    <a:lnTo>
                      <a:pt x="217690" y="84810"/>
                    </a:lnTo>
                    <a:lnTo>
                      <a:pt x="219163" y="92138"/>
                    </a:lnTo>
                    <a:lnTo>
                      <a:pt x="223189" y="98132"/>
                    </a:lnTo>
                    <a:lnTo>
                      <a:pt x="229158" y="102171"/>
                    </a:lnTo>
                    <a:lnTo>
                      <a:pt x="236474" y="103657"/>
                    </a:lnTo>
                    <a:lnTo>
                      <a:pt x="243789" y="102171"/>
                    </a:lnTo>
                    <a:lnTo>
                      <a:pt x="249758" y="98132"/>
                    </a:lnTo>
                    <a:lnTo>
                      <a:pt x="253784" y="92138"/>
                    </a:lnTo>
                    <a:lnTo>
                      <a:pt x="255257" y="84810"/>
                    </a:lnTo>
                    <a:lnTo>
                      <a:pt x="255257" y="18846"/>
                    </a:lnTo>
                    <a:close/>
                  </a:path>
                  <a:path w="469264" h="813435">
                    <a:moveTo>
                      <a:pt x="293281" y="759053"/>
                    </a:moveTo>
                    <a:lnTo>
                      <a:pt x="175971" y="759053"/>
                    </a:lnTo>
                    <a:lnTo>
                      <a:pt x="181838" y="780503"/>
                    </a:lnTo>
                    <a:lnTo>
                      <a:pt x="194691" y="797763"/>
                    </a:lnTo>
                    <a:lnTo>
                      <a:pt x="212852" y="809256"/>
                    </a:lnTo>
                    <a:lnTo>
                      <a:pt x="234632" y="813435"/>
                    </a:lnTo>
                    <a:lnTo>
                      <a:pt x="256413" y="809256"/>
                    </a:lnTo>
                    <a:lnTo>
                      <a:pt x="274574" y="797763"/>
                    </a:lnTo>
                    <a:lnTo>
                      <a:pt x="287426" y="780503"/>
                    </a:lnTo>
                    <a:lnTo>
                      <a:pt x="293281" y="759053"/>
                    </a:lnTo>
                    <a:close/>
                  </a:path>
                  <a:path w="469264" h="813435">
                    <a:moveTo>
                      <a:pt x="342544" y="694207"/>
                    </a:moveTo>
                    <a:lnTo>
                      <a:pt x="340423" y="683628"/>
                    </a:lnTo>
                    <a:lnTo>
                      <a:pt x="334619" y="675005"/>
                    </a:lnTo>
                    <a:lnTo>
                      <a:pt x="326009" y="669188"/>
                    </a:lnTo>
                    <a:lnTo>
                      <a:pt x="315468" y="667054"/>
                    </a:lnTo>
                    <a:lnTo>
                      <a:pt x="153784" y="667054"/>
                    </a:lnTo>
                    <a:lnTo>
                      <a:pt x="143243" y="669188"/>
                    </a:lnTo>
                    <a:lnTo>
                      <a:pt x="134632" y="675005"/>
                    </a:lnTo>
                    <a:lnTo>
                      <a:pt x="128841" y="683628"/>
                    </a:lnTo>
                    <a:lnTo>
                      <a:pt x="126707" y="694207"/>
                    </a:lnTo>
                    <a:lnTo>
                      <a:pt x="128841" y="704773"/>
                    </a:lnTo>
                    <a:lnTo>
                      <a:pt x="134632" y="713409"/>
                    </a:lnTo>
                    <a:lnTo>
                      <a:pt x="143243" y="719226"/>
                    </a:lnTo>
                    <a:lnTo>
                      <a:pt x="153784" y="721360"/>
                    </a:lnTo>
                    <a:lnTo>
                      <a:pt x="315468" y="721360"/>
                    </a:lnTo>
                    <a:lnTo>
                      <a:pt x="326009" y="719226"/>
                    </a:lnTo>
                    <a:lnTo>
                      <a:pt x="334619" y="713409"/>
                    </a:lnTo>
                    <a:lnTo>
                      <a:pt x="340423" y="704773"/>
                    </a:lnTo>
                    <a:lnTo>
                      <a:pt x="342544" y="694207"/>
                    </a:lnTo>
                    <a:close/>
                  </a:path>
                  <a:path w="469264" h="813435">
                    <a:moveTo>
                      <a:pt x="469239" y="373227"/>
                    </a:moveTo>
                    <a:lnTo>
                      <a:pt x="463740" y="326364"/>
                    </a:lnTo>
                    <a:lnTo>
                      <a:pt x="449618" y="282790"/>
                    </a:lnTo>
                    <a:lnTo>
                      <a:pt x="427774" y="243382"/>
                    </a:lnTo>
                    <a:lnTo>
                      <a:pt x="415023" y="228117"/>
                    </a:lnTo>
                    <a:lnTo>
                      <a:pt x="415023" y="381368"/>
                    </a:lnTo>
                    <a:lnTo>
                      <a:pt x="413829" y="396633"/>
                    </a:lnTo>
                    <a:lnTo>
                      <a:pt x="402170" y="443814"/>
                    </a:lnTo>
                    <a:lnTo>
                      <a:pt x="380923" y="482193"/>
                    </a:lnTo>
                    <a:lnTo>
                      <a:pt x="371665" y="493585"/>
                    </a:lnTo>
                    <a:lnTo>
                      <a:pt x="356717" y="512775"/>
                    </a:lnTo>
                    <a:lnTo>
                      <a:pt x="342912" y="532777"/>
                    </a:lnTo>
                    <a:lnTo>
                      <a:pt x="330288" y="553542"/>
                    </a:lnTo>
                    <a:lnTo>
                      <a:pt x="318884" y="575043"/>
                    </a:lnTo>
                    <a:lnTo>
                      <a:pt x="150329" y="575043"/>
                    </a:lnTo>
                    <a:lnTo>
                      <a:pt x="126301" y="532777"/>
                    </a:lnTo>
                    <a:lnTo>
                      <a:pt x="97536" y="493585"/>
                    </a:lnTo>
                    <a:lnTo>
                      <a:pt x="88290" y="482193"/>
                    </a:lnTo>
                    <a:lnTo>
                      <a:pt x="80086" y="470052"/>
                    </a:lnTo>
                    <a:lnTo>
                      <a:pt x="61874" y="428409"/>
                    </a:lnTo>
                    <a:lnTo>
                      <a:pt x="54203" y="381368"/>
                    </a:lnTo>
                    <a:lnTo>
                      <a:pt x="54203" y="373227"/>
                    </a:lnTo>
                    <a:lnTo>
                      <a:pt x="61290" y="326148"/>
                    </a:lnTo>
                    <a:lnTo>
                      <a:pt x="79832" y="283540"/>
                    </a:lnTo>
                    <a:lnTo>
                      <a:pt x="108089" y="247459"/>
                    </a:lnTo>
                    <a:lnTo>
                      <a:pt x="144424" y="219557"/>
                    </a:lnTo>
                    <a:lnTo>
                      <a:pt x="187147" y="201510"/>
                    </a:lnTo>
                    <a:lnTo>
                      <a:pt x="234619" y="194932"/>
                    </a:lnTo>
                    <a:lnTo>
                      <a:pt x="282067" y="201510"/>
                    </a:lnTo>
                    <a:lnTo>
                      <a:pt x="324802" y="219557"/>
                    </a:lnTo>
                    <a:lnTo>
                      <a:pt x="361124" y="247446"/>
                    </a:lnTo>
                    <a:lnTo>
                      <a:pt x="389382" y="283527"/>
                    </a:lnTo>
                    <a:lnTo>
                      <a:pt x="407924" y="326148"/>
                    </a:lnTo>
                    <a:lnTo>
                      <a:pt x="415010" y="373227"/>
                    </a:lnTo>
                    <a:lnTo>
                      <a:pt x="415023" y="381368"/>
                    </a:lnTo>
                    <a:lnTo>
                      <a:pt x="415023" y="228117"/>
                    </a:lnTo>
                    <a:lnTo>
                      <a:pt x="399122" y="209054"/>
                    </a:lnTo>
                    <a:lnTo>
                      <a:pt x="381901" y="194932"/>
                    </a:lnTo>
                    <a:lnTo>
                      <a:pt x="364566" y="180708"/>
                    </a:lnTo>
                    <a:lnTo>
                      <a:pt x="325031" y="159258"/>
                    </a:lnTo>
                    <a:lnTo>
                      <a:pt x="281419" y="145592"/>
                    </a:lnTo>
                    <a:lnTo>
                      <a:pt x="234632" y="140627"/>
                    </a:lnTo>
                    <a:lnTo>
                      <a:pt x="187845" y="145592"/>
                    </a:lnTo>
                    <a:lnTo>
                      <a:pt x="144221" y="159258"/>
                    </a:lnTo>
                    <a:lnTo>
                      <a:pt x="104686" y="180708"/>
                    </a:lnTo>
                    <a:lnTo>
                      <a:pt x="70129" y="209042"/>
                    </a:lnTo>
                    <a:lnTo>
                      <a:pt x="41465" y="243370"/>
                    </a:lnTo>
                    <a:lnTo>
                      <a:pt x="19621" y="282778"/>
                    </a:lnTo>
                    <a:lnTo>
                      <a:pt x="5499" y="326364"/>
                    </a:lnTo>
                    <a:lnTo>
                      <a:pt x="0" y="373227"/>
                    </a:lnTo>
                    <a:lnTo>
                      <a:pt x="0" y="381368"/>
                    </a:lnTo>
                    <a:lnTo>
                      <a:pt x="4762" y="422783"/>
                    </a:lnTo>
                    <a:lnTo>
                      <a:pt x="16332" y="462838"/>
                    </a:lnTo>
                    <a:lnTo>
                      <a:pt x="33743" y="498144"/>
                    </a:lnTo>
                    <a:lnTo>
                      <a:pt x="57111" y="529805"/>
                    </a:lnTo>
                    <a:lnTo>
                      <a:pt x="73367" y="550887"/>
                    </a:lnTo>
                    <a:lnTo>
                      <a:pt x="88925" y="575792"/>
                    </a:lnTo>
                    <a:lnTo>
                      <a:pt x="102311" y="600100"/>
                    </a:lnTo>
                    <a:lnTo>
                      <a:pt x="112077" y="619328"/>
                    </a:lnTo>
                    <a:lnTo>
                      <a:pt x="115112" y="625475"/>
                    </a:lnTo>
                    <a:lnTo>
                      <a:pt x="121373" y="629373"/>
                    </a:lnTo>
                    <a:lnTo>
                      <a:pt x="347865" y="629373"/>
                    </a:lnTo>
                    <a:lnTo>
                      <a:pt x="354126" y="625475"/>
                    </a:lnTo>
                    <a:lnTo>
                      <a:pt x="357174" y="619328"/>
                    </a:lnTo>
                    <a:lnTo>
                      <a:pt x="366928" y="600100"/>
                    </a:lnTo>
                    <a:lnTo>
                      <a:pt x="380314" y="575805"/>
                    </a:lnTo>
                    <a:lnTo>
                      <a:pt x="380796" y="575043"/>
                    </a:lnTo>
                    <a:lnTo>
                      <a:pt x="395871" y="550887"/>
                    </a:lnTo>
                    <a:lnTo>
                      <a:pt x="412127" y="529805"/>
                    </a:lnTo>
                    <a:lnTo>
                      <a:pt x="424522" y="514489"/>
                    </a:lnTo>
                    <a:lnTo>
                      <a:pt x="435495" y="498144"/>
                    </a:lnTo>
                    <a:lnTo>
                      <a:pt x="452907" y="462838"/>
                    </a:lnTo>
                    <a:lnTo>
                      <a:pt x="464464" y="422783"/>
                    </a:lnTo>
                    <a:lnTo>
                      <a:pt x="469239" y="381368"/>
                    </a:lnTo>
                    <a:lnTo>
                      <a:pt x="469239" y="373227"/>
                    </a:lnTo>
                    <a:close/>
                  </a:path>
                </a:pathLst>
              </a:custGeom>
              <a:solidFill>
                <a:srgbClr val="FFC000"/>
              </a:solidFill>
            </p:spPr>
            <p:txBody>
              <a:bodyPr wrap="square" lIns="0" tIns="0" rIns="0" bIns="0" rtlCol="0"/>
              <a:lstStyle/>
              <a:p>
                <a:endParaRPr/>
              </a:p>
            </p:txBody>
          </p:sp>
          <p:pic>
            <p:nvPicPr>
              <p:cNvPr id="9" name="object 9">
                <a:extLst>
                  <a:ext uri="{FF2B5EF4-FFF2-40B4-BE49-F238E27FC236}">
                    <a16:creationId xmlns:a16="http://schemas.microsoft.com/office/drawing/2014/main" id="{7558E0D4-2B2C-F4B0-0AD8-667A6B66F3E2}"/>
                  </a:ext>
                </a:extLst>
              </p:cNvPr>
              <p:cNvPicPr/>
              <p:nvPr/>
            </p:nvPicPr>
            <p:blipFill>
              <a:blip r:embed="rId2" cstate="print"/>
              <a:stretch>
                <a:fillRect/>
              </a:stretch>
            </p:blipFill>
            <p:spPr>
              <a:xfrm>
                <a:off x="1239192" y="4083942"/>
                <a:ext cx="84118" cy="84361"/>
              </a:xfrm>
              <a:prstGeom prst="rect">
                <a:avLst/>
              </a:prstGeom>
            </p:spPr>
          </p:pic>
          <p:pic>
            <p:nvPicPr>
              <p:cNvPr id="10" name="object 10">
                <a:extLst>
                  <a:ext uri="{FF2B5EF4-FFF2-40B4-BE49-F238E27FC236}">
                    <a16:creationId xmlns:a16="http://schemas.microsoft.com/office/drawing/2014/main" id="{05FEB01A-D1A0-1952-99CD-CC0D4D030C6A}"/>
                  </a:ext>
                </a:extLst>
              </p:cNvPr>
              <p:cNvPicPr/>
              <p:nvPr/>
            </p:nvPicPr>
            <p:blipFill>
              <a:blip r:embed="rId3" cstate="print"/>
              <a:stretch>
                <a:fillRect/>
              </a:stretch>
            </p:blipFill>
            <p:spPr>
              <a:xfrm>
                <a:off x="1705198" y="4087783"/>
                <a:ext cx="83537" cy="83826"/>
              </a:xfrm>
              <a:prstGeom prst="rect">
                <a:avLst/>
              </a:prstGeom>
            </p:spPr>
          </p:pic>
          <p:sp>
            <p:nvSpPr>
              <p:cNvPr id="11" name="object 11">
                <a:extLst>
                  <a:ext uri="{FF2B5EF4-FFF2-40B4-BE49-F238E27FC236}">
                    <a16:creationId xmlns:a16="http://schemas.microsoft.com/office/drawing/2014/main" id="{CC7B922C-AA0F-53E4-EFBC-A8052A8C1C48}"/>
                  </a:ext>
                </a:extLst>
              </p:cNvPr>
              <p:cNvSpPr/>
              <p:nvPr/>
            </p:nvSpPr>
            <p:spPr>
              <a:xfrm>
                <a:off x="1137635" y="4329334"/>
                <a:ext cx="103505" cy="38100"/>
              </a:xfrm>
              <a:custGeom>
                <a:avLst/>
                <a:gdLst/>
                <a:ahLst/>
                <a:cxnLst/>
                <a:rect l="l" t="t" r="r" b="b"/>
                <a:pathLst>
                  <a:path w="103505" h="38100">
                    <a:moveTo>
                      <a:pt x="84550" y="37690"/>
                    </a:moveTo>
                    <a:lnTo>
                      <a:pt x="18789" y="37690"/>
                    </a:lnTo>
                    <a:lnTo>
                      <a:pt x="11473" y="36210"/>
                    </a:lnTo>
                    <a:lnTo>
                      <a:pt x="5501" y="32172"/>
                    </a:lnTo>
                    <a:lnTo>
                      <a:pt x="1475" y="26182"/>
                    </a:lnTo>
                    <a:lnTo>
                      <a:pt x="0" y="18845"/>
                    </a:lnTo>
                    <a:lnTo>
                      <a:pt x="1475" y="11508"/>
                    </a:lnTo>
                    <a:lnTo>
                      <a:pt x="5501" y="5518"/>
                    </a:lnTo>
                    <a:lnTo>
                      <a:pt x="11473" y="1480"/>
                    </a:lnTo>
                    <a:lnTo>
                      <a:pt x="18789" y="0"/>
                    </a:lnTo>
                    <a:lnTo>
                      <a:pt x="84550" y="0"/>
                    </a:lnTo>
                    <a:lnTo>
                      <a:pt x="91865" y="1480"/>
                    </a:lnTo>
                    <a:lnTo>
                      <a:pt x="97838" y="5518"/>
                    </a:lnTo>
                    <a:lnTo>
                      <a:pt x="101863" y="11508"/>
                    </a:lnTo>
                    <a:lnTo>
                      <a:pt x="103339" y="18845"/>
                    </a:lnTo>
                    <a:lnTo>
                      <a:pt x="101863" y="26182"/>
                    </a:lnTo>
                    <a:lnTo>
                      <a:pt x="97838" y="32172"/>
                    </a:lnTo>
                    <a:lnTo>
                      <a:pt x="91865" y="36210"/>
                    </a:lnTo>
                    <a:lnTo>
                      <a:pt x="84550" y="37690"/>
                    </a:lnTo>
                    <a:close/>
                  </a:path>
                </a:pathLst>
              </a:custGeom>
              <a:solidFill>
                <a:srgbClr val="FFC000"/>
              </a:solidFill>
            </p:spPr>
            <p:txBody>
              <a:bodyPr wrap="square" lIns="0" tIns="0" rIns="0" bIns="0" rtlCol="0"/>
              <a:lstStyle/>
              <a:p>
                <a:endParaRPr/>
              </a:p>
            </p:txBody>
          </p:sp>
          <p:pic>
            <p:nvPicPr>
              <p:cNvPr id="12" name="object 12">
                <a:extLst>
                  <a:ext uri="{FF2B5EF4-FFF2-40B4-BE49-F238E27FC236}">
                    <a16:creationId xmlns:a16="http://schemas.microsoft.com/office/drawing/2014/main" id="{958BD3DC-6191-4DFF-E6EF-9231346DA89B}"/>
                  </a:ext>
                </a:extLst>
              </p:cNvPr>
              <p:cNvPicPr/>
              <p:nvPr/>
            </p:nvPicPr>
            <p:blipFill>
              <a:blip r:embed="rId4" cstate="print"/>
              <a:stretch>
                <a:fillRect/>
              </a:stretch>
            </p:blipFill>
            <p:spPr>
              <a:xfrm>
                <a:off x="1238448" y="4527452"/>
                <a:ext cx="84824" cy="85096"/>
              </a:xfrm>
              <a:prstGeom prst="rect">
                <a:avLst/>
              </a:prstGeom>
            </p:spPr>
          </p:pic>
          <p:pic>
            <p:nvPicPr>
              <p:cNvPr id="13" name="object 13">
                <a:extLst>
                  <a:ext uri="{FF2B5EF4-FFF2-40B4-BE49-F238E27FC236}">
                    <a16:creationId xmlns:a16="http://schemas.microsoft.com/office/drawing/2014/main" id="{46B3E3BB-D8D0-610A-5AE6-2CB2CF1B757A}"/>
                  </a:ext>
                </a:extLst>
              </p:cNvPr>
              <p:cNvPicPr/>
              <p:nvPr/>
            </p:nvPicPr>
            <p:blipFill>
              <a:blip r:embed="rId5" cstate="print"/>
              <a:stretch>
                <a:fillRect/>
              </a:stretch>
            </p:blipFill>
            <p:spPr>
              <a:xfrm>
                <a:off x="1704703" y="4523631"/>
                <a:ext cx="84335" cy="84565"/>
              </a:xfrm>
              <a:prstGeom prst="rect">
                <a:avLst/>
              </a:prstGeom>
            </p:spPr>
          </p:pic>
          <p:sp>
            <p:nvSpPr>
              <p:cNvPr id="14" name="object 14">
                <a:extLst>
                  <a:ext uri="{FF2B5EF4-FFF2-40B4-BE49-F238E27FC236}">
                    <a16:creationId xmlns:a16="http://schemas.microsoft.com/office/drawing/2014/main" id="{E5109ED8-E5A4-F0D5-6582-E695FD7943A5}"/>
                  </a:ext>
                </a:extLst>
              </p:cNvPr>
              <p:cNvSpPr/>
              <p:nvPr/>
            </p:nvSpPr>
            <p:spPr>
              <a:xfrm>
                <a:off x="1783508" y="4328695"/>
                <a:ext cx="103505" cy="38100"/>
              </a:xfrm>
              <a:custGeom>
                <a:avLst/>
                <a:gdLst/>
                <a:ahLst/>
                <a:cxnLst/>
                <a:rect l="l" t="t" r="r" b="b"/>
                <a:pathLst>
                  <a:path w="103505" h="38100">
                    <a:moveTo>
                      <a:pt x="84550" y="37690"/>
                    </a:moveTo>
                    <a:lnTo>
                      <a:pt x="18789" y="37690"/>
                    </a:lnTo>
                    <a:lnTo>
                      <a:pt x="11473" y="36210"/>
                    </a:lnTo>
                    <a:lnTo>
                      <a:pt x="5501" y="32172"/>
                    </a:lnTo>
                    <a:lnTo>
                      <a:pt x="1475" y="26182"/>
                    </a:lnTo>
                    <a:lnTo>
                      <a:pt x="0" y="18845"/>
                    </a:lnTo>
                    <a:lnTo>
                      <a:pt x="1475" y="11508"/>
                    </a:lnTo>
                    <a:lnTo>
                      <a:pt x="5501" y="5518"/>
                    </a:lnTo>
                    <a:lnTo>
                      <a:pt x="11473" y="1480"/>
                    </a:lnTo>
                    <a:lnTo>
                      <a:pt x="18789" y="0"/>
                    </a:lnTo>
                    <a:lnTo>
                      <a:pt x="84550" y="0"/>
                    </a:lnTo>
                    <a:lnTo>
                      <a:pt x="91865" y="1480"/>
                    </a:lnTo>
                    <a:lnTo>
                      <a:pt x="97838" y="5518"/>
                    </a:lnTo>
                    <a:lnTo>
                      <a:pt x="101863" y="11508"/>
                    </a:lnTo>
                    <a:lnTo>
                      <a:pt x="103339" y="18845"/>
                    </a:lnTo>
                    <a:lnTo>
                      <a:pt x="101863" y="26182"/>
                    </a:lnTo>
                    <a:lnTo>
                      <a:pt x="97838" y="32172"/>
                    </a:lnTo>
                    <a:lnTo>
                      <a:pt x="91865" y="36210"/>
                    </a:lnTo>
                    <a:lnTo>
                      <a:pt x="84550" y="37690"/>
                    </a:lnTo>
                    <a:close/>
                  </a:path>
                </a:pathLst>
              </a:custGeom>
              <a:solidFill>
                <a:srgbClr val="FFC000"/>
              </a:solidFill>
            </p:spPr>
            <p:txBody>
              <a:bodyPr wrap="square" lIns="0" tIns="0" rIns="0" bIns="0" rtlCol="0"/>
              <a:lstStyle/>
              <a:p>
                <a:endParaRPr/>
              </a:p>
            </p:txBody>
          </p:sp>
        </p:grpSp>
      </p:grpSp>
    </p:spTree>
    <p:extLst>
      <p:ext uri="{BB962C8B-B14F-4D97-AF65-F5344CB8AC3E}">
        <p14:creationId xmlns:p14="http://schemas.microsoft.com/office/powerpoint/2010/main" val="4278372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DAD0B-6307-F572-673B-425E5BCE3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C389F-50C1-9622-2775-A91DCEC6B334}"/>
              </a:ext>
            </a:extLst>
          </p:cNvPr>
          <p:cNvSpPr>
            <a:spLocks noGrp="1"/>
          </p:cNvSpPr>
          <p:nvPr>
            <p:ph type="title"/>
          </p:nvPr>
        </p:nvSpPr>
        <p:spPr>
          <a:xfrm>
            <a:off x="623775" y="365760"/>
            <a:ext cx="11433545" cy="1645920"/>
          </a:xfrm>
        </p:spPr>
        <p:txBody>
          <a:bodyPr anchor="t">
            <a:normAutofit/>
          </a:bodyPr>
          <a:lstStyle/>
          <a:p>
            <a:r>
              <a:rPr lang="en-US" sz="4400">
                <a:solidFill>
                  <a:schemeClr val="bg1"/>
                </a:solidFill>
              </a:rPr>
              <a:t>Steps to Federal Funding Success</a:t>
            </a:r>
          </a:p>
        </p:txBody>
      </p:sp>
      <p:sp>
        <p:nvSpPr>
          <p:cNvPr id="16" name="Text Placeholder 15">
            <a:extLst>
              <a:ext uri="{FF2B5EF4-FFF2-40B4-BE49-F238E27FC236}">
                <a16:creationId xmlns:a16="http://schemas.microsoft.com/office/drawing/2014/main" id="{DD04285A-A138-CCF3-4F64-19C3A7090AD4}"/>
              </a:ext>
            </a:extLst>
          </p:cNvPr>
          <p:cNvSpPr>
            <a:spLocks noGrp="1"/>
          </p:cNvSpPr>
          <p:nvPr>
            <p:ph type="body" idx="1"/>
          </p:nvPr>
        </p:nvSpPr>
        <p:spPr/>
        <p:txBody>
          <a:bodyPr/>
          <a:lstStyle/>
          <a:p>
            <a:endParaRPr lang="en-US"/>
          </a:p>
        </p:txBody>
      </p:sp>
      <p:grpSp>
        <p:nvGrpSpPr>
          <p:cNvPr id="3" name="Group 2">
            <a:extLst>
              <a:ext uri="{FF2B5EF4-FFF2-40B4-BE49-F238E27FC236}">
                <a16:creationId xmlns:a16="http://schemas.microsoft.com/office/drawing/2014/main" id="{023F3A0D-D93C-2866-D568-7EB73559AFAE}"/>
              </a:ext>
            </a:extLst>
          </p:cNvPr>
          <p:cNvGrpSpPr/>
          <p:nvPr/>
        </p:nvGrpSpPr>
        <p:grpSpPr>
          <a:xfrm>
            <a:off x="627914" y="1317019"/>
            <a:ext cx="10940311" cy="4352261"/>
            <a:chOff x="723014" y="1360967"/>
            <a:chExt cx="10940311" cy="4352261"/>
          </a:xfrm>
        </p:grpSpPr>
        <p:sp>
          <p:nvSpPr>
            <p:cNvPr id="7" name="Freeform: Shape 6">
              <a:extLst>
                <a:ext uri="{FF2B5EF4-FFF2-40B4-BE49-F238E27FC236}">
                  <a16:creationId xmlns:a16="http://schemas.microsoft.com/office/drawing/2014/main" id="{687105BA-719D-278E-B5E3-69C14FBACB78}"/>
                </a:ext>
              </a:extLst>
            </p:cNvPr>
            <p:cNvSpPr/>
            <p:nvPr/>
          </p:nvSpPr>
          <p:spPr>
            <a:xfrm>
              <a:off x="4406287"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solidFill>
              <a:schemeClr val="accent3">
                <a:lumMod val="60000"/>
                <a:lumOff val="4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solidFill>
                    <a:schemeClr val="accent3">
                      <a:lumMod val="75000"/>
                    </a:schemeClr>
                  </a:solidFill>
                  <a:latin typeface="Lato Black" panose="020F0502020204030203" pitchFamily="34" charset="0"/>
                  <a:ea typeface="Lato Black" panose="020F0502020204030203" pitchFamily="34" charset="0"/>
                  <a:cs typeface="Lato Black" panose="020F0502020204030203" pitchFamily="34" charset="0"/>
                </a:rPr>
                <a:t>Stay Informed</a:t>
              </a:r>
              <a:endParaRPr lang="en-US" sz="3000" kern="1200">
                <a:solidFill>
                  <a:schemeClr val="accent3">
                    <a:lumMod val="75000"/>
                  </a:schemeClr>
                </a:solidFill>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solidFill>
                    <a:schemeClr val="accent3">
                      <a:lumMod val="75000"/>
                    </a:schemeClr>
                  </a:solidFill>
                </a:rPr>
                <a:t>Review </a:t>
              </a:r>
              <a:r>
                <a:rPr lang="en-US" sz="2000" b="0" kern="1200" baseline="0">
                  <a:solidFill>
                    <a:schemeClr val="accent3">
                      <a:lumMod val="75000"/>
                    </a:schemeClr>
                  </a:solidFill>
                </a:rPr>
                <a:t>f</a:t>
              </a:r>
              <a:r>
                <a:rPr lang="en-US" sz="2000" kern="1200" baseline="0">
                  <a:solidFill>
                    <a:schemeClr val="accent3">
                      <a:lumMod val="75000"/>
                    </a:schemeClr>
                  </a:solidFill>
                </a:rPr>
                <a:t>unding opportunities</a:t>
              </a:r>
              <a:endParaRPr lang="en-US" sz="2000" kern="1200">
                <a:solidFill>
                  <a:schemeClr val="accent3">
                    <a:lumMod val="75000"/>
                  </a:schemeClr>
                </a:solidFill>
              </a:endParaRPr>
            </a:p>
            <a:p>
              <a:pPr marL="228600" lvl="1" indent="-228600" algn="l" defTabSz="889000">
                <a:lnSpc>
                  <a:spcPct val="90000"/>
                </a:lnSpc>
                <a:spcBef>
                  <a:spcPct val="0"/>
                </a:spcBef>
                <a:spcAft>
                  <a:spcPct val="15000"/>
                </a:spcAft>
                <a:buChar char="•"/>
              </a:pPr>
              <a:r>
                <a:rPr lang="en-US" sz="2000" b="1" kern="1200" baseline="0">
                  <a:solidFill>
                    <a:schemeClr val="accent3">
                      <a:lumMod val="75000"/>
                    </a:schemeClr>
                  </a:solidFill>
                </a:rPr>
                <a:t>Unlock </a:t>
              </a:r>
              <a:r>
                <a:rPr lang="en-US" sz="2000" kern="1200" baseline="0">
                  <a:solidFill>
                    <a:schemeClr val="accent3">
                      <a:lumMod val="75000"/>
                    </a:schemeClr>
                  </a:solidFill>
                </a:rPr>
                <a:t>access to successful applications</a:t>
              </a:r>
              <a:endParaRPr lang="en-US" sz="2000" kern="1200">
                <a:solidFill>
                  <a:schemeClr val="accent3">
                    <a:lumMod val="75000"/>
                  </a:schemeClr>
                </a:solidFill>
              </a:endParaRPr>
            </a:p>
          </p:txBody>
        </p:sp>
        <p:sp>
          <p:nvSpPr>
            <p:cNvPr id="4" name="Rectangle 3">
              <a:extLst>
                <a:ext uri="{FF2B5EF4-FFF2-40B4-BE49-F238E27FC236}">
                  <a16:creationId xmlns:a16="http://schemas.microsoft.com/office/drawing/2014/main" id="{635CD514-6FC5-A51E-6CEC-8B5921AC0AFA}"/>
                </a:ext>
              </a:extLst>
            </p:cNvPr>
            <p:cNvSpPr/>
            <p:nvPr/>
          </p:nvSpPr>
          <p:spPr>
            <a:xfrm>
              <a:off x="723014" y="1360967"/>
              <a:ext cx="10940311" cy="4352261"/>
            </a:xfrm>
            <a:prstGeom prst="rect">
              <a:avLst/>
            </a:prstGeom>
            <a:noFill/>
            <a:ln w="9525" cap="flat" cmpd="sng" algn="ctr">
              <a:noFill/>
              <a:prstDash val="solid"/>
              <a:round/>
              <a:headEnd type="none" w="med" len="med"/>
              <a:tailEnd type="none" w="med" len="med"/>
            </a:ln>
          </p:spPr>
          <p:txBody>
            <a:bodyPr/>
            <a:lstStyle/>
            <a:p>
              <a:endParaRPr lang="en-US"/>
            </a:p>
          </p:txBody>
        </p:sp>
        <p:sp>
          <p:nvSpPr>
            <p:cNvPr id="5" name="Freeform: Shape 4">
              <a:extLst>
                <a:ext uri="{FF2B5EF4-FFF2-40B4-BE49-F238E27FC236}">
                  <a16:creationId xmlns:a16="http://schemas.microsoft.com/office/drawing/2014/main" id="{7C23AEE2-11C9-9460-1B05-A2F95B469A00}"/>
                </a:ext>
              </a:extLst>
            </p:cNvPr>
            <p:cNvSpPr/>
            <p:nvPr/>
          </p:nvSpPr>
          <p:spPr>
            <a:xfrm>
              <a:off x="725311"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solidFill>
              <a:schemeClr val="accent3">
                <a:lumMod val="60000"/>
                <a:lumOff val="40000"/>
              </a:schemeClr>
            </a:solid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solidFill>
                    <a:schemeClr val="accent3">
                      <a:lumMod val="75000"/>
                    </a:schemeClr>
                  </a:solidFill>
                  <a:latin typeface="Lato Black" panose="020F0502020204030203" pitchFamily="34" charset="0"/>
                  <a:ea typeface="Lato Black" panose="020F0502020204030203" pitchFamily="34" charset="0"/>
                  <a:cs typeface="Lato Black" panose="020F0502020204030203" pitchFamily="34" charset="0"/>
                </a:rPr>
                <a:t>Develop a Plan</a:t>
              </a:r>
              <a:endParaRPr lang="en-US" sz="3000" kern="1200">
                <a:solidFill>
                  <a:schemeClr val="accent3">
                    <a:lumMod val="75000"/>
                  </a:schemeClr>
                </a:solidFill>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solidFill>
                    <a:schemeClr val="accent3">
                      <a:lumMod val="75000"/>
                    </a:schemeClr>
                  </a:solidFill>
                </a:rPr>
                <a:t>Identify </a:t>
              </a:r>
              <a:r>
                <a:rPr lang="en-US" sz="2000" kern="1200" baseline="0">
                  <a:solidFill>
                    <a:schemeClr val="accent3">
                      <a:lumMod val="75000"/>
                    </a:schemeClr>
                  </a:solidFill>
                </a:rPr>
                <a:t>priority projects</a:t>
              </a:r>
              <a:endParaRPr lang="en-US" sz="2000" kern="1200">
                <a:solidFill>
                  <a:schemeClr val="accent3">
                    <a:lumMod val="75000"/>
                  </a:schemeClr>
                </a:solidFill>
              </a:endParaRPr>
            </a:p>
            <a:p>
              <a:pPr marL="228600" lvl="1" indent="-228600" algn="l" defTabSz="889000">
                <a:lnSpc>
                  <a:spcPct val="90000"/>
                </a:lnSpc>
                <a:spcBef>
                  <a:spcPct val="0"/>
                </a:spcBef>
                <a:spcAft>
                  <a:spcPct val="15000"/>
                </a:spcAft>
                <a:buChar char="•"/>
              </a:pPr>
              <a:r>
                <a:rPr lang="en-US" sz="2000" b="1" kern="1200" baseline="0">
                  <a:solidFill>
                    <a:schemeClr val="accent3">
                      <a:lumMod val="75000"/>
                    </a:schemeClr>
                  </a:solidFill>
                </a:rPr>
                <a:t>Perform a </a:t>
              </a:r>
              <a:r>
                <a:rPr lang="en-US" sz="2000" kern="1200" baseline="0">
                  <a:solidFill>
                    <a:schemeClr val="accent3">
                      <a:lumMod val="75000"/>
                    </a:schemeClr>
                  </a:solidFill>
                </a:rPr>
                <a:t>strategic assessment</a:t>
              </a:r>
              <a:endParaRPr lang="en-US" sz="2000" kern="1200">
                <a:solidFill>
                  <a:schemeClr val="accent3">
                    <a:lumMod val="75000"/>
                  </a:schemeClr>
                </a:solidFill>
              </a:endParaRPr>
            </a:p>
          </p:txBody>
        </p:sp>
        <p:sp>
          <p:nvSpPr>
            <p:cNvPr id="6" name="Oval 5" descr="Badge 1 with solid fill">
              <a:extLst>
                <a:ext uri="{FF2B5EF4-FFF2-40B4-BE49-F238E27FC236}">
                  <a16:creationId xmlns:a16="http://schemas.microsoft.com/office/drawing/2014/main" id="{5E031AFE-74F4-ADC6-95B9-05360EFA02ED}"/>
                </a:ext>
              </a:extLst>
            </p:cNvPr>
            <p:cNvSpPr/>
            <p:nvPr/>
          </p:nvSpPr>
          <p:spPr>
            <a:xfrm>
              <a:off x="1787541" y="1622102"/>
              <a:ext cx="1449302" cy="1449302"/>
            </a:xfrm>
            <a:prstGeom prst="ellipse">
              <a:avLst/>
            </a:prstGeom>
            <a:blipFill>
              <a:blip r:embed="rId2">
                <a:extLst>
                  <a:ext uri="{96DAC541-7B7A-43D3-8B79-37D633B846F1}">
                    <asvg:svgBlip xmlns:asvg="http://schemas.microsoft.com/office/drawing/2016/SVG/main" r:embed="rId3"/>
                  </a:ext>
                </a:extLst>
              </a:blip>
              <a:srcRect/>
              <a:stretch>
                <a:fillRect/>
              </a:stretch>
            </a:blipFill>
            <a:ln>
              <a:solidFill>
                <a:schemeClr val="accent3">
                  <a:lumMod val="75000"/>
                </a:schemeClr>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Oval 7" descr="Badge with solid fill">
              <a:extLst>
                <a:ext uri="{FF2B5EF4-FFF2-40B4-BE49-F238E27FC236}">
                  <a16:creationId xmlns:a16="http://schemas.microsoft.com/office/drawing/2014/main" id="{78D1D909-ED9A-ACAD-21E9-01289CEF74A7}"/>
                </a:ext>
              </a:extLst>
            </p:cNvPr>
            <p:cNvSpPr/>
            <p:nvPr/>
          </p:nvSpPr>
          <p:spPr>
            <a:xfrm>
              <a:off x="5468518" y="1622102"/>
              <a:ext cx="1449302" cy="1449302"/>
            </a:xfrm>
            <a:prstGeom prst="ellipse">
              <a:avLst/>
            </a:prstGeom>
            <a:blipFill>
              <a:blip r:embed="rId4">
                <a:extLst>
                  <a:ext uri="{96DAC541-7B7A-43D3-8B79-37D633B846F1}">
                    <asvg:svgBlip xmlns:asvg="http://schemas.microsoft.com/office/drawing/2016/SVG/main" r:embed="rId5"/>
                  </a:ext>
                </a:extLst>
              </a:blip>
              <a:srcRect/>
              <a:stretch>
                <a:fillRect/>
              </a:stretch>
            </a:blipFill>
            <a:ln>
              <a:solidFill>
                <a:schemeClr val="accent3">
                  <a:lumMod val="75000"/>
                </a:schemeClr>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165DDBBC-045C-1A33-FE13-35A99A5D2A75}"/>
                </a:ext>
              </a:extLst>
            </p:cNvPr>
            <p:cNvSpPr/>
            <p:nvPr/>
          </p:nvSpPr>
          <p:spPr>
            <a:xfrm>
              <a:off x="8089562"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latin typeface="Lato Black" panose="020F0502020204030203" pitchFamily="34" charset="0"/>
                  <a:ea typeface="Lato Black" panose="020F0502020204030203" pitchFamily="34" charset="0"/>
                  <a:cs typeface="Lato Black" panose="020F0502020204030203" pitchFamily="34" charset="0"/>
                </a:rPr>
                <a:t>Get Connected</a:t>
              </a:r>
              <a:endParaRPr lang="en-US" sz="3000" kern="1200">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t>Build </a:t>
              </a:r>
              <a:r>
                <a:rPr lang="en-US" sz="2000" kern="1200" baseline="0"/>
                <a:t>relationships with agencies and partners</a:t>
              </a:r>
              <a:endParaRPr lang="en-US" sz="2000" kern="1200"/>
            </a:p>
            <a:p>
              <a:pPr marL="228600" lvl="1" indent="-228600" algn="l" defTabSz="889000">
                <a:lnSpc>
                  <a:spcPct val="90000"/>
                </a:lnSpc>
                <a:spcBef>
                  <a:spcPct val="0"/>
                </a:spcBef>
                <a:spcAft>
                  <a:spcPct val="15000"/>
                </a:spcAft>
                <a:buChar char="•"/>
              </a:pPr>
              <a:r>
                <a:rPr lang="en-US" sz="2000" b="1" kern="1200" baseline="0"/>
                <a:t>Position and vet </a:t>
              </a:r>
              <a:r>
                <a:rPr lang="en-US" sz="2000" kern="1200" baseline="0"/>
                <a:t>project for success</a:t>
              </a:r>
              <a:endParaRPr lang="en-US" sz="2000" kern="1200"/>
            </a:p>
          </p:txBody>
        </p:sp>
        <p:sp>
          <p:nvSpPr>
            <p:cNvPr id="10" name="Oval 9" descr="Badge 3 with solid fill">
              <a:extLst>
                <a:ext uri="{FF2B5EF4-FFF2-40B4-BE49-F238E27FC236}">
                  <a16:creationId xmlns:a16="http://schemas.microsoft.com/office/drawing/2014/main" id="{45A58D74-DF9E-8571-FEEF-6ADF6BC6C00B}"/>
                </a:ext>
              </a:extLst>
            </p:cNvPr>
            <p:cNvSpPr/>
            <p:nvPr/>
          </p:nvSpPr>
          <p:spPr>
            <a:xfrm>
              <a:off x="9149494" y="1622102"/>
              <a:ext cx="1449302" cy="1449302"/>
            </a:xfrm>
            <a:prstGeom prst="ellipse">
              <a:avLst/>
            </a:prstGeom>
            <a:blipFill>
              <a:blip r:embed="rId6">
                <a:extLst>
                  <a:ext uri="{96DAC541-7B7A-43D3-8B79-37D633B846F1}">
                    <asvg:svgBlip xmlns:asvg="http://schemas.microsoft.com/office/drawing/2016/SVG/main" r:embed="rId7"/>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3098006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1536298"/>
            <a:ext cx="10200132" cy="566822"/>
          </a:xfrm>
          <a:prstGeom prst="rect">
            <a:avLst/>
          </a:prstGeom>
        </p:spPr>
        <p:txBody>
          <a:bodyPr vert="horz" wrap="square" lIns="0" tIns="12700" rIns="0" bIns="0" rtlCol="0">
            <a:spAutoFit/>
          </a:bodyPr>
          <a:lstStyle/>
          <a:p>
            <a:pPr marL="12700">
              <a:lnSpc>
                <a:spcPct val="100000"/>
              </a:lnSpc>
              <a:spcBef>
                <a:spcPts val="100"/>
              </a:spcBef>
            </a:pPr>
            <a:r>
              <a:rPr lang="en-US">
                <a:solidFill>
                  <a:schemeClr val="accent2"/>
                </a:solidFill>
              </a:rPr>
              <a:t>Develop Strategic Partnerships</a:t>
            </a:r>
          </a:p>
        </p:txBody>
      </p:sp>
      <p:sp>
        <p:nvSpPr>
          <p:cNvPr id="15" name="Content Placeholder 14">
            <a:extLst>
              <a:ext uri="{FF2B5EF4-FFF2-40B4-BE49-F238E27FC236}">
                <a16:creationId xmlns:a16="http://schemas.microsoft.com/office/drawing/2014/main" id="{89B60610-7CA5-3688-CEC3-B6976E894B23}"/>
              </a:ext>
            </a:extLst>
          </p:cNvPr>
          <p:cNvSpPr>
            <a:spLocks noGrp="1"/>
          </p:cNvSpPr>
          <p:nvPr>
            <p:ph idx="1"/>
          </p:nvPr>
        </p:nvSpPr>
        <p:spPr/>
        <p:txBody>
          <a:bodyPr>
            <a:normAutofit/>
          </a:bodyPr>
          <a:lstStyle/>
          <a:p>
            <a:pPr marL="355600" marR="1236980" indent="-343535">
              <a:lnSpc>
                <a:spcPts val="3020"/>
              </a:lnSpc>
              <a:spcBef>
                <a:spcPts val="1445"/>
              </a:spcBef>
              <a:buClr>
                <a:schemeClr val="tx2"/>
              </a:buClr>
              <a:buFont typeface="Arial"/>
              <a:buChar char="•"/>
              <a:tabLst>
                <a:tab pos="356235" algn="l"/>
              </a:tabLst>
            </a:pPr>
            <a:r>
              <a:rPr lang="en-US" spc="-10">
                <a:solidFill>
                  <a:schemeClr val="tx1"/>
                </a:solidFill>
                <a:latin typeface="Calibri"/>
                <a:ea typeface="Lato"/>
                <a:cs typeface="Calibri"/>
              </a:rPr>
              <a:t>Engage key</a:t>
            </a:r>
            <a:r>
              <a:rPr lang="en-US" spc="-25">
                <a:solidFill>
                  <a:schemeClr val="tx1"/>
                </a:solidFill>
                <a:latin typeface="Calibri"/>
                <a:ea typeface="Lato"/>
                <a:cs typeface="Calibri"/>
              </a:rPr>
              <a:t> </a:t>
            </a:r>
            <a:r>
              <a:rPr lang="en-US" spc="-20">
                <a:solidFill>
                  <a:schemeClr val="tx1"/>
                </a:solidFill>
                <a:latin typeface="Calibri"/>
                <a:ea typeface="Lato"/>
                <a:cs typeface="Calibri"/>
              </a:rPr>
              <a:t>stakeholders </a:t>
            </a:r>
            <a:r>
              <a:rPr lang="en-US" spc="-5">
                <a:solidFill>
                  <a:schemeClr val="tx1"/>
                </a:solidFill>
                <a:latin typeface="Calibri"/>
                <a:ea typeface="Lato"/>
                <a:cs typeface="Calibri"/>
              </a:rPr>
              <a:t>and community </a:t>
            </a:r>
            <a:r>
              <a:rPr lang="en-US" spc="-10">
                <a:solidFill>
                  <a:schemeClr val="tx1"/>
                </a:solidFill>
                <a:latin typeface="Calibri"/>
                <a:ea typeface="Lato"/>
                <a:cs typeface="Calibri"/>
              </a:rPr>
              <a:t>partners </a:t>
            </a:r>
            <a:r>
              <a:rPr lang="en-US" spc="-5">
                <a:solidFill>
                  <a:schemeClr val="tx1"/>
                </a:solidFill>
                <a:latin typeface="Calibri"/>
                <a:ea typeface="Lato"/>
                <a:cs typeface="Calibri"/>
              </a:rPr>
              <a:t>to </a:t>
            </a:r>
            <a:r>
              <a:rPr lang="en-US" spc="-10">
                <a:solidFill>
                  <a:schemeClr val="tx1"/>
                </a:solidFill>
                <a:latin typeface="Calibri"/>
                <a:ea typeface="Lato"/>
                <a:cs typeface="Calibri"/>
              </a:rPr>
              <a:t>boost </a:t>
            </a:r>
            <a:r>
              <a:rPr lang="en-US" spc="-15">
                <a:solidFill>
                  <a:schemeClr val="tx1"/>
                </a:solidFill>
                <a:latin typeface="Calibri"/>
                <a:ea typeface="Lato"/>
                <a:cs typeface="Calibri"/>
              </a:rPr>
              <a:t>your </a:t>
            </a:r>
            <a:r>
              <a:rPr lang="en-US" spc="-620">
                <a:solidFill>
                  <a:schemeClr val="tx1"/>
                </a:solidFill>
                <a:latin typeface="Calibri"/>
                <a:ea typeface="Lato"/>
                <a:cs typeface="Calibri"/>
              </a:rPr>
              <a:t> </a:t>
            </a:r>
            <a:r>
              <a:rPr lang="en-US" spc="-10">
                <a:solidFill>
                  <a:schemeClr val="tx1"/>
                </a:solidFill>
                <a:latin typeface="Calibri"/>
                <a:ea typeface="Lato"/>
                <a:cs typeface="Calibri"/>
              </a:rPr>
              <a:t>application's</a:t>
            </a:r>
            <a:r>
              <a:rPr lang="en-US">
                <a:solidFill>
                  <a:schemeClr val="tx1"/>
                </a:solidFill>
                <a:latin typeface="Calibri"/>
                <a:ea typeface="Lato"/>
                <a:cs typeface="Calibri"/>
              </a:rPr>
              <a:t> competitiveness</a:t>
            </a:r>
            <a:r>
              <a:rPr lang="en-US" spc="-5">
                <a:solidFill>
                  <a:schemeClr val="tx1"/>
                </a:solidFill>
                <a:latin typeface="Calibri"/>
                <a:ea typeface="Lato"/>
                <a:cs typeface="Calibri"/>
              </a:rPr>
              <a:t>.</a:t>
            </a:r>
            <a:endParaRPr lang="en-US">
              <a:solidFill>
                <a:schemeClr val="tx1"/>
              </a:solidFill>
              <a:latin typeface="Calibri"/>
              <a:ea typeface="Lato"/>
              <a:cs typeface="Calibri"/>
            </a:endParaRPr>
          </a:p>
          <a:p>
            <a:pPr marL="355600" marR="497205" indent="-343535">
              <a:lnSpc>
                <a:spcPts val="3020"/>
              </a:lnSpc>
              <a:spcBef>
                <a:spcPts val="1415"/>
              </a:spcBef>
              <a:buClr>
                <a:schemeClr val="tx2"/>
              </a:buClr>
              <a:buFont typeface="Arial"/>
              <a:buChar char="•"/>
              <a:tabLst>
                <a:tab pos="355600" algn="l"/>
                <a:tab pos="356235" algn="l"/>
              </a:tabLst>
            </a:pPr>
            <a:r>
              <a:rPr lang="en-US" spc="-5">
                <a:solidFill>
                  <a:schemeClr val="tx1"/>
                </a:solidFill>
                <a:latin typeface="Calibri"/>
                <a:ea typeface="Lato"/>
                <a:cs typeface="Calibri"/>
              </a:rPr>
              <a:t>Solicit</a:t>
            </a:r>
            <a:r>
              <a:rPr lang="en-US" spc="-10">
                <a:solidFill>
                  <a:schemeClr val="tx1"/>
                </a:solidFill>
                <a:latin typeface="Calibri"/>
                <a:ea typeface="Lato"/>
                <a:cs typeface="Calibri"/>
              </a:rPr>
              <a:t> </a:t>
            </a:r>
            <a:r>
              <a:rPr lang="en-US" spc="-5">
                <a:solidFill>
                  <a:schemeClr val="tx1"/>
                </a:solidFill>
                <a:latin typeface="Calibri"/>
                <a:ea typeface="Lato"/>
                <a:cs typeface="Calibri"/>
              </a:rPr>
              <a:t>support</a:t>
            </a:r>
            <a:r>
              <a:rPr lang="en-US" spc="5">
                <a:solidFill>
                  <a:schemeClr val="tx1"/>
                </a:solidFill>
                <a:latin typeface="Calibri"/>
                <a:ea typeface="Lato"/>
                <a:cs typeface="Calibri"/>
              </a:rPr>
              <a:t> </a:t>
            </a:r>
            <a:r>
              <a:rPr lang="en-US" spc="-5">
                <a:solidFill>
                  <a:schemeClr val="tx1"/>
                </a:solidFill>
                <a:latin typeface="Calibri"/>
                <a:ea typeface="Lato"/>
                <a:cs typeface="Calibri"/>
              </a:rPr>
              <a:t>early</a:t>
            </a:r>
            <a:r>
              <a:rPr lang="en-US" spc="-20">
                <a:solidFill>
                  <a:schemeClr val="tx1"/>
                </a:solidFill>
                <a:latin typeface="Calibri"/>
                <a:ea typeface="Lato"/>
                <a:cs typeface="Calibri"/>
              </a:rPr>
              <a:t> </a:t>
            </a:r>
            <a:r>
              <a:rPr lang="en-US" spc="-5">
                <a:solidFill>
                  <a:schemeClr val="tx1"/>
                </a:solidFill>
                <a:latin typeface="Calibri"/>
                <a:ea typeface="Lato"/>
                <a:cs typeface="Calibri"/>
              </a:rPr>
              <a:t>in</a:t>
            </a:r>
            <a:r>
              <a:rPr lang="en-US" spc="5">
                <a:solidFill>
                  <a:schemeClr val="tx1"/>
                </a:solidFill>
                <a:latin typeface="Calibri"/>
                <a:ea typeface="Lato"/>
                <a:cs typeface="Calibri"/>
              </a:rPr>
              <a:t> </a:t>
            </a:r>
            <a:r>
              <a:rPr lang="en-US" spc="-5">
                <a:solidFill>
                  <a:schemeClr val="tx1"/>
                </a:solidFill>
                <a:latin typeface="Calibri"/>
                <a:ea typeface="Lato"/>
                <a:cs typeface="Calibri"/>
              </a:rPr>
              <a:t>the</a:t>
            </a:r>
            <a:r>
              <a:rPr lang="en-US">
                <a:solidFill>
                  <a:schemeClr val="tx1"/>
                </a:solidFill>
                <a:latin typeface="Calibri"/>
                <a:ea typeface="Lato"/>
                <a:cs typeface="Calibri"/>
              </a:rPr>
              <a:t> </a:t>
            </a:r>
            <a:r>
              <a:rPr lang="en-US" spc="-20">
                <a:solidFill>
                  <a:schemeClr val="tx1"/>
                </a:solidFill>
                <a:latin typeface="Calibri"/>
                <a:ea typeface="Lato"/>
                <a:cs typeface="Calibri"/>
              </a:rPr>
              <a:t>grant </a:t>
            </a:r>
            <a:r>
              <a:rPr lang="en-US" spc="-615">
                <a:solidFill>
                  <a:schemeClr val="tx1"/>
                </a:solidFill>
                <a:latin typeface="Calibri"/>
                <a:ea typeface="Lato"/>
                <a:cs typeface="Calibri"/>
              </a:rPr>
              <a:t> </a:t>
            </a:r>
            <a:r>
              <a:rPr lang="en-US" spc="-10">
                <a:solidFill>
                  <a:schemeClr val="tx1"/>
                </a:solidFill>
                <a:latin typeface="Calibri"/>
                <a:ea typeface="Lato"/>
                <a:cs typeface="Calibri"/>
              </a:rPr>
              <a:t>application</a:t>
            </a:r>
            <a:r>
              <a:rPr lang="en-US" spc="-5">
                <a:solidFill>
                  <a:schemeClr val="tx1"/>
                </a:solidFill>
                <a:latin typeface="Calibri"/>
                <a:ea typeface="Lato"/>
                <a:cs typeface="Calibri"/>
              </a:rPr>
              <a:t> </a:t>
            </a:r>
            <a:r>
              <a:rPr lang="en-US" spc="-10">
                <a:solidFill>
                  <a:schemeClr val="tx1"/>
                </a:solidFill>
                <a:latin typeface="Calibri"/>
                <a:ea typeface="Lato"/>
                <a:cs typeface="Calibri"/>
              </a:rPr>
              <a:t>process</a:t>
            </a:r>
            <a:r>
              <a:rPr lang="en-US" spc="15">
                <a:solidFill>
                  <a:schemeClr val="tx1"/>
                </a:solidFill>
                <a:latin typeface="Calibri"/>
                <a:ea typeface="Lato"/>
                <a:cs typeface="Calibri"/>
              </a:rPr>
              <a:t> (</a:t>
            </a:r>
            <a:r>
              <a:rPr lang="en-US" spc="-5">
                <a:solidFill>
                  <a:schemeClr val="tx1"/>
                </a:solidFill>
                <a:latin typeface="Calibri"/>
                <a:ea typeface="Lato"/>
                <a:cs typeface="Calibri"/>
              </a:rPr>
              <a:t>or</a:t>
            </a:r>
            <a:r>
              <a:rPr lang="en-US">
                <a:solidFill>
                  <a:schemeClr val="tx1"/>
                </a:solidFill>
                <a:latin typeface="Calibri"/>
                <a:ea typeface="Lato"/>
                <a:cs typeface="Calibri"/>
              </a:rPr>
              <a:t> </a:t>
            </a:r>
            <a:r>
              <a:rPr lang="en-US" spc="-15">
                <a:solidFill>
                  <a:schemeClr val="tx1"/>
                </a:solidFill>
                <a:latin typeface="Calibri"/>
                <a:ea typeface="Lato"/>
                <a:cs typeface="Calibri"/>
              </a:rPr>
              <a:t>even</a:t>
            </a:r>
            <a:r>
              <a:rPr lang="en-US" spc="-5">
                <a:solidFill>
                  <a:schemeClr val="tx1"/>
                </a:solidFill>
                <a:latin typeface="Calibri"/>
                <a:ea typeface="Lato"/>
                <a:cs typeface="Calibri"/>
              </a:rPr>
              <a:t> </a:t>
            </a:r>
            <a:r>
              <a:rPr lang="en-US" spc="-25">
                <a:solidFill>
                  <a:schemeClr val="tx1"/>
                </a:solidFill>
                <a:latin typeface="Calibri"/>
                <a:ea typeface="Lato"/>
                <a:cs typeface="Calibri"/>
              </a:rPr>
              <a:t>before</a:t>
            </a:r>
            <a:r>
              <a:rPr lang="en-US" spc="-20">
                <a:solidFill>
                  <a:schemeClr val="tx1"/>
                </a:solidFill>
                <a:latin typeface="Calibri"/>
                <a:ea typeface="Lato"/>
                <a:cs typeface="Calibri"/>
              </a:rPr>
              <a:t> </a:t>
            </a:r>
            <a:r>
              <a:rPr lang="en-US" spc="-5">
                <a:solidFill>
                  <a:schemeClr val="tx1"/>
                </a:solidFill>
                <a:latin typeface="Calibri"/>
                <a:ea typeface="Lato"/>
                <a:cs typeface="Calibri"/>
              </a:rPr>
              <a:t>the</a:t>
            </a:r>
            <a:r>
              <a:rPr lang="en-US" spc="5">
                <a:solidFill>
                  <a:schemeClr val="tx1"/>
                </a:solidFill>
                <a:latin typeface="Calibri"/>
                <a:ea typeface="Lato"/>
                <a:cs typeface="Calibri"/>
              </a:rPr>
              <a:t> </a:t>
            </a:r>
            <a:r>
              <a:rPr lang="en-US" spc="-20">
                <a:solidFill>
                  <a:schemeClr val="tx1"/>
                </a:solidFill>
                <a:latin typeface="Calibri"/>
                <a:ea typeface="Lato"/>
                <a:cs typeface="Calibri"/>
              </a:rPr>
              <a:t>grant </a:t>
            </a:r>
            <a:r>
              <a:rPr lang="en-US" spc="-15">
                <a:solidFill>
                  <a:schemeClr val="tx1"/>
                </a:solidFill>
                <a:latin typeface="Calibri"/>
                <a:ea typeface="Lato"/>
                <a:cs typeface="Calibri"/>
              </a:rPr>
              <a:t> </a:t>
            </a:r>
            <a:r>
              <a:rPr lang="en-US" spc="-10">
                <a:solidFill>
                  <a:schemeClr val="tx1"/>
                </a:solidFill>
                <a:latin typeface="Calibri"/>
                <a:ea typeface="Lato"/>
                <a:cs typeface="Calibri"/>
              </a:rPr>
              <a:t>solicitation</a:t>
            </a:r>
            <a:r>
              <a:rPr lang="en-US" spc="-20">
                <a:solidFill>
                  <a:schemeClr val="tx1"/>
                </a:solidFill>
                <a:latin typeface="Calibri"/>
                <a:ea typeface="Lato"/>
                <a:cs typeface="Calibri"/>
              </a:rPr>
              <a:t> </a:t>
            </a:r>
            <a:r>
              <a:rPr lang="en-US" spc="-5">
                <a:solidFill>
                  <a:schemeClr val="tx1"/>
                </a:solidFill>
                <a:latin typeface="Calibri"/>
                <a:ea typeface="Lato"/>
                <a:cs typeface="Calibri"/>
              </a:rPr>
              <a:t>is</a:t>
            </a:r>
            <a:r>
              <a:rPr lang="en-US" spc="5">
                <a:solidFill>
                  <a:schemeClr val="tx1"/>
                </a:solidFill>
                <a:latin typeface="Calibri"/>
                <a:ea typeface="Lato"/>
                <a:cs typeface="Calibri"/>
              </a:rPr>
              <a:t> </a:t>
            </a:r>
            <a:r>
              <a:rPr lang="en-US" spc="-10">
                <a:solidFill>
                  <a:schemeClr val="tx1"/>
                </a:solidFill>
                <a:latin typeface="Calibri"/>
                <a:ea typeface="Lato"/>
                <a:cs typeface="Calibri"/>
              </a:rPr>
              <a:t>released).</a:t>
            </a:r>
            <a:endParaRPr lang="en-US">
              <a:solidFill>
                <a:schemeClr val="tx1"/>
              </a:solidFill>
              <a:latin typeface="Calibri"/>
              <a:ea typeface="Lato"/>
              <a:cs typeface="Calibri"/>
            </a:endParaRPr>
          </a:p>
          <a:p>
            <a:pPr marL="355600" marR="319405" indent="-343535">
              <a:lnSpc>
                <a:spcPts val="3020"/>
              </a:lnSpc>
              <a:spcBef>
                <a:spcPts val="1405"/>
              </a:spcBef>
              <a:buClr>
                <a:schemeClr val="tx2"/>
              </a:buClr>
              <a:buFont typeface="Arial"/>
              <a:buChar char="•"/>
              <a:tabLst>
                <a:tab pos="355600" algn="l"/>
                <a:tab pos="356235" algn="l"/>
              </a:tabLst>
            </a:pPr>
            <a:r>
              <a:rPr lang="en-US" spc="-25">
                <a:solidFill>
                  <a:schemeClr val="tx1"/>
                </a:solidFill>
                <a:latin typeface="Calibri"/>
                <a:ea typeface="Lato"/>
                <a:cs typeface="Calibri"/>
              </a:rPr>
              <a:t>Have</a:t>
            </a:r>
            <a:r>
              <a:rPr lang="en-US" spc="-10">
                <a:solidFill>
                  <a:schemeClr val="tx1"/>
                </a:solidFill>
                <a:latin typeface="Calibri"/>
                <a:ea typeface="Lato"/>
                <a:cs typeface="Calibri"/>
              </a:rPr>
              <a:t> partners</a:t>
            </a:r>
            <a:r>
              <a:rPr lang="en-US" spc="5">
                <a:solidFill>
                  <a:schemeClr val="tx1"/>
                </a:solidFill>
                <a:latin typeface="Calibri"/>
                <a:ea typeface="Lato"/>
                <a:cs typeface="Calibri"/>
              </a:rPr>
              <a:t> </a:t>
            </a:r>
            <a:r>
              <a:rPr lang="en-US" spc="-10">
                <a:solidFill>
                  <a:schemeClr val="tx1"/>
                </a:solidFill>
                <a:latin typeface="Calibri"/>
                <a:ea typeface="Lato"/>
                <a:cs typeface="Calibri"/>
              </a:rPr>
              <a:t>commit</a:t>
            </a:r>
            <a:r>
              <a:rPr lang="en-US" spc="-5">
                <a:solidFill>
                  <a:schemeClr val="tx1"/>
                </a:solidFill>
                <a:latin typeface="Calibri"/>
                <a:ea typeface="Lato"/>
                <a:cs typeface="Calibri"/>
              </a:rPr>
              <a:t> to the</a:t>
            </a:r>
            <a:r>
              <a:rPr lang="en-US" spc="5">
                <a:solidFill>
                  <a:schemeClr val="tx1"/>
                </a:solidFill>
                <a:latin typeface="Calibri"/>
                <a:ea typeface="Lato"/>
                <a:cs typeface="Calibri"/>
              </a:rPr>
              <a:t> </a:t>
            </a:r>
            <a:r>
              <a:rPr lang="en-US" spc="-10">
                <a:solidFill>
                  <a:schemeClr val="tx1"/>
                </a:solidFill>
                <a:latin typeface="Calibri"/>
                <a:ea typeface="Lato"/>
                <a:cs typeface="Calibri"/>
              </a:rPr>
              <a:t>project</a:t>
            </a:r>
            <a:r>
              <a:rPr lang="en-US" spc="5">
                <a:solidFill>
                  <a:schemeClr val="tx1"/>
                </a:solidFill>
                <a:latin typeface="Calibri"/>
                <a:ea typeface="Lato"/>
                <a:cs typeface="Calibri"/>
              </a:rPr>
              <a:t> </a:t>
            </a:r>
            <a:r>
              <a:rPr lang="en-US" spc="-10">
                <a:solidFill>
                  <a:schemeClr val="tx1"/>
                </a:solidFill>
                <a:latin typeface="Calibri"/>
                <a:ea typeface="Lato"/>
                <a:cs typeface="Calibri"/>
              </a:rPr>
              <a:t>through</a:t>
            </a:r>
            <a:r>
              <a:rPr lang="en-US" spc="5">
                <a:solidFill>
                  <a:schemeClr val="tx1"/>
                </a:solidFill>
                <a:latin typeface="Calibri"/>
                <a:ea typeface="Lato"/>
                <a:cs typeface="Calibri"/>
              </a:rPr>
              <a:t> </a:t>
            </a:r>
            <a:r>
              <a:rPr lang="en-US" spc="-5">
                <a:solidFill>
                  <a:schemeClr val="tx1"/>
                </a:solidFill>
                <a:latin typeface="Calibri"/>
                <a:ea typeface="Lato"/>
                <a:cs typeface="Calibri"/>
              </a:rPr>
              <a:t>their </a:t>
            </a:r>
            <a:r>
              <a:rPr lang="en-US" spc="-620">
                <a:solidFill>
                  <a:schemeClr val="tx1"/>
                </a:solidFill>
                <a:latin typeface="Calibri"/>
                <a:ea typeface="Lato"/>
                <a:cs typeface="Calibri"/>
              </a:rPr>
              <a:t> </a:t>
            </a:r>
            <a:r>
              <a:rPr lang="en-US" spc="-5">
                <a:solidFill>
                  <a:schemeClr val="tx1"/>
                </a:solidFill>
                <a:latin typeface="Calibri"/>
                <a:ea typeface="Lato"/>
                <a:cs typeface="Calibri"/>
              </a:rPr>
              <a:t>own </a:t>
            </a:r>
            <a:r>
              <a:rPr lang="en-US" spc="-20">
                <a:solidFill>
                  <a:schemeClr val="tx1"/>
                </a:solidFill>
                <a:latin typeface="Calibri"/>
                <a:ea typeface="Lato"/>
                <a:cs typeface="Calibri"/>
              </a:rPr>
              <a:t>letter</a:t>
            </a:r>
            <a:r>
              <a:rPr lang="en-US" spc="-5">
                <a:solidFill>
                  <a:schemeClr val="tx1"/>
                </a:solidFill>
                <a:latin typeface="Calibri"/>
                <a:ea typeface="Lato"/>
                <a:cs typeface="Calibri"/>
              </a:rPr>
              <a:t> of</a:t>
            </a:r>
            <a:r>
              <a:rPr lang="en-US">
                <a:solidFill>
                  <a:schemeClr val="tx1"/>
                </a:solidFill>
                <a:latin typeface="Calibri"/>
                <a:ea typeface="Lato"/>
                <a:cs typeface="Calibri"/>
              </a:rPr>
              <a:t> </a:t>
            </a:r>
            <a:r>
              <a:rPr lang="en-US" spc="-5">
                <a:solidFill>
                  <a:schemeClr val="tx1"/>
                </a:solidFill>
                <a:latin typeface="Calibri"/>
                <a:ea typeface="Lato"/>
                <a:cs typeface="Calibri"/>
              </a:rPr>
              <a:t>support</a:t>
            </a:r>
            <a:r>
              <a:rPr lang="en-US" spc="10">
                <a:solidFill>
                  <a:schemeClr val="tx1"/>
                </a:solidFill>
                <a:latin typeface="Calibri"/>
                <a:ea typeface="Lato"/>
                <a:cs typeface="Calibri"/>
              </a:rPr>
              <a:t> </a:t>
            </a:r>
            <a:r>
              <a:rPr lang="en-US" spc="-5">
                <a:solidFill>
                  <a:schemeClr val="tx1"/>
                </a:solidFill>
                <a:latin typeface="Calibri"/>
                <a:ea typeface="Lato"/>
                <a:cs typeface="Calibri"/>
              </a:rPr>
              <a:t>or </a:t>
            </a:r>
            <a:r>
              <a:rPr lang="en-US" spc="-15">
                <a:solidFill>
                  <a:schemeClr val="tx1"/>
                </a:solidFill>
                <a:latin typeface="Calibri"/>
                <a:ea typeface="Lato"/>
                <a:cs typeface="Calibri"/>
              </a:rPr>
              <a:t>MOU.</a:t>
            </a:r>
            <a:endParaRPr lang="en-US">
              <a:solidFill>
                <a:schemeClr val="tx1"/>
              </a:solidFill>
              <a:latin typeface="Calibri"/>
              <a:ea typeface="Lato"/>
              <a:cs typeface="Calibri"/>
            </a:endParaRPr>
          </a:p>
          <a:p>
            <a:pPr marL="355600" indent="-343535">
              <a:lnSpc>
                <a:spcPct val="100000"/>
              </a:lnSpc>
              <a:spcBef>
                <a:spcPts val="1025"/>
              </a:spcBef>
              <a:buClr>
                <a:schemeClr val="tx2"/>
              </a:buClr>
              <a:buFont typeface="Arial"/>
              <a:buChar char="•"/>
              <a:tabLst>
                <a:tab pos="355600" algn="l"/>
                <a:tab pos="356235" algn="l"/>
              </a:tabLst>
            </a:pPr>
            <a:r>
              <a:rPr lang="en-US" spc="-20">
                <a:solidFill>
                  <a:schemeClr val="tx1"/>
                </a:solidFill>
                <a:latin typeface="Calibri"/>
                <a:ea typeface="Lato"/>
                <a:cs typeface="Calibri"/>
              </a:rPr>
              <a:t>Involve </a:t>
            </a:r>
            <a:r>
              <a:rPr lang="en-US" spc="-10">
                <a:solidFill>
                  <a:schemeClr val="tx1"/>
                </a:solidFill>
                <a:latin typeface="Calibri"/>
                <a:ea typeface="Lato"/>
                <a:cs typeface="Calibri"/>
              </a:rPr>
              <a:t>project</a:t>
            </a:r>
            <a:r>
              <a:rPr lang="en-US" spc="15">
                <a:solidFill>
                  <a:schemeClr val="tx1"/>
                </a:solidFill>
                <a:latin typeface="Calibri"/>
                <a:ea typeface="Lato"/>
                <a:cs typeface="Calibri"/>
              </a:rPr>
              <a:t> </a:t>
            </a:r>
            <a:r>
              <a:rPr lang="en-US" spc="-10">
                <a:solidFill>
                  <a:schemeClr val="tx1"/>
                </a:solidFill>
                <a:latin typeface="Calibri"/>
                <a:ea typeface="Lato"/>
                <a:cs typeface="Calibri"/>
              </a:rPr>
              <a:t>partners</a:t>
            </a:r>
            <a:r>
              <a:rPr lang="en-US" spc="5">
                <a:solidFill>
                  <a:schemeClr val="tx1"/>
                </a:solidFill>
                <a:latin typeface="Calibri"/>
                <a:ea typeface="Lato"/>
                <a:cs typeface="Calibri"/>
              </a:rPr>
              <a:t> </a:t>
            </a:r>
            <a:r>
              <a:rPr lang="en-US" spc="-5">
                <a:solidFill>
                  <a:schemeClr val="tx1"/>
                </a:solidFill>
                <a:latin typeface="Calibri"/>
                <a:ea typeface="Lato"/>
                <a:cs typeface="Calibri"/>
              </a:rPr>
              <a:t>in</a:t>
            </a:r>
            <a:r>
              <a:rPr lang="en-US" spc="5">
                <a:solidFill>
                  <a:schemeClr val="tx1"/>
                </a:solidFill>
                <a:latin typeface="Calibri"/>
                <a:ea typeface="Lato"/>
                <a:cs typeface="Calibri"/>
              </a:rPr>
              <a:t> </a:t>
            </a:r>
            <a:r>
              <a:rPr lang="en-US" spc="-5">
                <a:solidFill>
                  <a:schemeClr val="tx1"/>
                </a:solidFill>
                <a:latin typeface="Calibri"/>
                <a:ea typeface="Lato"/>
                <a:cs typeface="Calibri"/>
              </a:rPr>
              <a:t>other</a:t>
            </a:r>
            <a:r>
              <a:rPr lang="en-US">
                <a:solidFill>
                  <a:schemeClr val="tx1"/>
                </a:solidFill>
                <a:latin typeface="Calibri"/>
                <a:ea typeface="Lato"/>
                <a:cs typeface="Calibri"/>
              </a:rPr>
              <a:t> </a:t>
            </a:r>
            <a:r>
              <a:rPr lang="en-US" spc="-10">
                <a:solidFill>
                  <a:schemeClr val="tx1"/>
                </a:solidFill>
                <a:latin typeface="Calibri"/>
                <a:ea typeface="Lato"/>
                <a:cs typeface="Calibri"/>
              </a:rPr>
              <a:t>advocacy</a:t>
            </a:r>
            <a:r>
              <a:rPr lang="en-US">
                <a:solidFill>
                  <a:schemeClr val="tx1"/>
                </a:solidFill>
                <a:latin typeface="Calibri"/>
                <a:ea typeface="Lato"/>
                <a:cs typeface="Calibri"/>
              </a:rPr>
              <a:t> </a:t>
            </a:r>
            <a:r>
              <a:rPr lang="en-US" spc="-20">
                <a:solidFill>
                  <a:schemeClr val="tx1"/>
                </a:solidFill>
                <a:latin typeface="Calibri"/>
                <a:ea typeface="Lato"/>
                <a:cs typeface="Calibri"/>
              </a:rPr>
              <a:t>efforts.</a:t>
            </a:r>
            <a:endParaRPr lang="en-US">
              <a:solidFill>
                <a:schemeClr val="tx1"/>
              </a:solidFill>
              <a:latin typeface="Calibri"/>
              <a:ea typeface="Lato"/>
              <a:cs typeface="Calibri"/>
            </a:endParaRPr>
          </a:p>
        </p:txBody>
      </p:sp>
      <p:grpSp>
        <p:nvGrpSpPr>
          <p:cNvPr id="21" name="Group 20">
            <a:extLst>
              <a:ext uri="{FF2B5EF4-FFF2-40B4-BE49-F238E27FC236}">
                <a16:creationId xmlns:a16="http://schemas.microsoft.com/office/drawing/2014/main" id="{94B04C03-63D0-599F-2113-5E352B2A8A7D}"/>
              </a:ext>
            </a:extLst>
          </p:cNvPr>
          <p:cNvGrpSpPr/>
          <p:nvPr/>
        </p:nvGrpSpPr>
        <p:grpSpPr>
          <a:xfrm>
            <a:off x="7809866" y="538412"/>
            <a:ext cx="3516402" cy="1031692"/>
            <a:chOff x="7809866" y="538412"/>
            <a:chExt cx="3516402" cy="1031692"/>
          </a:xfrm>
        </p:grpSpPr>
        <p:sp>
          <p:nvSpPr>
            <p:cNvPr id="4" name="object 4"/>
            <p:cNvSpPr txBox="1"/>
            <p:nvPr/>
          </p:nvSpPr>
          <p:spPr>
            <a:xfrm>
              <a:off x="8775123" y="538412"/>
              <a:ext cx="2551145" cy="1031692"/>
            </a:xfrm>
            <a:prstGeom prst="rect">
              <a:avLst/>
            </a:prstGeom>
          </p:spPr>
          <p:txBody>
            <a:bodyPr vert="horz" wrap="square" lIns="0" tIns="61594" rIns="0" bIns="0" rtlCol="0">
              <a:spAutoFit/>
            </a:bodyPr>
            <a:lstStyle/>
            <a:p>
              <a:pPr marL="12700" marR="5080"/>
              <a:r>
                <a:rPr sz="2100" i="1">
                  <a:solidFill>
                    <a:schemeClr val="tx2"/>
                  </a:solidFill>
                  <a:latin typeface="Calibri" panose="020F0502020204030204" pitchFamily="34" charset="0"/>
                  <a:cs typeface="Calibri" panose="020F0502020204030204" pitchFamily="34" charset="0"/>
                </a:rPr>
                <a:t>Utilize</a:t>
              </a:r>
              <a:r>
                <a:rPr lang="en-US" sz="2100" i="1">
                  <a:solidFill>
                    <a:schemeClr val="tx2"/>
                  </a:solidFill>
                  <a:latin typeface="Calibri" panose="020F0502020204030204" pitchFamily="34" charset="0"/>
                  <a:cs typeface="Calibri" panose="020F0502020204030204" pitchFamily="34" charset="0"/>
                </a:rPr>
                <a:t> </a:t>
              </a:r>
              <a:r>
                <a:rPr sz="2100" i="1">
                  <a:solidFill>
                    <a:schemeClr val="tx2"/>
                  </a:solidFill>
                  <a:latin typeface="Calibri" panose="020F0502020204030204" pitchFamily="34" charset="0"/>
                  <a:cs typeface="Calibri" panose="020F0502020204030204" pitchFamily="34" charset="0"/>
                </a:rPr>
                <a:t>websites, public meetings, </a:t>
              </a:r>
              <a:r>
                <a:rPr sz="2100" i="1" spc="-765">
                  <a:solidFill>
                    <a:schemeClr val="tx2"/>
                  </a:solidFill>
                  <a:latin typeface="Calibri" panose="020F0502020204030204" pitchFamily="34" charset="0"/>
                  <a:cs typeface="Calibri" panose="020F0502020204030204" pitchFamily="34" charset="0"/>
                </a:rPr>
                <a:t> </a:t>
              </a:r>
              <a:r>
                <a:rPr sz="2100" i="1">
                  <a:solidFill>
                    <a:schemeClr val="tx2"/>
                  </a:solidFill>
                  <a:latin typeface="Calibri" panose="020F0502020204030204" pitchFamily="34" charset="0"/>
                  <a:cs typeface="Calibri" panose="020F0502020204030204" pitchFamily="34" charset="0"/>
                </a:rPr>
                <a:t>and</a:t>
              </a:r>
              <a:r>
                <a:rPr sz="2100" i="1" spc="-45">
                  <a:solidFill>
                    <a:schemeClr val="tx2"/>
                  </a:solidFill>
                  <a:latin typeface="Calibri" panose="020F0502020204030204" pitchFamily="34" charset="0"/>
                  <a:cs typeface="Calibri" panose="020F0502020204030204" pitchFamily="34" charset="0"/>
                </a:rPr>
                <a:t> </a:t>
              </a:r>
              <a:r>
                <a:rPr sz="2100" i="1">
                  <a:solidFill>
                    <a:schemeClr val="tx2"/>
                  </a:solidFill>
                  <a:latin typeface="Calibri" panose="020F0502020204030204" pitchFamily="34" charset="0"/>
                  <a:cs typeface="Calibri" panose="020F0502020204030204" pitchFamily="34" charset="0"/>
                </a:rPr>
                <a:t>social</a:t>
              </a:r>
              <a:r>
                <a:rPr sz="2100" i="1" spc="-45">
                  <a:solidFill>
                    <a:schemeClr val="tx2"/>
                  </a:solidFill>
                  <a:latin typeface="Calibri" panose="020F0502020204030204" pitchFamily="34" charset="0"/>
                  <a:cs typeface="Calibri" panose="020F0502020204030204" pitchFamily="34" charset="0"/>
                </a:rPr>
                <a:t> </a:t>
              </a:r>
              <a:r>
                <a:rPr sz="2100" i="1">
                  <a:solidFill>
                    <a:schemeClr val="tx2"/>
                  </a:solidFill>
                  <a:latin typeface="Calibri" panose="020F0502020204030204" pitchFamily="34" charset="0"/>
                  <a:cs typeface="Calibri" panose="020F0502020204030204" pitchFamily="34" charset="0"/>
                </a:rPr>
                <a:t>media </a:t>
              </a:r>
              <a:r>
                <a:rPr sz="2100" i="1" spc="-765">
                  <a:solidFill>
                    <a:schemeClr val="tx2"/>
                  </a:solidFill>
                  <a:latin typeface="Calibri" panose="020F0502020204030204" pitchFamily="34" charset="0"/>
                  <a:cs typeface="Calibri" panose="020F0502020204030204" pitchFamily="34" charset="0"/>
                </a:rPr>
                <a:t> </a:t>
              </a:r>
              <a:r>
                <a:rPr sz="2100" i="1">
                  <a:solidFill>
                    <a:schemeClr val="tx2"/>
                  </a:solidFill>
                  <a:latin typeface="Calibri" panose="020F0502020204030204" pitchFamily="34" charset="0"/>
                  <a:cs typeface="Calibri" panose="020F0502020204030204" pitchFamily="34" charset="0"/>
                </a:rPr>
                <a:t>platforms.</a:t>
              </a:r>
              <a:endParaRPr lang="en-US" sz="2100" i="1">
                <a:solidFill>
                  <a:schemeClr val="tx2"/>
                </a:solidFill>
                <a:latin typeface="Calibri" panose="020F0502020204030204" pitchFamily="34" charset="0"/>
                <a:cs typeface="Calibri" panose="020F0502020204030204" pitchFamily="34" charset="0"/>
              </a:endParaRPr>
            </a:p>
          </p:txBody>
        </p:sp>
        <p:grpSp>
          <p:nvGrpSpPr>
            <p:cNvPr id="3" name="object 7">
              <a:extLst>
                <a:ext uri="{FF2B5EF4-FFF2-40B4-BE49-F238E27FC236}">
                  <a16:creationId xmlns:a16="http://schemas.microsoft.com/office/drawing/2014/main" id="{DAFABBB3-A81B-1C5B-0558-91760050B243}"/>
                </a:ext>
              </a:extLst>
            </p:cNvPr>
            <p:cNvGrpSpPr/>
            <p:nvPr/>
          </p:nvGrpSpPr>
          <p:grpSpPr>
            <a:xfrm>
              <a:off x="7809866" y="647538"/>
              <a:ext cx="749300" cy="813435"/>
              <a:chOff x="1137635" y="3975985"/>
              <a:chExt cx="749300" cy="813435"/>
            </a:xfrm>
          </p:grpSpPr>
          <p:sp>
            <p:nvSpPr>
              <p:cNvPr id="13" name="object 8">
                <a:extLst>
                  <a:ext uri="{FF2B5EF4-FFF2-40B4-BE49-F238E27FC236}">
                    <a16:creationId xmlns:a16="http://schemas.microsoft.com/office/drawing/2014/main" id="{2FCD7C31-3DFF-6C3F-4CB5-3F7EAF142058}"/>
                  </a:ext>
                </a:extLst>
              </p:cNvPr>
              <p:cNvSpPr/>
              <p:nvPr/>
            </p:nvSpPr>
            <p:spPr>
              <a:xfrm>
                <a:off x="1277518" y="3975988"/>
                <a:ext cx="469265" cy="813435"/>
              </a:xfrm>
              <a:custGeom>
                <a:avLst/>
                <a:gdLst/>
                <a:ahLst/>
                <a:cxnLst/>
                <a:rect l="l" t="t" r="r" b="b"/>
                <a:pathLst>
                  <a:path w="469264" h="813435">
                    <a:moveTo>
                      <a:pt x="255257" y="18846"/>
                    </a:moveTo>
                    <a:lnTo>
                      <a:pt x="253784" y="11506"/>
                    </a:lnTo>
                    <a:lnTo>
                      <a:pt x="249758" y="5524"/>
                    </a:lnTo>
                    <a:lnTo>
                      <a:pt x="243789" y="1485"/>
                    </a:lnTo>
                    <a:lnTo>
                      <a:pt x="236474" y="0"/>
                    </a:lnTo>
                    <a:lnTo>
                      <a:pt x="229158" y="1485"/>
                    </a:lnTo>
                    <a:lnTo>
                      <a:pt x="223189" y="5524"/>
                    </a:lnTo>
                    <a:lnTo>
                      <a:pt x="219163" y="11506"/>
                    </a:lnTo>
                    <a:lnTo>
                      <a:pt x="217690" y="18846"/>
                    </a:lnTo>
                    <a:lnTo>
                      <a:pt x="217690" y="84810"/>
                    </a:lnTo>
                    <a:lnTo>
                      <a:pt x="219163" y="92138"/>
                    </a:lnTo>
                    <a:lnTo>
                      <a:pt x="223189" y="98132"/>
                    </a:lnTo>
                    <a:lnTo>
                      <a:pt x="229158" y="102171"/>
                    </a:lnTo>
                    <a:lnTo>
                      <a:pt x="236474" y="103657"/>
                    </a:lnTo>
                    <a:lnTo>
                      <a:pt x="243789" y="102171"/>
                    </a:lnTo>
                    <a:lnTo>
                      <a:pt x="249758" y="98132"/>
                    </a:lnTo>
                    <a:lnTo>
                      <a:pt x="253784" y="92138"/>
                    </a:lnTo>
                    <a:lnTo>
                      <a:pt x="255257" y="84810"/>
                    </a:lnTo>
                    <a:lnTo>
                      <a:pt x="255257" y="18846"/>
                    </a:lnTo>
                    <a:close/>
                  </a:path>
                  <a:path w="469264" h="813435">
                    <a:moveTo>
                      <a:pt x="293281" y="759053"/>
                    </a:moveTo>
                    <a:lnTo>
                      <a:pt x="175971" y="759053"/>
                    </a:lnTo>
                    <a:lnTo>
                      <a:pt x="181838" y="780503"/>
                    </a:lnTo>
                    <a:lnTo>
                      <a:pt x="194691" y="797763"/>
                    </a:lnTo>
                    <a:lnTo>
                      <a:pt x="212852" y="809256"/>
                    </a:lnTo>
                    <a:lnTo>
                      <a:pt x="234632" y="813435"/>
                    </a:lnTo>
                    <a:lnTo>
                      <a:pt x="256413" y="809256"/>
                    </a:lnTo>
                    <a:lnTo>
                      <a:pt x="274574" y="797763"/>
                    </a:lnTo>
                    <a:lnTo>
                      <a:pt x="287426" y="780503"/>
                    </a:lnTo>
                    <a:lnTo>
                      <a:pt x="293281" y="759053"/>
                    </a:lnTo>
                    <a:close/>
                  </a:path>
                  <a:path w="469264" h="813435">
                    <a:moveTo>
                      <a:pt x="342544" y="694207"/>
                    </a:moveTo>
                    <a:lnTo>
                      <a:pt x="340423" y="683628"/>
                    </a:lnTo>
                    <a:lnTo>
                      <a:pt x="334619" y="675005"/>
                    </a:lnTo>
                    <a:lnTo>
                      <a:pt x="326009" y="669188"/>
                    </a:lnTo>
                    <a:lnTo>
                      <a:pt x="315468" y="667054"/>
                    </a:lnTo>
                    <a:lnTo>
                      <a:pt x="153784" y="667054"/>
                    </a:lnTo>
                    <a:lnTo>
                      <a:pt x="143243" y="669188"/>
                    </a:lnTo>
                    <a:lnTo>
                      <a:pt x="134632" y="675005"/>
                    </a:lnTo>
                    <a:lnTo>
                      <a:pt x="128841" y="683628"/>
                    </a:lnTo>
                    <a:lnTo>
                      <a:pt x="126707" y="694207"/>
                    </a:lnTo>
                    <a:lnTo>
                      <a:pt x="128841" y="704773"/>
                    </a:lnTo>
                    <a:lnTo>
                      <a:pt x="134632" y="713409"/>
                    </a:lnTo>
                    <a:lnTo>
                      <a:pt x="143243" y="719226"/>
                    </a:lnTo>
                    <a:lnTo>
                      <a:pt x="153784" y="721360"/>
                    </a:lnTo>
                    <a:lnTo>
                      <a:pt x="315468" y="721360"/>
                    </a:lnTo>
                    <a:lnTo>
                      <a:pt x="326009" y="719226"/>
                    </a:lnTo>
                    <a:lnTo>
                      <a:pt x="334619" y="713409"/>
                    </a:lnTo>
                    <a:lnTo>
                      <a:pt x="340423" y="704773"/>
                    </a:lnTo>
                    <a:lnTo>
                      <a:pt x="342544" y="694207"/>
                    </a:lnTo>
                    <a:close/>
                  </a:path>
                  <a:path w="469264" h="813435">
                    <a:moveTo>
                      <a:pt x="469239" y="373227"/>
                    </a:moveTo>
                    <a:lnTo>
                      <a:pt x="463740" y="326364"/>
                    </a:lnTo>
                    <a:lnTo>
                      <a:pt x="449618" y="282790"/>
                    </a:lnTo>
                    <a:lnTo>
                      <a:pt x="427774" y="243382"/>
                    </a:lnTo>
                    <a:lnTo>
                      <a:pt x="415023" y="228117"/>
                    </a:lnTo>
                    <a:lnTo>
                      <a:pt x="415023" y="381368"/>
                    </a:lnTo>
                    <a:lnTo>
                      <a:pt x="413829" y="396633"/>
                    </a:lnTo>
                    <a:lnTo>
                      <a:pt x="402170" y="443814"/>
                    </a:lnTo>
                    <a:lnTo>
                      <a:pt x="380923" y="482193"/>
                    </a:lnTo>
                    <a:lnTo>
                      <a:pt x="371665" y="493585"/>
                    </a:lnTo>
                    <a:lnTo>
                      <a:pt x="356717" y="512775"/>
                    </a:lnTo>
                    <a:lnTo>
                      <a:pt x="342912" y="532777"/>
                    </a:lnTo>
                    <a:lnTo>
                      <a:pt x="330288" y="553542"/>
                    </a:lnTo>
                    <a:lnTo>
                      <a:pt x="318884" y="575043"/>
                    </a:lnTo>
                    <a:lnTo>
                      <a:pt x="150329" y="575043"/>
                    </a:lnTo>
                    <a:lnTo>
                      <a:pt x="126301" y="532777"/>
                    </a:lnTo>
                    <a:lnTo>
                      <a:pt x="97536" y="493585"/>
                    </a:lnTo>
                    <a:lnTo>
                      <a:pt x="88290" y="482193"/>
                    </a:lnTo>
                    <a:lnTo>
                      <a:pt x="80086" y="470052"/>
                    </a:lnTo>
                    <a:lnTo>
                      <a:pt x="61874" y="428409"/>
                    </a:lnTo>
                    <a:lnTo>
                      <a:pt x="54203" y="381368"/>
                    </a:lnTo>
                    <a:lnTo>
                      <a:pt x="54203" y="373227"/>
                    </a:lnTo>
                    <a:lnTo>
                      <a:pt x="61290" y="326148"/>
                    </a:lnTo>
                    <a:lnTo>
                      <a:pt x="79832" y="283540"/>
                    </a:lnTo>
                    <a:lnTo>
                      <a:pt x="108089" y="247459"/>
                    </a:lnTo>
                    <a:lnTo>
                      <a:pt x="144424" y="219557"/>
                    </a:lnTo>
                    <a:lnTo>
                      <a:pt x="187147" y="201510"/>
                    </a:lnTo>
                    <a:lnTo>
                      <a:pt x="234619" y="194932"/>
                    </a:lnTo>
                    <a:lnTo>
                      <a:pt x="282067" y="201510"/>
                    </a:lnTo>
                    <a:lnTo>
                      <a:pt x="324802" y="219557"/>
                    </a:lnTo>
                    <a:lnTo>
                      <a:pt x="361124" y="247446"/>
                    </a:lnTo>
                    <a:lnTo>
                      <a:pt x="389382" y="283527"/>
                    </a:lnTo>
                    <a:lnTo>
                      <a:pt x="407924" y="326148"/>
                    </a:lnTo>
                    <a:lnTo>
                      <a:pt x="415010" y="373227"/>
                    </a:lnTo>
                    <a:lnTo>
                      <a:pt x="415023" y="381368"/>
                    </a:lnTo>
                    <a:lnTo>
                      <a:pt x="415023" y="228117"/>
                    </a:lnTo>
                    <a:lnTo>
                      <a:pt x="399122" y="209054"/>
                    </a:lnTo>
                    <a:lnTo>
                      <a:pt x="381901" y="194932"/>
                    </a:lnTo>
                    <a:lnTo>
                      <a:pt x="364566" y="180708"/>
                    </a:lnTo>
                    <a:lnTo>
                      <a:pt x="325031" y="159258"/>
                    </a:lnTo>
                    <a:lnTo>
                      <a:pt x="281419" y="145592"/>
                    </a:lnTo>
                    <a:lnTo>
                      <a:pt x="234632" y="140627"/>
                    </a:lnTo>
                    <a:lnTo>
                      <a:pt x="187845" y="145592"/>
                    </a:lnTo>
                    <a:lnTo>
                      <a:pt x="144221" y="159258"/>
                    </a:lnTo>
                    <a:lnTo>
                      <a:pt x="104686" y="180708"/>
                    </a:lnTo>
                    <a:lnTo>
                      <a:pt x="70129" y="209042"/>
                    </a:lnTo>
                    <a:lnTo>
                      <a:pt x="41465" y="243370"/>
                    </a:lnTo>
                    <a:lnTo>
                      <a:pt x="19621" y="282778"/>
                    </a:lnTo>
                    <a:lnTo>
                      <a:pt x="5499" y="326364"/>
                    </a:lnTo>
                    <a:lnTo>
                      <a:pt x="0" y="373227"/>
                    </a:lnTo>
                    <a:lnTo>
                      <a:pt x="0" y="381368"/>
                    </a:lnTo>
                    <a:lnTo>
                      <a:pt x="4762" y="422783"/>
                    </a:lnTo>
                    <a:lnTo>
                      <a:pt x="16332" y="462838"/>
                    </a:lnTo>
                    <a:lnTo>
                      <a:pt x="33743" y="498144"/>
                    </a:lnTo>
                    <a:lnTo>
                      <a:pt x="57111" y="529805"/>
                    </a:lnTo>
                    <a:lnTo>
                      <a:pt x="73367" y="550887"/>
                    </a:lnTo>
                    <a:lnTo>
                      <a:pt x="88925" y="575792"/>
                    </a:lnTo>
                    <a:lnTo>
                      <a:pt x="102311" y="600100"/>
                    </a:lnTo>
                    <a:lnTo>
                      <a:pt x="112077" y="619328"/>
                    </a:lnTo>
                    <a:lnTo>
                      <a:pt x="115112" y="625475"/>
                    </a:lnTo>
                    <a:lnTo>
                      <a:pt x="121373" y="629373"/>
                    </a:lnTo>
                    <a:lnTo>
                      <a:pt x="347865" y="629373"/>
                    </a:lnTo>
                    <a:lnTo>
                      <a:pt x="354126" y="625475"/>
                    </a:lnTo>
                    <a:lnTo>
                      <a:pt x="357174" y="619328"/>
                    </a:lnTo>
                    <a:lnTo>
                      <a:pt x="366928" y="600100"/>
                    </a:lnTo>
                    <a:lnTo>
                      <a:pt x="380314" y="575805"/>
                    </a:lnTo>
                    <a:lnTo>
                      <a:pt x="380796" y="575043"/>
                    </a:lnTo>
                    <a:lnTo>
                      <a:pt x="395871" y="550887"/>
                    </a:lnTo>
                    <a:lnTo>
                      <a:pt x="412127" y="529805"/>
                    </a:lnTo>
                    <a:lnTo>
                      <a:pt x="424522" y="514489"/>
                    </a:lnTo>
                    <a:lnTo>
                      <a:pt x="435495" y="498144"/>
                    </a:lnTo>
                    <a:lnTo>
                      <a:pt x="452907" y="462838"/>
                    </a:lnTo>
                    <a:lnTo>
                      <a:pt x="464464" y="422783"/>
                    </a:lnTo>
                    <a:lnTo>
                      <a:pt x="469239" y="381368"/>
                    </a:lnTo>
                    <a:lnTo>
                      <a:pt x="469239" y="373227"/>
                    </a:lnTo>
                    <a:close/>
                  </a:path>
                </a:pathLst>
              </a:custGeom>
              <a:solidFill>
                <a:srgbClr val="FFC000"/>
              </a:solidFill>
            </p:spPr>
            <p:txBody>
              <a:bodyPr wrap="square" lIns="0" tIns="0" rIns="0" bIns="0" rtlCol="0"/>
              <a:lstStyle/>
              <a:p>
                <a:endParaRPr/>
              </a:p>
            </p:txBody>
          </p:sp>
          <p:pic>
            <p:nvPicPr>
              <p:cNvPr id="14" name="object 9">
                <a:extLst>
                  <a:ext uri="{FF2B5EF4-FFF2-40B4-BE49-F238E27FC236}">
                    <a16:creationId xmlns:a16="http://schemas.microsoft.com/office/drawing/2014/main" id="{CE1C9C79-C2F3-5B56-23E2-AEC55007E940}"/>
                  </a:ext>
                </a:extLst>
              </p:cNvPr>
              <p:cNvPicPr/>
              <p:nvPr/>
            </p:nvPicPr>
            <p:blipFill>
              <a:blip r:embed="rId2" cstate="print"/>
              <a:stretch>
                <a:fillRect/>
              </a:stretch>
            </p:blipFill>
            <p:spPr>
              <a:xfrm>
                <a:off x="1239192" y="4083942"/>
                <a:ext cx="84118" cy="84361"/>
              </a:xfrm>
              <a:prstGeom prst="rect">
                <a:avLst/>
              </a:prstGeom>
            </p:spPr>
          </p:pic>
          <p:pic>
            <p:nvPicPr>
              <p:cNvPr id="16" name="object 10">
                <a:extLst>
                  <a:ext uri="{FF2B5EF4-FFF2-40B4-BE49-F238E27FC236}">
                    <a16:creationId xmlns:a16="http://schemas.microsoft.com/office/drawing/2014/main" id="{CE73750A-B623-83E9-E547-CED77EA04B18}"/>
                  </a:ext>
                </a:extLst>
              </p:cNvPr>
              <p:cNvPicPr/>
              <p:nvPr/>
            </p:nvPicPr>
            <p:blipFill>
              <a:blip r:embed="rId3" cstate="print"/>
              <a:stretch>
                <a:fillRect/>
              </a:stretch>
            </p:blipFill>
            <p:spPr>
              <a:xfrm>
                <a:off x="1705198" y="4087783"/>
                <a:ext cx="83537" cy="83826"/>
              </a:xfrm>
              <a:prstGeom prst="rect">
                <a:avLst/>
              </a:prstGeom>
            </p:spPr>
          </p:pic>
          <p:sp>
            <p:nvSpPr>
              <p:cNvPr id="17" name="object 11">
                <a:extLst>
                  <a:ext uri="{FF2B5EF4-FFF2-40B4-BE49-F238E27FC236}">
                    <a16:creationId xmlns:a16="http://schemas.microsoft.com/office/drawing/2014/main" id="{E435B739-E388-EB19-036F-52BDD7E43206}"/>
                  </a:ext>
                </a:extLst>
              </p:cNvPr>
              <p:cNvSpPr/>
              <p:nvPr/>
            </p:nvSpPr>
            <p:spPr>
              <a:xfrm>
                <a:off x="1137635" y="4329334"/>
                <a:ext cx="103505" cy="38100"/>
              </a:xfrm>
              <a:custGeom>
                <a:avLst/>
                <a:gdLst/>
                <a:ahLst/>
                <a:cxnLst/>
                <a:rect l="l" t="t" r="r" b="b"/>
                <a:pathLst>
                  <a:path w="103505" h="38100">
                    <a:moveTo>
                      <a:pt x="84550" y="37690"/>
                    </a:moveTo>
                    <a:lnTo>
                      <a:pt x="18789" y="37690"/>
                    </a:lnTo>
                    <a:lnTo>
                      <a:pt x="11473" y="36210"/>
                    </a:lnTo>
                    <a:lnTo>
                      <a:pt x="5501" y="32172"/>
                    </a:lnTo>
                    <a:lnTo>
                      <a:pt x="1475" y="26182"/>
                    </a:lnTo>
                    <a:lnTo>
                      <a:pt x="0" y="18845"/>
                    </a:lnTo>
                    <a:lnTo>
                      <a:pt x="1475" y="11508"/>
                    </a:lnTo>
                    <a:lnTo>
                      <a:pt x="5501" y="5518"/>
                    </a:lnTo>
                    <a:lnTo>
                      <a:pt x="11473" y="1480"/>
                    </a:lnTo>
                    <a:lnTo>
                      <a:pt x="18789" y="0"/>
                    </a:lnTo>
                    <a:lnTo>
                      <a:pt x="84550" y="0"/>
                    </a:lnTo>
                    <a:lnTo>
                      <a:pt x="91865" y="1480"/>
                    </a:lnTo>
                    <a:lnTo>
                      <a:pt x="97838" y="5518"/>
                    </a:lnTo>
                    <a:lnTo>
                      <a:pt x="101863" y="11508"/>
                    </a:lnTo>
                    <a:lnTo>
                      <a:pt x="103339" y="18845"/>
                    </a:lnTo>
                    <a:lnTo>
                      <a:pt x="101863" y="26182"/>
                    </a:lnTo>
                    <a:lnTo>
                      <a:pt x="97838" y="32172"/>
                    </a:lnTo>
                    <a:lnTo>
                      <a:pt x="91865" y="36210"/>
                    </a:lnTo>
                    <a:lnTo>
                      <a:pt x="84550" y="37690"/>
                    </a:lnTo>
                    <a:close/>
                  </a:path>
                </a:pathLst>
              </a:custGeom>
              <a:solidFill>
                <a:srgbClr val="FFC000"/>
              </a:solidFill>
            </p:spPr>
            <p:txBody>
              <a:bodyPr wrap="square" lIns="0" tIns="0" rIns="0" bIns="0" rtlCol="0"/>
              <a:lstStyle/>
              <a:p>
                <a:endParaRPr/>
              </a:p>
            </p:txBody>
          </p:sp>
          <p:pic>
            <p:nvPicPr>
              <p:cNvPr id="18" name="object 12">
                <a:extLst>
                  <a:ext uri="{FF2B5EF4-FFF2-40B4-BE49-F238E27FC236}">
                    <a16:creationId xmlns:a16="http://schemas.microsoft.com/office/drawing/2014/main" id="{ABE3BBE6-5D92-AB43-F894-325BE40ECBD8}"/>
                  </a:ext>
                </a:extLst>
              </p:cNvPr>
              <p:cNvPicPr/>
              <p:nvPr/>
            </p:nvPicPr>
            <p:blipFill>
              <a:blip r:embed="rId4" cstate="print"/>
              <a:stretch>
                <a:fillRect/>
              </a:stretch>
            </p:blipFill>
            <p:spPr>
              <a:xfrm>
                <a:off x="1238448" y="4527452"/>
                <a:ext cx="84824" cy="85096"/>
              </a:xfrm>
              <a:prstGeom prst="rect">
                <a:avLst/>
              </a:prstGeom>
            </p:spPr>
          </p:pic>
          <p:pic>
            <p:nvPicPr>
              <p:cNvPr id="19" name="object 13">
                <a:extLst>
                  <a:ext uri="{FF2B5EF4-FFF2-40B4-BE49-F238E27FC236}">
                    <a16:creationId xmlns:a16="http://schemas.microsoft.com/office/drawing/2014/main" id="{8E6A51EB-324D-AD3B-AF38-63366EE7D246}"/>
                  </a:ext>
                </a:extLst>
              </p:cNvPr>
              <p:cNvPicPr/>
              <p:nvPr/>
            </p:nvPicPr>
            <p:blipFill>
              <a:blip r:embed="rId5" cstate="print"/>
              <a:stretch>
                <a:fillRect/>
              </a:stretch>
            </p:blipFill>
            <p:spPr>
              <a:xfrm>
                <a:off x="1704703" y="4523631"/>
                <a:ext cx="84335" cy="84565"/>
              </a:xfrm>
              <a:prstGeom prst="rect">
                <a:avLst/>
              </a:prstGeom>
            </p:spPr>
          </p:pic>
          <p:sp>
            <p:nvSpPr>
              <p:cNvPr id="20" name="object 14">
                <a:extLst>
                  <a:ext uri="{FF2B5EF4-FFF2-40B4-BE49-F238E27FC236}">
                    <a16:creationId xmlns:a16="http://schemas.microsoft.com/office/drawing/2014/main" id="{EFD52068-CC22-82B5-FD97-24414955A101}"/>
                  </a:ext>
                </a:extLst>
              </p:cNvPr>
              <p:cNvSpPr/>
              <p:nvPr/>
            </p:nvSpPr>
            <p:spPr>
              <a:xfrm>
                <a:off x="1783508" y="4328695"/>
                <a:ext cx="103505" cy="38100"/>
              </a:xfrm>
              <a:custGeom>
                <a:avLst/>
                <a:gdLst/>
                <a:ahLst/>
                <a:cxnLst/>
                <a:rect l="l" t="t" r="r" b="b"/>
                <a:pathLst>
                  <a:path w="103505" h="38100">
                    <a:moveTo>
                      <a:pt x="84550" y="37690"/>
                    </a:moveTo>
                    <a:lnTo>
                      <a:pt x="18789" y="37690"/>
                    </a:lnTo>
                    <a:lnTo>
                      <a:pt x="11473" y="36210"/>
                    </a:lnTo>
                    <a:lnTo>
                      <a:pt x="5501" y="32172"/>
                    </a:lnTo>
                    <a:lnTo>
                      <a:pt x="1475" y="26182"/>
                    </a:lnTo>
                    <a:lnTo>
                      <a:pt x="0" y="18845"/>
                    </a:lnTo>
                    <a:lnTo>
                      <a:pt x="1475" y="11508"/>
                    </a:lnTo>
                    <a:lnTo>
                      <a:pt x="5501" y="5518"/>
                    </a:lnTo>
                    <a:lnTo>
                      <a:pt x="11473" y="1480"/>
                    </a:lnTo>
                    <a:lnTo>
                      <a:pt x="18789" y="0"/>
                    </a:lnTo>
                    <a:lnTo>
                      <a:pt x="84550" y="0"/>
                    </a:lnTo>
                    <a:lnTo>
                      <a:pt x="91865" y="1480"/>
                    </a:lnTo>
                    <a:lnTo>
                      <a:pt x="97838" y="5518"/>
                    </a:lnTo>
                    <a:lnTo>
                      <a:pt x="101863" y="11508"/>
                    </a:lnTo>
                    <a:lnTo>
                      <a:pt x="103339" y="18845"/>
                    </a:lnTo>
                    <a:lnTo>
                      <a:pt x="101863" y="26182"/>
                    </a:lnTo>
                    <a:lnTo>
                      <a:pt x="97838" y="32172"/>
                    </a:lnTo>
                    <a:lnTo>
                      <a:pt x="91865" y="36210"/>
                    </a:lnTo>
                    <a:lnTo>
                      <a:pt x="84550" y="37690"/>
                    </a:lnTo>
                    <a:close/>
                  </a:path>
                </a:pathLst>
              </a:custGeom>
              <a:solidFill>
                <a:srgbClr val="FFC000"/>
              </a:solidFill>
            </p:spPr>
            <p:txBody>
              <a:bodyPr wrap="square" lIns="0" tIns="0" rIns="0" bIns="0" rtlCol="0"/>
              <a:lstStyle/>
              <a:p>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83185" rIns="0" bIns="0" rtlCol="0">
            <a:spAutoFit/>
          </a:bodyPr>
          <a:lstStyle/>
          <a:p>
            <a:pPr marL="12700" marR="5080">
              <a:lnSpc>
                <a:spcPts val="4430"/>
              </a:lnSpc>
              <a:spcBef>
                <a:spcPts val="655"/>
              </a:spcBef>
            </a:pPr>
            <a:r>
              <a:rPr lang="en-US">
                <a:solidFill>
                  <a:schemeClr val="accent2"/>
                </a:solidFill>
              </a:rPr>
              <a:t>Consult with Funding Agency</a:t>
            </a:r>
          </a:p>
        </p:txBody>
      </p:sp>
      <p:sp>
        <p:nvSpPr>
          <p:cNvPr id="13" name="Content Placeholder 12">
            <a:extLst>
              <a:ext uri="{FF2B5EF4-FFF2-40B4-BE49-F238E27FC236}">
                <a16:creationId xmlns:a16="http://schemas.microsoft.com/office/drawing/2014/main" id="{A044C796-AAD8-280B-7C49-D26CBA8DA902}"/>
              </a:ext>
            </a:extLst>
          </p:cNvPr>
          <p:cNvSpPr>
            <a:spLocks noGrp="1"/>
          </p:cNvSpPr>
          <p:nvPr>
            <p:ph idx="1"/>
          </p:nvPr>
        </p:nvSpPr>
        <p:spPr/>
        <p:txBody>
          <a:bodyPr/>
          <a:lstStyle/>
          <a:p>
            <a:pPr marL="183515" marR="377190" indent="-171450">
              <a:lnSpc>
                <a:spcPts val="2590"/>
              </a:lnSpc>
              <a:spcBef>
                <a:spcPts val="425"/>
              </a:spcBef>
              <a:buFont typeface="Arial"/>
              <a:buChar char="•"/>
              <a:tabLst>
                <a:tab pos="184150" algn="l"/>
              </a:tabLst>
            </a:pPr>
            <a:r>
              <a:rPr lang="en-US" sz="2000" spc="-5">
                <a:solidFill>
                  <a:srgbClr val="454545"/>
                </a:solidFill>
                <a:latin typeface="Calibri"/>
                <a:ea typeface="Lato"/>
                <a:cs typeface="Calibri"/>
              </a:rPr>
              <a:t>Develop rapport with </a:t>
            </a:r>
            <a:r>
              <a:rPr lang="en-US" spc="-5">
                <a:solidFill>
                  <a:srgbClr val="454545"/>
                </a:solidFill>
                <a:latin typeface="Calibri"/>
                <a:ea typeface="Lato"/>
                <a:cs typeface="Calibri"/>
              </a:rPr>
              <a:t>agency program</a:t>
            </a:r>
            <a:r>
              <a:rPr lang="en-US" sz="2000" spc="-5">
                <a:solidFill>
                  <a:srgbClr val="454545"/>
                </a:solidFill>
                <a:latin typeface="Calibri"/>
                <a:ea typeface="Lato"/>
                <a:cs typeface="Calibri"/>
              </a:rPr>
              <a:t> </a:t>
            </a:r>
            <a:r>
              <a:rPr lang="en-US" spc="-5">
                <a:solidFill>
                  <a:srgbClr val="454545"/>
                </a:solidFill>
                <a:latin typeface="Calibri"/>
                <a:ea typeface="Lato"/>
                <a:cs typeface="Calibri"/>
              </a:rPr>
              <a:t>officer.</a:t>
            </a:r>
            <a:endParaRPr lang="en-US" sz="2000" spc="-5">
              <a:solidFill>
                <a:srgbClr val="454545"/>
              </a:solidFill>
              <a:latin typeface="Calibri"/>
              <a:cs typeface="Calibri"/>
            </a:endParaRPr>
          </a:p>
          <a:p>
            <a:pPr marL="183515" marR="377190" indent="-171450">
              <a:lnSpc>
                <a:spcPts val="2590"/>
              </a:lnSpc>
              <a:spcBef>
                <a:spcPts val="425"/>
              </a:spcBef>
              <a:buFont typeface="Arial"/>
              <a:buChar char="•"/>
              <a:tabLst>
                <a:tab pos="184150" algn="l"/>
              </a:tabLst>
            </a:pPr>
            <a:r>
              <a:rPr lang="en-US" sz="2000" spc="-5">
                <a:solidFill>
                  <a:srgbClr val="454545"/>
                </a:solidFill>
                <a:latin typeface="Calibri"/>
                <a:ea typeface="Lato"/>
                <a:cs typeface="Calibri"/>
              </a:rPr>
              <a:t>Discuss </a:t>
            </a:r>
            <a:r>
              <a:rPr lang="en-US" sz="2000" spc="-10">
                <a:solidFill>
                  <a:srgbClr val="454545"/>
                </a:solidFill>
                <a:latin typeface="Calibri"/>
                <a:ea typeface="Lato"/>
                <a:cs typeface="Calibri"/>
              </a:rPr>
              <a:t>project </a:t>
            </a:r>
            <a:r>
              <a:rPr lang="en-US" sz="2000" spc="-5">
                <a:solidFill>
                  <a:srgbClr val="454545"/>
                </a:solidFill>
                <a:latin typeface="Calibri"/>
                <a:ea typeface="Lato"/>
                <a:cs typeface="Calibri"/>
              </a:rPr>
              <a:t>ahead of </a:t>
            </a:r>
            <a:r>
              <a:rPr lang="en-US" sz="2000" spc="-10">
                <a:solidFill>
                  <a:srgbClr val="454545"/>
                </a:solidFill>
                <a:latin typeface="Calibri"/>
                <a:ea typeface="Lato"/>
                <a:cs typeface="Calibri"/>
              </a:rPr>
              <a:t>solicitation </a:t>
            </a:r>
            <a:r>
              <a:rPr lang="en-US" sz="2000" spc="-530">
                <a:solidFill>
                  <a:srgbClr val="454545"/>
                </a:solidFill>
                <a:latin typeface="Calibri"/>
                <a:ea typeface="Lato"/>
                <a:cs typeface="Calibri"/>
              </a:rPr>
              <a:t> </a:t>
            </a:r>
            <a:r>
              <a:rPr lang="en-US" sz="2000" spc="-5">
                <a:solidFill>
                  <a:srgbClr val="454545"/>
                </a:solidFill>
                <a:latin typeface="Calibri"/>
                <a:ea typeface="Lato"/>
                <a:cs typeface="Calibri"/>
              </a:rPr>
              <a:t>period to confirm alignment</a:t>
            </a:r>
            <a:r>
              <a:rPr lang="en-US" spc="-5">
                <a:solidFill>
                  <a:srgbClr val="454545"/>
                </a:solidFill>
                <a:latin typeface="Calibri"/>
                <a:ea typeface="Lato"/>
                <a:cs typeface="Calibri"/>
              </a:rPr>
              <a:t>.</a:t>
            </a:r>
            <a:endParaRPr lang="en-US" sz="2000">
              <a:latin typeface="Calibri"/>
              <a:cs typeface="Calibri"/>
            </a:endParaRPr>
          </a:p>
          <a:p>
            <a:pPr marL="183515" marR="281305" indent="-171450">
              <a:lnSpc>
                <a:spcPts val="2590"/>
              </a:lnSpc>
              <a:spcBef>
                <a:spcPts val="810"/>
              </a:spcBef>
              <a:buFont typeface="Arial"/>
              <a:buChar char="•"/>
              <a:tabLst>
                <a:tab pos="184150" algn="l"/>
              </a:tabLst>
            </a:pPr>
            <a:r>
              <a:rPr lang="en-US" sz="2000" spc="-5">
                <a:solidFill>
                  <a:srgbClr val="454545"/>
                </a:solidFill>
                <a:latin typeface="Calibri"/>
                <a:ea typeface="Lato"/>
                <a:cs typeface="Calibri"/>
              </a:rPr>
              <a:t>Request feedback on strengths/weaknesses </a:t>
            </a:r>
            <a:r>
              <a:rPr lang="en-US" sz="2000" spc="-10">
                <a:solidFill>
                  <a:srgbClr val="454545"/>
                </a:solidFill>
                <a:latin typeface="Calibri"/>
                <a:ea typeface="Lato"/>
                <a:cs typeface="Calibri"/>
              </a:rPr>
              <a:t>after </a:t>
            </a:r>
            <a:r>
              <a:rPr lang="en-US" sz="2000">
                <a:solidFill>
                  <a:srgbClr val="454545"/>
                </a:solidFill>
                <a:latin typeface="Calibri"/>
                <a:ea typeface="Lato"/>
                <a:cs typeface="Calibri"/>
              </a:rPr>
              <a:t>an </a:t>
            </a:r>
            <a:r>
              <a:rPr lang="en-US" sz="2000" spc="-10">
                <a:solidFill>
                  <a:srgbClr val="454545"/>
                </a:solidFill>
                <a:latin typeface="Calibri"/>
                <a:ea typeface="Lato"/>
                <a:cs typeface="Calibri"/>
              </a:rPr>
              <a:t>unsuccessful </a:t>
            </a:r>
            <a:r>
              <a:rPr lang="en-US" sz="2000" spc="-530">
                <a:solidFill>
                  <a:srgbClr val="454545"/>
                </a:solidFill>
                <a:latin typeface="Calibri"/>
                <a:ea typeface="Lato"/>
                <a:cs typeface="Calibri"/>
              </a:rPr>
              <a:t> </a:t>
            </a:r>
            <a:r>
              <a:rPr lang="en-US" sz="2000" spc="-10">
                <a:solidFill>
                  <a:srgbClr val="454545"/>
                </a:solidFill>
                <a:latin typeface="Calibri"/>
                <a:ea typeface="Lato"/>
                <a:cs typeface="Calibri"/>
              </a:rPr>
              <a:t>application</a:t>
            </a:r>
            <a:r>
              <a:rPr lang="en-US" spc="-10">
                <a:solidFill>
                  <a:srgbClr val="454545"/>
                </a:solidFill>
                <a:latin typeface="Calibri"/>
                <a:ea typeface="Lato"/>
                <a:cs typeface="Calibri"/>
              </a:rPr>
              <a:t>.</a:t>
            </a:r>
            <a:endParaRPr lang="en-US" sz="2000">
              <a:latin typeface="Calibri"/>
              <a:cs typeface="Calibri"/>
            </a:endParaRPr>
          </a:p>
          <a:p>
            <a:pPr marL="183515" marR="194945" indent="-171450">
              <a:lnSpc>
                <a:spcPts val="2590"/>
              </a:lnSpc>
              <a:spcBef>
                <a:spcPts val="805"/>
              </a:spcBef>
              <a:buFont typeface="Arial"/>
              <a:buChar char="•"/>
              <a:tabLst>
                <a:tab pos="184150" algn="l"/>
              </a:tabLst>
            </a:pPr>
            <a:r>
              <a:rPr lang="en-US" sz="2000" spc="-10">
                <a:solidFill>
                  <a:srgbClr val="454545"/>
                </a:solidFill>
                <a:latin typeface="Calibri"/>
                <a:ea typeface="Lato"/>
                <a:cs typeface="Calibri"/>
              </a:rPr>
              <a:t>Allow</a:t>
            </a:r>
            <a:r>
              <a:rPr lang="en-US" sz="2000" spc="-20">
                <a:solidFill>
                  <a:srgbClr val="454545"/>
                </a:solidFill>
                <a:latin typeface="Calibri"/>
                <a:ea typeface="Lato"/>
                <a:cs typeface="Calibri"/>
              </a:rPr>
              <a:t> </a:t>
            </a:r>
            <a:r>
              <a:rPr lang="en-US" sz="2000">
                <a:solidFill>
                  <a:srgbClr val="454545"/>
                </a:solidFill>
                <a:latin typeface="Calibri"/>
                <a:ea typeface="Lato"/>
                <a:cs typeface="Calibri"/>
              </a:rPr>
              <a:t>time</a:t>
            </a:r>
            <a:r>
              <a:rPr lang="en-US" sz="2000" spc="-20">
                <a:solidFill>
                  <a:srgbClr val="454545"/>
                </a:solidFill>
                <a:latin typeface="Calibri"/>
                <a:ea typeface="Lato"/>
                <a:cs typeface="Calibri"/>
              </a:rPr>
              <a:t> </a:t>
            </a:r>
            <a:r>
              <a:rPr lang="en-US" sz="2000" spc="-15">
                <a:solidFill>
                  <a:srgbClr val="454545"/>
                </a:solidFill>
                <a:latin typeface="Calibri"/>
                <a:ea typeface="Lato"/>
                <a:cs typeface="Calibri"/>
              </a:rPr>
              <a:t>to</a:t>
            </a:r>
            <a:r>
              <a:rPr lang="en-US" sz="2000" spc="-30">
                <a:solidFill>
                  <a:srgbClr val="454545"/>
                </a:solidFill>
                <a:latin typeface="Calibri"/>
                <a:ea typeface="Lato"/>
                <a:cs typeface="Calibri"/>
              </a:rPr>
              <a:t> </a:t>
            </a:r>
            <a:r>
              <a:rPr lang="en-US" sz="2000">
                <a:solidFill>
                  <a:srgbClr val="454545"/>
                </a:solidFill>
                <a:latin typeface="Calibri"/>
                <a:ea typeface="Lato"/>
                <a:cs typeface="Calibri"/>
              </a:rPr>
              <a:t>modify</a:t>
            </a:r>
            <a:r>
              <a:rPr lang="en-US" sz="2000" spc="-25">
                <a:solidFill>
                  <a:srgbClr val="454545"/>
                </a:solidFill>
                <a:latin typeface="Calibri"/>
                <a:ea typeface="Lato"/>
                <a:cs typeface="Calibri"/>
              </a:rPr>
              <a:t> </a:t>
            </a:r>
            <a:r>
              <a:rPr lang="en-US" sz="2000" spc="-10">
                <a:solidFill>
                  <a:srgbClr val="454545"/>
                </a:solidFill>
                <a:latin typeface="Calibri"/>
                <a:ea typeface="Lato"/>
                <a:cs typeface="Calibri"/>
              </a:rPr>
              <a:t>project</a:t>
            </a:r>
            <a:r>
              <a:rPr lang="en-US" sz="2000" spc="-20">
                <a:solidFill>
                  <a:srgbClr val="454545"/>
                </a:solidFill>
                <a:latin typeface="Calibri"/>
                <a:ea typeface="Lato"/>
                <a:cs typeface="Calibri"/>
              </a:rPr>
              <a:t> </a:t>
            </a:r>
            <a:r>
              <a:rPr lang="en-US" sz="2000" spc="-5">
                <a:solidFill>
                  <a:srgbClr val="454545"/>
                </a:solidFill>
                <a:latin typeface="Calibri"/>
                <a:ea typeface="Lato"/>
                <a:cs typeface="Calibri"/>
              </a:rPr>
              <a:t>and </a:t>
            </a:r>
            <a:r>
              <a:rPr lang="en-US" sz="2000" spc="-530">
                <a:solidFill>
                  <a:srgbClr val="454545"/>
                </a:solidFill>
                <a:latin typeface="Calibri"/>
                <a:ea typeface="Lato"/>
                <a:cs typeface="Calibri"/>
              </a:rPr>
              <a:t> </a:t>
            </a:r>
            <a:r>
              <a:rPr lang="en-US" sz="2000" spc="-10">
                <a:solidFill>
                  <a:srgbClr val="454545"/>
                </a:solidFill>
                <a:latin typeface="Calibri"/>
                <a:ea typeface="Lato"/>
                <a:cs typeface="Calibri"/>
              </a:rPr>
              <a:t>incorporate agency</a:t>
            </a:r>
            <a:r>
              <a:rPr lang="en-US" sz="2000" spc="-5">
                <a:solidFill>
                  <a:srgbClr val="454545"/>
                </a:solidFill>
                <a:latin typeface="Calibri"/>
                <a:ea typeface="Lato"/>
                <a:cs typeface="Calibri"/>
              </a:rPr>
              <a:t> </a:t>
            </a:r>
            <a:r>
              <a:rPr lang="en-US" sz="2000" spc="-15">
                <a:solidFill>
                  <a:srgbClr val="454545"/>
                </a:solidFill>
                <a:latin typeface="Calibri"/>
                <a:ea typeface="Lato"/>
                <a:cs typeface="Calibri"/>
              </a:rPr>
              <a:t>feedback</a:t>
            </a:r>
            <a:r>
              <a:rPr lang="en-US" sz="2000" spc="10">
                <a:solidFill>
                  <a:srgbClr val="454545"/>
                </a:solidFill>
                <a:latin typeface="Calibri"/>
                <a:ea typeface="Lato"/>
                <a:cs typeface="Calibri"/>
              </a:rPr>
              <a:t> </a:t>
            </a:r>
            <a:r>
              <a:rPr lang="en-US" sz="2000" spc="-5">
                <a:solidFill>
                  <a:srgbClr val="454545"/>
                </a:solidFill>
                <a:latin typeface="Calibri"/>
                <a:ea typeface="Lato"/>
                <a:cs typeface="Calibri"/>
              </a:rPr>
              <a:t>ahead of next </a:t>
            </a:r>
            <a:r>
              <a:rPr lang="en-US" sz="2000" spc="-10">
                <a:solidFill>
                  <a:srgbClr val="454545"/>
                </a:solidFill>
                <a:latin typeface="Calibri"/>
                <a:ea typeface="Lato"/>
                <a:cs typeface="Calibri"/>
              </a:rPr>
              <a:t>solicitation</a:t>
            </a:r>
            <a:r>
              <a:rPr lang="en-US" sz="2000" spc="-30">
                <a:solidFill>
                  <a:srgbClr val="454545"/>
                </a:solidFill>
                <a:latin typeface="Calibri"/>
                <a:ea typeface="Lato"/>
                <a:cs typeface="Calibri"/>
              </a:rPr>
              <a:t> </a:t>
            </a:r>
            <a:r>
              <a:rPr lang="en-US" sz="2000" spc="-5">
                <a:solidFill>
                  <a:srgbClr val="454545"/>
                </a:solidFill>
                <a:latin typeface="Calibri"/>
                <a:ea typeface="Lato"/>
                <a:cs typeface="Calibri"/>
              </a:rPr>
              <a:t>period</a:t>
            </a:r>
            <a:r>
              <a:rPr lang="en-US" spc="-5">
                <a:solidFill>
                  <a:srgbClr val="454545"/>
                </a:solidFill>
                <a:latin typeface="Calibri"/>
                <a:ea typeface="Lato"/>
                <a:cs typeface="Calibri"/>
              </a:rPr>
              <a:t>.</a:t>
            </a:r>
            <a:endParaRPr lang="en-US" sz="2000">
              <a:latin typeface="Calibri"/>
              <a:cs typeface="Calibri"/>
            </a:endParaRPr>
          </a:p>
        </p:txBody>
      </p:sp>
      <p:sp>
        <p:nvSpPr>
          <p:cNvPr id="4" name="object 4"/>
          <p:cNvSpPr txBox="1"/>
          <p:nvPr/>
        </p:nvSpPr>
        <p:spPr>
          <a:xfrm>
            <a:off x="8545384" y="4347666"/>
            <a:ext cx="2658113" cy="638636"/>
          </a:xfrm>
          <a:prstGeom prst="rect">
            <a:avLst/>
          </a:prstGeom>
        </p:spPr>
        <p:txBody>
          <a:bodyPr vert="horz" wrap="square" lIns="0" tIns="48260" rIns="0" bIns="0" rtlCol="0">
            <a:spAutoFit/>
          </a:bodyPr>
          <a:lstStyle/>
          <a:p>
            <a:pPr marL="12700" marR="5080">
              <a:lnSpc>
                <a:spcPts val="2270"/>
              </a:lnSpc>
              <a:spcBef>
                <a:spcPts val="380"/>
              </a:spcBef>
            </a:pPr>
            <a:r>
              <a:rPr lang="en-US" sz="2100" i="1" spc="-5">
                <a:solidFill>
                  <a:srgbClr val="505050"/>
                </a:solidFill>
                <a:latin typeface="Calibri"/>
                <a:cs typeface="Calibri"/>
              </a:rPr>
              <a:t>Check agency program page often for updates.</a:t>
            </a:r>
            <a:endParaRPr sz="2100">
              <a:latin typeface="Calibri"/>
              <a:cs typeface="Calibri"/>
            </a:endParaRPr>
          </a:p>
        </p:txBody>
      </p:sp>
      <p:grpSp>
        <p:nvGrpSpPr>
          <p:cNvPr id="5" name="object 5"/>
          <p:cNvGrpSpPr/>
          <p:nvPr/>
        </p:nvGrpSpPr>
        <p:grpSpPr>
          <a:xfrm>
            <a:off x="7512545" y="4254558"/>
            <a:ext cx="749379" cy="813435"/>
            <a:chOff x="1338802" y="2650870"/>
            <a:chExt cx="749379" cy="813435"/>
          </a:xfrm>
        </p:grpSpPr>
        <p:sp>
          <p:nvSpPr>
            <p:cNvPr id="6" name="object 6"/>
            <p:cNvSpPr/>
            <p:nvPr/>
          </p:nvSpPr>
          <p:spPr>
            <a:xfrm>
              <a:off x="1478686" y="2650870"/>
              <a:ext cx="469265" cy="813435"/>
            </a:xfrm>
            <a:custGeom>
              <a:avLst/>
              <a:gdLst/>
              <a:ahLst/>
              <a:cxnLst/>
              <a:rect l="l" t="t" r="r" b="b"/>
              <a:pathLst>
                <a:path w="469264" h="813435">
                  <a:moveTo>
                    <a:pt x="255257" y="18846"/>
                  </a:moveTo>
                  <a:lnTo>
                    <a:pt x="253784" y="11506"/>
                  </a:lnTo>
                  <a:lnTo>
                    <a:pt x="249758" y="5524"/>
                  </a:lnTo>
                  <a:lnTo>
                    <a:pt x="243789" y="1485"/>
                  </a:lnTo>
                  <a:lnTo>
                    <a:pt x="236474" y="0"/>
                  </a:lnTo>
                  <a:lnTo>
                    <a:pt x="229158" y="1485"/>
                  </a:lnTo>
                  <a:lnTo>
                    <a:pt x="223189" y="5524"/>
                  </a:lnTo>
                  <a:lnTo>
                    <a:pt x="219163" y="11506"/>
                  </a:lnTo>
                  <a:lnTo>
                    <a:pt x="217690" y="18846"/>
                  </a:lnTo>
                  <a:lnTo>
                    <a:pt x="217690" y="84810"/>
                  </a:lnTo>
                  <a:lnTo>
                    <a:pt x="219163" y="92138"/>
                  </a:lnTo>
                  <a:lnTo>
                    <a:pt x="223189" y="98132"/>
                  </a:lnTo>
                  <a:lnTo>
                    <a:pt x="229158" y="102171"/>
                  </a:lnTo>
                  <a:lnTo>
                    <a:pt x="236474" y="103657"/>
                  </a:lnTo>
                  <a:lnTo>
                    <a:pt x="243789" y="102171"/>
                  </a:lnTo>
                  <a:lnTo>
                    <a:pt x="249758" y="98132"/>
                  </a:lnTo>
                  <a:lnTo>
                    <a:pt x="253784" y="92138"/>
                  </a:lnTo>
                  <a:lnTo>
                    <a:pt x="255257" y="84810"/>
                  </a:lnTo>
                  <a:lnTo>
                    <a:pt x="255257" y="18846"/>
                  </a:lnTo>
                  <a:close/>
                </a:path>
                <a:path w="469264" h="813435">
                  <a:moveTo>
                    <a:pt x="293281" y="759053"/>
                  </a:moveTo>
                  <a:lnTo>
                    <a:pt x="175971" y="759053"/>
                  </a:lnTo>
                  <a:lnTo>
                    <a:pt x="181838" y="780503"/>
                  </a:lnTo>
                  <a:lnTo>
                    <a:pt x="194691" y="797763"/>
                  </a:lnTo>
                  <a:lnTo>
                    <a:pt x="212852" y="809256"/>
                  </a:lnTo>
                  <a:lnTo>
                    <a:pt x="234632" y="813435"/>
                  </a:lnTo>
                  <a:lnTo>
                    <a:pt x="256413" y="809256"/>
                  </a:lnTo>
                  <a:lnTo>
                    <a:pt x="274574" y="797763"/>
                  </a:lnTo>
                  <a:lnTo>
                    <a:pt x="287426" y="780503"/>
                  </a:lnTo>
                  <a:lnTo>
                    <a:pt x="293281" y="759053"/>
                  </a:lnTo>
                  <a:close/>
                </a:path>
                <a:path w="469264" h="813435">
                  <a:moveTo>
                    <a:pt x="342544" y="694207"/>
                  </a:moveTo>
                  <a:lnTo>
                    <a:pt x="340423" y="683628"/>
                  </a:lnTo>
                  <a:lnTo>
                    <a:pt x="334619" y="675005"/>
                  </a:lnTo>
                  <a:lnTo>
                    <a:pt x="326009" y="669188"/>
                  </a:lnTo>
                  <a:lnTo>
                    <a:pt x="315468" y="667054"/>
                  </a:lnTo>
                  <a:lnTo>
                    <a:pt x="153784" y="667054"/>
                  </a:lnTo>
                  <a:lnTo>
                    <a:pt x="143243" y="669188"/>
                  </a:lnTo>
                  <a:lnTo>
                    <a:pt x="134632" y="675005"/>
                  </a:lnTo>
                  <a:lnTo>
                    <a:pt x="128841" y="683628"/>
                  </a:lnTo>
                  <a:lnTo>
                    <a:pt x="126707" y="694207"/>
                  </a:lnTo>
                  <a:lnTo>
                    <a:pt x="128841" y="704773"/>
                  </a:lnTo>
                  <a:lnTo>
                    <a:pt x="134632" y="713409"/>
                  </a:lnTo>
                  <a:lnTo>
                    <a:pt x="143243" y="719226"/>
                  </a:lnTo>
                  <a:lnTo>
                    <a:pt x="153784" y="721360"/>
                  </a:lnTo>
                  <a:lnTo>
                    <a:pt x="315468" y="721360"/>
                  </a:lnTo>
                  <a:lnTo>
                    <a:pt x="326009" y="719226"/>
                  </a:lnTo>
                  <a:lnTo>
                    <a:pt x="334619" y="713409"/>
                  </a:lnTo>
                  <a:lnTo>
                    <a:pt x="340423" y="704773"/>
                  </a:lnTo>
                  <a:lnTo>
                    <a:pt x="342544" y="694207"/>
                  </a:lnTo>
                  <a:close/>
                </a:path>
                <a:path w="469264" h="813435">
                  <a:moveTo>
                    <a:pt x="469239" y="373227"/>
                  </a:moveTo>
                  <a:lnTo>
                    <a:pt x="463740" y="326364"/>
                  </a:lnTo>
                  <a:lnTo>
                    <a:pt x="449618" y="282790"/>
                  </a:lnTo>
                  <a:lnTo>
                    <a:pt x="427774" y="243382"/>
                  </a:lnTo>
                  <a:lnTo>
                    <a:pt x="415023" y="228117"/>
                  </a:lnTo>
                  <a:lnTo>
                    <a:pt x="415023" y="381368"/>
                  </a:lnTo>
                  <a:lnTo>
                    <a:pt x="413829" y="396633"/>
                  </a:lnTo>
                  <a:lnTo>
                    <a:pt x="402170" y="443814"/>
                  </a:lnTo>
                  <a:lnTo>
                    <a:pt x="380923" y="482193"/>
                  </a:lnTo>
                  <a:lnTo>
                    <a:pt x="371665" y="493585"/>
                  </a:lnTo>
                  <a:lnTo>
                    <a:pt x="356717" y="512775"/>
                  </a:lnTo>
                  <a:lnTo>
                    <a:pt x="342912" y="532777"/>
                  </a:lnTo>
                  <a:lnTo>
                    <a:pt x="330288" y="553542"/>
                  </a:lnTo>
                  <a:lnTo>
                    <a:pt x="318884" y="575043"/>
                  </a:lnTo>
                  <a:lnTo>
                    <a:pt x="150329" y="575043"/>
                  </a:lnTo>
                  <a:lnTo>
                    <a:pt x="126301" y="532777"/>
                  </a:lnTo>
                  <a:lnTo>
                    <a:pt x="97536" y="493585"/>
                  </a:lnTo>
                  <a:lnTo>
                    <a:pt x="88290" y="482193"/>
                  </a:lnTo>
                  <a:lnTo>
                    <a:pt x="80086" y="470052"/>
                  </a:lnTo>
                  <a:lnTo>
                    <a:pt x="61874" y="428409"/>
                  </a:lnTo>
                  <a:lnTo>
                    <a:pt x="54203" y="381368"/>
                  </a:lnTo>
                  <a:lnTo>
                    <a:pt x="54203" y="373227"/>
                  </a:lnTo>
                  <a:lnTo>
                    <a:pt x="61290" y="326148"/>
                  </a:lnTo>
                  <a:lnTo>
                    <a:pt x="79832" y="283540"/>
                  </a:lnTo>
                  <a:lnTo>
                    <a:pt x="108089" y="247459"/>
                  </a:lnTo>
                  <a:lnTo>
                    <a:pt x="144424" y="219557"/>
                  </a:lnTo>
                  <a:lnTo>
                    <a:pt x="187147" y="201510"/>
                  </a:lnTo>
                  <a:lnTo>
                    <a:pt x="234607" y="194932"/>
                  </a:lnTo>
                  <a:lnTo>
                    <a:pt x="282067" y="201510"/>
                  </a:lnTo>
                  <a:lnTo>
                    <a:pt x="324802" y="219557"/>
                  </a:lnTo>
                  <a:lnTo>
                    <a:pt x="361124" y="247446"/>
                  </a:lnTo>
                  <a:lnTo>
                    <a:pt x="389382" y="283527"/>
                  </a:lnTo>
                  <a:lnTo>
                    <a:pt x="407924" y="326148"/>
                  </a:lnTo>
                  <a:lnTo>
                    <a:pt x="415010" y="373227"/>
                  </a:lnTo>
                  <a:lnTo>
                    <a:pt x="415023" y="381368"/>
                  </a:lnTo>
                  <a:lnTo>
                    <a:pt x="415023" y="228117"/>
                  </a:lnTo>
                  <a:lnTo>
                    <a:pt x="399122" y="209054"/>
                  </a:lnTo>
                  <a:lnTo>
                    <a:pt x="381901" y="194932"/>
                  </a:lnTo>
                  <a:lnTo>
                    <a:pt x="364566" y="180708"/>
                  </a:lnTo>
                  <a:lnTo>
                    <a:pt x="325031" y="159258"/>
                  </a:lnTo>
                  <a:lnTo>
                    <a:pt x="281419" y="145592"/>
                  </a:lnTo>
                  <a:lnTo>
                    <a:pt x="234632" y="140627"/>
                  </a:lnTo>
                  <a:lnTo>
                    <a:pt x="187845" y="145592"/>
                  </a:lnTo>
                  <a:lnTo>
                    <a:pt x="144221" y="159258"/>
                  </a:lnTo>
                  <a:lnTo>
                    <a:pt x="104686" y="180708"/>
                  </a:lnTo>
                  <a:lnTo>
                    <a:pt x="70129" y="209042"/>
                  </a:lnTo>
                  <a:lnTo>
                    <a:pt x="41465" y="243370"/>
                  </a:lnTo>
                  <a:lnTo>
                    <a:pt x="19621" y="282778"/>
                  </a:lnTo>
                  <a:lnTo>
                    <a:pt x="5499" y="326364"/>
                  </a:lnTo>
                  <a:lnTo>
                    <a:pt x="0" y="373227"/>
                  </a:lnTo>
                  <a:lnTo>
                    <a:pt x="0" y="381368"/>
                  </a:lnTo>
                  <a:lnTo>
                    <a:pt x="4762" y="422783"/>
                  </a:lnTo>
                  <a:lnTo>
                    <a:pt x="16332" y="462838"/>
                  </a:lnTo>
                  <a:lnTo>
                    <a:pt x="33743" y="498144"/>
                  </a:lnTo>
                  <a:lnTo>
                    <a:pt x="57111" y="529805"/>
                  </a:lnTo>
                  <a:lnTo>
                    <a:pt x="73367" y="550887"/>
                  </a:lnTo>
                  <a:lnTo>
                    <a:pt x="88925" y="575792"/>
                  </a:lnTo>
                  <a:lnTo>
                    <a:pt x="102311" y="600100"/>
                  </a:lnTo>
                  <a:lnTo>
                    <a:pt x="112077" y="619328"/>
                  </a:lnTo>
                  <a:lnTo>
                    <a:pt x="115112" y="625475"/>
                  </a:lnTo>
                  <a:lnTo>
                    <a:pt x="121373" y="629373"/>
                  </a:lnTo>
                  <a:lnTo>
                    <a:pt x="347865" y="629373"/>
                  </a:lnTo>
                  <a:lnTo>
                    <a:pt x="354126" y="625475"/>
                  </a:lnTo>
                  <a:lnTo>
                    <a:pt x="357174" y="619328"/>
                  </a:lnTo>
                  <a:lnTo>
                    <a:pt x="366928" y="600100"/>
                  </a:lnTo>
                  <a:lnTo>
                    <a:pt x="380314" y="575805"/>
                  </a:lnTo>
                  <a:lnTo>
                    <a:pt x="380796" y="575043"/>
                  </a:lnTo>
                  <a:lnTo>
                    <a:pt x="395871" y="550887"/>
                  </a:lnTo>
                  <a:lnTo>
                    <a:pt x="412127" y="529805"/>
                  </a:lnTo>
                  <a:lnTo>
                    <a:pt x="424522" y="514489"/>
                  </a:lnTo>
                  <a:lnTo>
                    <a:pt x="435495" y="498144"/>
                  </a:lnTo>
                  <a:lnTo>
                    <a:pt x="452907" y="462838"/>
                  </a:lnTo>
                  <a:lnTo>
                    <a:pt x="464464" y="422783"/>
                  </a:lnTo>
                  <a:lnTo>
                    <a:pt x="469239" y="381368"/>
                  </a:lnTo>
                  <a:lnTo>
                    <a:pt x="469239" y="373227"/>
                  </a:lnTo>
                  <a:close/>
                </a:path>
              </a:pathLst>
            </a:custGeom>
            <a:solidFill>
              <a:srgbClr val="FFC000"/>
            </a:solidFill>
          </p:spPr>
          <p:txBody>
            <a:bodyPr wrap="square" lIns="0" tIns="0" rIns="0" bIns="0" rtlCol="0"/>
            <a:lstStyle/>
            <a:p>
              <a:endParaRPr/>
            </a:p>
          </p:txBody>
        </p:sp>
        <p:pic>
          <p:nvPicPr>
            <p:cNvPr id="7" name="object 7"/>
            <p:cNvPicPr/>
            <p:nvPr/>
          </p:nvPicPr>
          <p:blipFill>
            <a:blip r:embed="rId2" cstate="print"/>
            <a:stretch>
              <a:fillRect/>
            </a:stretch>
          </p:blipFill>
          <p:spPr>
            <a:xfrm>
              <a:off x="1440359" y="2758823"/>
              <a:ext cx="84118" cy="84361"/>
            </a:xfrm>
            <a:prstGeom prst="rect">
              <a:avLst/>
            </a:prstGeom>
          </p:spPr>
        </p:pic>
        <p:pic>
          <p:nvPicPr>
            <p:cNvPr id="8" name="object 8"/>
            <p:cNvPicPr/>
            <p:nvPr/>
          </p:nvPicPr>
          <p:blipFill>
            <a:blip r:embed="rId3" cstate="print"/>
            <a:stretch>
              <a:fillRect/>
            </a:stretch>
          </p:blipFill>
          <p:spPr>
            <a:xfrm>
              <a:off x="1906365" y="2762664"/>
              <a:ext cx="83537" cy="83826"/>
            </a:xfrm>
            <a:prstGeom prst="rect">
              <a:avLst/>
            </a:prstGeom>
          </p:spPr>
        </p:pic>
        <p:sp>
          <p:nvSpPr>
            <p:cNvPr id="9" name="object 9"/>
            <p:cNvSpPr/>
            <p:nvPr/>
          </p:nvSpPr>
          <p:spPr>
            <a:xfrm>
              <a:off x="1338802" y="3004215"/>
              <a:ext cx="103505" cy="38100"/>
            </a:xfrm>
            <a:custGeom>
              <a:avLst/>
              <a:gdLst/>
              <a:ahLst/>
              <a:cxnLst/>
              <a:rect l="l" t="t" r="r" b="b"/>
              <a:pathLst>
                <a:path w="103505" h="38100">
                  <a:moveTo>
                    <a:pt x="84550" y="37690"/>
                  </a:moveTo>
                  <a:lnTo>
                    <a:pt x="18789" y="37690"/>
                  </a:lnTo>
                  <a:lnTo>
                    <a:pt x="11473" y="36210"/>
                  </a:lnTo>
                  <a:lnTo>
                    <a:pt x="5501" y="32172"/>
                  </a:lnTo>
                  <a:lnTo>
                    <a:pt x="1475" y="26182"/>
                  </a:lnTo>
                  <a:lnTo>
                    <a:pt x="0" y="18845"/>
                  </a:lnTo>
                  <a:lnTo>
                    <a:pt x="1475" y="11508"/>
                  </a:lnTo>
                  <a:lnTo>
                    <a:pt x="5501" y="5518"/>
                  </a:lnTo>
                  <a:lnTo>
                    <a:pt x="11473" y="1480"/>
                  </a:lnTo>
                  <a:lnTo>
                    <a:pt x="18789" y="0"/>
                  </a:lnTo>
                  <a:lnTo>
                    <a:pt x="84550" y="0"/>
                  </a:lnTo>
                  <a:lnTo>
                    <a:pt x="91865" y="1480"/>
                  </a:lnTo>
                  <a:lnTo>
                    <a:pt x="97838" y="5518"/>
                  </a:lnTo>
                  <a:lnTo>
                    <a:pt x="101863" y="11508"/>
                  </a:lnTo>
                  <a:lnTo>
                    <a:pt x="103339" y="18845"/>
                  </a:lnTo>
                  <a:lnTo>
                    <a:pt x="101863" y="26182"/>
                  </a:lnTo>
                  <a:lnTo>
                    <a:pt x="97838" y="32172"/>
                  </a:lnTo>
                  <a:lnTo>
                    <a:pt x="91865" y="36210"/>
                  </a:lnTo>
                  <a:lnTo>
                    <a:pt x="84550" y="37690"/>
                  </a:lnTo>
                  <a:close/>
                </a:path>
              </a:pathLst>
            </a:custGeom>
            <a:solidFill>
              <a:srgbClr val="FFC000"/>
            </a:solidFill>
          </p:spPr>
          <p:txBody>
            <a:bodyPr wrap="square" lIns="0" tIns="0" rIns="0" bIns="0" rtlCol="0"/>
            <a:lstStyle/>
            <a:p>
              <a:endParaRPr/>
            </a:p>
          </p:txBody>
        </p:sp>
        <p:pic>
          <p:nvPicPr>
            <p:cNvPr id="10" name="object 10"/>
            <p:cNvPicPr/>
            <p:nvPr/>
          </p:nvPicPr>
          <p:blipFill>
            <a:blip r:embed="rId4" cstate="print"/>
            <a:stretch>
              <a:fillRect/>
            </a:stretch>
          </p:blipFill>
          <p:spPr>
            <a:xfrm>
              <a:off x="1439616" y="3202330"/>
              <a:ext cx="84820" cy="85096"/>
            </a:xfrm>
            <a:prstGeom prst="rect">
              <a:avLst/>
            </a:prstGeom>
          </p:spPr>
        </p:pic>
        <p:pic>
          <p:nvPicPr>
            <p:cNvPr id="11" name="object 11"/>
            <p:cNvPicPr/>
            <p:nvPr/>
          </p:nvPicPr>
          <p:blipFill>
            <a:blip r:embed="rId5" cstate="print"/>
            <a:stretch>
              <a:fillRect/>
            </a:stretch>
          </p:blipFill>
          <p:spPr>
            <a:xfrm>
              <a:off x="1905871" y="3198511"/>
              <a:ext cx="84335" cy="84565"/>
            </a:xfrm>
            <a:prstGeom prst="rect">
              <a:avLst/>
            </a:prstGeom>
          </p:spPr>
        </p:pic>
        <p:sp>
          <p:nvSpPr>
            <p:cNvPr id="12" name="object 12"/>
            <p:cNvSpPr/>
            <p:nvPr/>
          </p:nvSpPr>
          <p:spPr>
            <a:xfrm>
              <a:off x="1984676" y="3003575"/>
              <a:ext cx="103505" cy="38100"/>
            </a:xfrm>
            <a:custGeom>
              <a:avLst/>
              <a:gdLst/>
              <a:ahLst/>
              <a:cxnLst/>
              <a:rect l="l" t="t" r="r" b="b"/>
              <a:pathLst>
                <a:path w="103505" h="38100">
                  <a:moveTo>
                    <a:pt x="84550" y="37690"/>
                  </a:moveTo>
                  <a:lnTo>
                    <a:pt x="18789" y="37690"/>
                  </a:lnTo>
                  <a:lnTo>
                    <a:pt x="11473" y="36210"/>
                  </a:lnTo>
                  <a:lnTo>
                    <a:pt x="5501" y="32172"/>
                  </a:lnTo>
                  <a:lnTo>
                    <a:pt x="1475" y="26182"/>
                  </a:lnTo>
                  <a:lnTo>
                    <a:pt x="0" y="18845"/>
                  </a:lnTo>
                  <a:lnTo>
                    <a:pt x="1475" y="11508"/>
                  </a:lnTo>
                  <a:lnTo>
                    <a:pt x="5501" y="5518"/>
                  </a:lnTo>
                  <a:lnTo>
                    <a:pt x="11473" y="1480"/>
                  </a:lnTo>
                  <a:lnTo>
                    <a:pt x="18789" y="0"/>
                  </a:lnTo>
                  <a:lnTo>
                    <a:pt x="84550" y="0"/>
                  </a:lnTo>
                  <a:lnTo>
                    <a:pt x="91865" y="1480"/>
                  </a:lnTo>
                  <a:lnTo>
                    <a:pt x="97838" y="5518"/>
                  </a:lnTo>
                  <a:lnTo>
                    <a:pt x="101863" y="11508"/>
                  </a:lnTo>
                  <a:lnTo>
                    <a:pt x="103339" y="18845"/>
                  </a:lnTo>
                  <a:lnTo>
                    <a:pt x="101863" y="26182"/>
                  </a:lnTo>
                  <a:lnTo>
                    <a:pt x="97838" y="32172"/>
                  </a:lnTo>
                  <a:lnTo>
                    <a:pt x="91865" y="36210"/>
                  </a:lnTo>
                  <a:lnTo>
                    <a:pt x="84550" y="37690"/>
                  </a:lnTo>
                  <a:close/>
                </a:path>
              </a:pathLst>
            </a:custGeom>
            <a:solidFill>
              <a:srgbClr val="FFC000"/>
            </a:solidFill>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a:solidFill>
                  <a:schemeClr val="accent2"/>
                </a:solidFill>
              </a:rPr>
              <a:t>Secure Congressional Support</a:t>
            </a:r>
          </a:p>
        </p:txBody>
      </p:sp>
      <p:sp>
        <p:nvSpPr>
          <p:cNvPr id="13" name="Content Placeholder 12">
            <a:extLst>
              <a:ext uri="{FF2B5EF4-FFF2-40B4-BE49-F238E27FC236}">
                <a16:creationId xmlns:a16="http://schemas.microsoft.com/office/drawing/2014/main" id="{E371555E-569C-F7A7-C81D-2BA5D7CFAA51}"/>
              </a:ext>
            </a:extLst>
          </p:cNvPr>
          <p:cNvSpPr>
            <a:spLocks noGrp="1"/>
          </p:cNvSpPr>
          <p:nvPr>
            <p:ph idx="1"/>
          </p:nvPr>
        </p:nvSpPr>
        <p:spPr/>
        <p:txBody>
          <a:bodyPr/>
          <a:lstStyle/>
          <a:p>
            <a:pPr marL="354965" marR="5080" indent="-342900">
              <a:lnSpc>
                <a:spcPts val="3460"/>
              </a:lnSpc>
              <a:spcBef>
                <a:spcPts val="530"/>
              </a:spcBef>
              <a:buFont typeface="Arial"/>
              <a:buChar char="•"/>
              <a:tabLst>
                <a:tab pos="354965" algn="l"/>
                <a:tab pos="355600" algn="l"/>
              </a:tabLst>
            </a:pPr>
            <a:r>
              <a:rPr lang="en-US" sz="2000" spc="-15">
                <a:solidFill>
                  <a:srgbClr val="505050"/>
                </a:solidFill>
                <a:latin typeface="Calibri"/>
                <a:ea typeface="Lato"/>
                <a:cs typeface="Calibri"/>
              </a:rPr>
              <a:t>Contact</a:t>
            </a:r>
            <a:r>
              <a:rPr lang="en-US" sz="2000" spc="30">
                <a:solidFill>
                  <a:srgbClr val="505050"/>
                </a:solidFill>
                <a:latin typeface="Calibri"/>
                <a:ea typeface="Lato"/>
                <a:cs typeface="Calibri"/>
              </a:rPr>
              <a:t> </a:t>
            </a:r>
            <a:r>
              <a:rPr lang="en-US" sz="2000" spc="-5">
                <a:solidFill>
                  <a:srgbClr val="505050"/>
                </a:solidFill>
                <a:latin typeface="Calibri"/>
                <a:ea typeface="Lato"/>
                <a:cs typeface="Calibri"/>
              </a:rPr>
              <a:t>the</a:t>
            </a:r>
            <a:r>
              <a:rPr lang="en-US" sz="2000" spc="5">
                <a:solidFill>
                  <a:srgbClr val="505050"/>
                </a:solidFill>
                <a:latin typeface="Calibri"/>
                <a:ea typeface="Lato"/>
                <a:cs typeface="Calibri"/>
              </a:rPr>
              <a:t> </a:t>
            </a:r>
            <a:r>
              <a:rPr lang="en-US" sz="2000" spc="-15">
                <a:solidFill>
                  <a:srgbClr val="505050"/>
                </a:solidFill>
                <a:latin typeface="Calibri"/>
                <a:ea typeface="Lato"/>
                <a:cs typeface="Calibri"/>
              </a:rPr>
              <a:t>congressional members</a:t>
            </a:r>
            <a:r>
              <a:rPr lang="en-US" sz="2000">
                <a:solidFill>
                  <a:srgbClr val="505050"/>
                </a:solidFill>
                <a:latin typeface="Calibri"/>
                <a:ea typeface="Lato"/>
                <a:cs typeface="Calibri"/>
              </a:rPr>
              <a:t> </a:t>
            </a:r>
            <a:r>
              <a:rPr lang="en-US" sz="2000" spc="-10">
                <a:solidFill>
                  <a:srgbClr val="505050"/>
                </a:solidFill>
                <a:latin typeface="Calibri"/>
                <a:ea typeface="Lato"/>
                <a:cs typeface="Calibri"/>
              </a:rPr>
              <a:t>offices </a:t>
            </a:r>
            <a:r>
              <a:rPr lang="en-US" sz="2000" spc="-15">
                <a:solidFill>
                  <a:srgbClr val="505050"/>
                </a:solidFill>
                <a:latin typeface="Calibri"/>
                <a:ea typeface="Lato"/>
                <a:cs typeface="Calibri"/>
              </a:rPr>
              <a:t>representing</a:t>
            </a:r>
            <a:r>
              <a:rPr lang="en-US" sz="2000" spc="10">
                <a:solidFill>
                  <a:srgbClr val="505050"/>
                </a:solidFill>
                <a:latin typeface="Calibri"/>
                <a:ea typeface="Lato"/>
                <a:cs typeface="Calibri"/>
              </a:rPr>
              <a:t> </a:t>
            </a:r>
            <a:r>
              <a:rPr lang="en-US" sz="2000" spc="-5">
                <a:solidFill>
                  <a:srgbClr val="505050"/>
                </a:solidFill>
                <a:latin typeface="Calibri"/>
                <a:ea typeface="Lato"/>
                <a:cs typeface="Calibri"/>
              </a:rPr>
              <a:t>the </a:t>
            </a:r>
            <a:r>
              <a:rPr lang="en-US" sz="2000" spc="-10">
                <a:solidFill>
                  <a:srgbClr val="505050"/>
                </a:solidFill>
                <a:latin typeface="Calibri"/>
                <a:ea typeface="Lato"/>
                <a:cs typeface="Calibri"/>
              </a:rPr>
              <a:t>district</a:t>
            </a:r>
            <a:r>
              <a:rPr lang="en-US" sz="2000" spc="10">
                <a:solidFill>
                  <a:srgbClr val="505050"/>
                </a:solidFill>
                <a:latin typeface="Calibri"/>
                <a:ea typeface="Lato"/>
                <a:cs typeface="Calibri"/>
              </a:rPr>
              <a:t> </a:t>
            </a:r>
            <a:r>
              <a:rPr lang="en-US" sz="2000" b="1" i="1" spc="-5">
                <a:solidFill>
                  <a:srgbClr val="505050"/>
                </a:solidFill>
                <a:latin typeface="Calibri"/>
                <a:ea typeface="Lato"/>
                <a:cs typeface="Calibri"/>
              </a:rPr>
              <a:t>where</a:t>
            </a:r>
            <a:r>
              <a:rPr lang="en-US" sz="2000" b="1" i="1" spc="5">
                <a:solidFill>
                  <a:srgbClr val="505050"/>
                </a:solidFill>
                <a:latin typeface="Calibri"/>
                <a:ea typeface="Lato"/>
                <a:cs typeface="Calibri"/>
              </a:rPr>
              <a:t> </a:t>
            </a:r>
            <a:r>
              <a:rPr lang="en-US" sz="2000" b="1" i="1" spc="-5">
                <a:solidFill>
                  <a:srgbClr val="505050"/>
                </a:solidFill>
                <a:latin typeface="Calibri"/>
                <a:ea typeface="Lato"/>
                <a:cs typeface="Calibri"/>
              </a:rPr>
              <a:t>the</a:t>
            </a:r>
            <a:r>
              <a:rPr lang="en-US" sz="2000" b="1" i="1" spc="5">
                <a:solidFill>
                  <a:srgbClr val="505050"/>
                </a:solidFill>
                <a:latin typeface="Calibri"/>
                <a:ea typeface="Lato"/>
                <a:cs typeface="Calibri"/>
              </a:rPr>
              <a:t> </a:t>
            </a:r>
            <a:r>
              <a:rPr lang="en-US" sz="2000" b="1" i="1" spc="-5">
                <a:solidFill>
                  <a:srgbClr val="505050"/>
                </a:solidFill>
                <a:latin typeface="Calibri"/>
                <a:ea typeface="Lato"/>
                <a:cs typeface="Calibri"/>
              </a:rPr>
              <a:t>project</a:t>
            </a:r>
            <a:r>
              <a:rPr lang="en-US" sz="2000" b="1" i="1" spc="-15">
                <a:solidFill>
                  <a:srgbClr val="505050"/>
                </a:solidFill>
                <a:latin typeface="Calibri"/>
                <a:ea typeface="Lato"/>
                <a:cs typeface="Calibri"/>
              </a:rPr>
              <a:t> </a:t>
            </a:r>
            <a:r>
              <a:rPr lang="en-US" sz="2000" b="1" i="1" spc="-5">
                <a:solidFill>
                  <a:srgbClr val="505050"/>
                </a:solidFill>
                <a:latin typeface="Calibri"/>
                <a:ea typeface="Lato"/>
                <a:cs typeface="Calibri"/>
              </a:rPr>
              <a:t>will</a:t>
            </a:r>
            <a:r>
              <a:rPr lang="en-US" sz="2000" b="1" i="1">
                <a:solidFill>
                  <a:srgbClr val="505050"/>
                </a:solidFill>
                <a:latin typeface="Calibri"/>
                <a:ea typeface="Lato"/>
                <a:cs typeface="Calibri"/>
              </a:rPr>
              <a:t> </a:t>
            </a:r>
            <a:r>
              <a:rPr lang="en-US" sz="2000" b="1" i="1" spc="-35">
                <a:solidFill>
                  <a:srgbClr val="505050"/>
                </a:solidFill>
                <a:latin typeface="Calibri"/>
                <a:ea typeface="Lato"/>
                <a:cs typeface="Calibri"/>
              </a:rPr>
              <a:t>take </a:t>
            </a:r>
            <a:r>
              <a:rPr lang="en-US" sz="2000" b="1" i="1" spc="-710">
                <a:solidFill>
                  <a:srgbClr val="505050"/>
                </a:solidFill>
                <a:latin typeface="Calibri"/>
                <a:ea typeface="Lato"/>
                <a:cs typeface="Calibri"/>
              </a:rPr>
              <a:t> </a:t>
            </a:r>
            <a:r>
              <a:rPr lang="en-US" sz="2000" b="1" i="1" spc="-10">
                <a:solidFill>
                  <a:srgbClr val="505050"/>
                </a:solidFill>
                <a:latin typeface="Calibri"/>
                <a:ea typeface="Lato"/>
                <a:cs typeface="Calibri"/>
              </a:rPr>
              <a:t>place.</a:t>
            </a:r>
            <a:endParaRPr lang="en-US" sz="2000">
              <a:latin typeface="Calibri"/>
              <a:ea typeface="Lato"/>
              <a:cs typeface="Calibri"/>
            </a:endParaRPr>
          </a:p>
          <a:p>
            <a:pPr marL="354965" marR="94615" indent="-342900">
              <a:lnSpc>
                <a:spcPts val="3460"/>
              </a:lnSpc>
              <a:spcBef>
                <a:spcPts val="1390"/>
              </a:spcBef>
              <a:buFont typeface="Arial"/>
              <a:buChar char="•"/>
              <a:tabLst>
                <a:tab pos="354965" algn="l"/>
                <a:tab pos="355600" algn="l"/>
              </a:tabLst>
            </a:pPr>
            <a:r>
              <a:rPr lang="en-US" sz="2000" spc="-20">
                <a:solidFill>
                  <a:srgbClr val="505050"/>
                </a:solidFill>
                <a:latin typeface="Calibri"/>
                <a:ea typeface="Lato"/>
                <a:cs typeface="Calibri"/>
              </a:rPr>
              <a:t>Inform</a:t>
            </a:r>
            <a:r>
              <a:rPr lang="en-US" sz="2000">
                <a:solidFill>
                  <a:srgbClr val="505050"/>
                </a:solidFill>
                <a:latin typeface="Calibri"/>
                <a:ea typeface="Lato"/>
                <a:cs typeface="Calibri"/>
              </a:rPr>
              <a:t> </a:t>
            </a:r>
            <a:r>
              <a:rPr lang="en-US" sz="2000" spc="-10">
                <a:solidFill>
                  <a:srgbClr val="505050"/>
                </a:solidFill>
                <a:latin typeface="Calibri"/>
                <a:ea typeface="Lato"/>
                <a:cs typeface="Calibri"/>
              </a:rPr>
              <a:t>congressional</a:t>
            </a:r>
            <a:r>
              <a:rPr lang="en-US" sz="2000" spc="15">
                <a:solidFill>
                  <a:srgbClr val="505050"/>
                </a:solidFill>
                <a:latin typeface="Calibri"/>
                <a:ea typeface="Lato"/>
                <a:cs typeface="Calibri"/>
              </a:rPr>
              <a:t> </a:t>
            </a:r>
            <a:r>
              <a:rPr lang="en-US" sz="2000" spc="-35">
                <a:solidFill>
                  <a:srgbClr val="505050"/>
                </a:solidFill>
                <a:latin typeface="Calibri"/>
                <a:ea typeface="Lato"/>
                <a:cs typeface="Calibri"/>
              </a:rPr>
              <a:t>staffers</a:t>
            </a:r>
            <a:r>
              <a:rPr lang="en-US" sz="2000" spc="-15">
                <a:solidFill>
                  <a:srgbClr val="505050"/>
                </a:solidFill>
                <a:latin typeface="Calibri"/>
                <a:ea typeface="Lato"/>
                <a:cs typeface="Calibri"/>
              </a:rPr>
              <a:t> </a:t>
            </a:r>
            <a:r>
              <a:rPr lang="en-US" sz="2000" spc="-10">
                <a:solidFill>
                  <a:srgbClr val="505050"/>
                </a:solidFill>
                <a:latin typeface="Calibri"/>
                <a:ea typeface="Lato"/>
                <a:cs typeface="Calibri"/>
              </a:rPr>
              <a:t>of </a:t>
            </a:r>
            <a:r>
              <a:rPr lang="en-US" sz="2000" spc="-15">
                <a:solidFill>
                  <a:srgbClr val="505050"/>
                </a:solidFill>
                <a:latin typeface="Calibri"/>
                <a:ea typeface="Lato"/>
                <a:cs typeface="Calibri"/>
              </a:rPr>
              <a:t>your</a:t>
            </a:r>
            <a:r>
              <a:rPr lang="en-US" sz="2000" spc="-5">
                <a:solidFill>
                  <a:srgbClr val="505050"/>
                </a:solidFill>
                <a:latin typeface="Calibri"/>
                <a:ea typeface="Lato"/>
                <a:cs typeface="Calibri"/>
              </a:rPr>
              <a:t> </a:t>
            </a:r>
            <a:r>
              <a:rPr lang="en-US" sz="2000" spc="-15">
                <a:solidFill>
                  <a:srgbClr val="505050"/>
                </a:solidFill>
                <a:latin typeface="Calibri"/>
                <a:ea typeface="Lato"/>
                <a:cs typeface="Calibri"/>
              </a:rPr>
              <a:t>project</a:t>
            </a:r>
            <a:r>
              <a:rPr lang="en-US" sz="2000">
                <a:solidFill>
                  <a:srgbClr val="505050"/>
                </a:solidFill>
                <a:latin typeface="Calibri"/>
                <a:ea typeface="Lato"/>
                <a:cs typeface="Calibri"/>
              </a:rPr>
              <a:t> </a:t>
            </a:r>
            <a:r>
              <a:rPr lang="en-US" sz="2000" spc="-5">
                <a:solidFill>
                  <a:srgbClr val="505050"/>
                </a:solidFill>
                <a:latin typeface="Calibri"/>
                <a:ea typeface="Lato"/>
                <a:cs typeface="Calibri"/>
              </a:rPr>
              <a:t>and</a:t>
            </a:r>
            <a:r>
              <a:rPr lang="en-US" sz="2000" spc="10">
                <a:solidFill>
                  <a:srgbClr val="505050"/>
                </a:solidFill>
                <a:latin typeface="Calibri"/>
                <a:ea typeface="Lato"/>
                <a:cs typeface="Calibri"/>
              </a:rPr>
              <a:t> </a:t>
            </a:r>
            <a:r>
              <a:rPr lang="en-US" sz="2000" spc="-20">
                <a:solidFill>
                  <a:srgbClr val="505050"/>
                </a:solidFill>
                <a:latin typeface="Calibri"/>
                <a:ea typeface="Lato"/>
                <a:cs typeface="Calibri"/>
              </a:rPr>
              <a:t>request</a:t>
            </a:r>
            <a:r>
              <a:rPr lang="en-US" sz="2000" spc="5">
                <a:solidFill>
                  <a:srgbClr val="505050"/>
                </a:solidFill>
                <a:latin typeface="Calibri"/>
                <a:ea typeface="Lato"/>
                <a:cs typeface="Calibri"/>
              </a:rPr>
              <a:t> </a:t>
            </a:r>
            <a:r>
              <a:rPr lang="en-US" sz="2000" spc="-25">
                <a:solidFill>
                  <a:srgbClr val="505050"/>
                </a:solidFill>
                <a:latin typeface="Calibri"/>
                <a:ea typeface="Lato"/>
                <a:cs typeface="Calibri"/>
              </a:rPr>
              <a:t>letters</a:t>
            </a:r>
            <a:r>
              <a:rPr lang="en-US" sz="2000">
                <a:solidFill>
                  <a:srgbClr val="505050"/>
                </a:solidFill>
                <a:latin typeface="Calibri"/>
                <a:ea typeface="Lato"/>
                <a:cs typeface="Calibri"/>
              </a:rPr>
              <a:t> </a:t>
            </a:r>
            <a:r>
              <a:rPr lang="en-US" sz="2000" spc="-10">
                <a:solidFill>
                  <a:srgbClr val="505050"/>
                </a:solidFill>
                <a:latin typeface="Calibri"/>
                <a:ea typeface="Lato"/>
                <a:cs typeface="Calibri"/>
              </a:rPr>
              <a:t>of </a:t>
            </a:r>
            <a:r>
              <a:rPr lang="en-US" sz="2000" spc="-710">
                <a:solidFill>
                  <a:srgbClr val="505050"/>
                </a:solidFill>
                <a:latin typeface="Calibri"/>
                <a:ea typeface="Lato"/>
                <a:cs typeface="Calibri"/>
              </a:rPr>
              <a:t> </a:t>
            </a:r>
            <a:r>
              <a:rPr lang="en-US" sz="2000" spc="-5">
                <a:solidFill>
                  <a:srgbClr val="505050"/>
                </a:solidFill>
                <a:latin typeface="Calibri"/>
                <a:ea typeface="Lato"/>
                <a:cs typeface="Calibri"/>
              </a:rPr>
              <a:t>support.</a:t>
            </a:r>
            <a:endParaRPr lang="en-US" sz="2000">
              <a:latin typeface="Calibri"/>
              <a:ea typeface="Lato"/>
              <a:cs typeface="Calibri"/>
            </a:endParaRPr>
          </a:p>
        </p:txBody>
      </p:sp>
      <p:grpSp>
        <p:nvGrpSpPr>
          <p:cNvPr id="3" name="Group 2">
            <a:extLst>
              <a:ext uri="{FF2B5EF4-FFF2-40B4-BE49-F238E27FC236}">
                <a16:creationId xmlns:a16="http://schemas.microsoft.com/office/drawing/2014/main" id="{2DBC46D6-D498-82FB-41CA-647DB4C8C311}"/>
              </a:ext>
            </a:extLst>
          </p:cNvPr>
          <p:cNvGrpSpPr/>
          <p:nvPr/>
        </p:nvGrpSpPr>
        <p:grpSpPr>
          <a:xfrm>
            <a:off x="7830352" y="327284"/>
            <a:ext cx="3818661" cy="1181476"/>
            <a:chOff x="7782062" y="5068851"/>
            <a:chExt cx="3818661" cy="1181476"/>
          </a:xfrm>
        </p:grpSpPr>
        <p:sp>
          <p:nvSpPr>
            <p:cNvPr id="15" name="object 4"/>
            <p:cNvSpPr txBox="1"/>
            <p:nvPr/>
          </p:nvSpPr>
          <p:spPr>
            <a:xfrm>
              <a:off x="8801100" y="5068851"/>
              <a:ext cx="2799623" cy="1181476"/>
            </a:xfrm>
            <a:prstGeom prst="rect">
              <a:avLst/>
            </a:prstGeom>
          </p:spPr>
          <p:txBody>
            <a:bodyPr vert="horz" wrap="square" lIns="0" tIns="61594" rIns="0" bIns="0" rtlCol="0">
              <a:spAutoFit/>
            </a:bodyPr>
            <a:lstStyle/>
            <a:p>
              <a:pPr marL="12700" marR="5080">
                <a:lnSpc>
                  <a:spcPts val="3020"/>
                </a:lnSpc>
                <a:spcBef>
                  <a:spcPts val="484"/>
                </a:spcBef>
              </a:pPr>
              <a:r>
                <a:rPr sz="2100" i="1">
                  <a:solidFill>
                    <a:schemeClr val="tx2"/>
                  </a:solidFill>
                  <a:cs typeface="Arial"/>
                </a:rPr>
                <a:t>Create</a:t>
              </a:r>
              <a:r>
                <a:rPr sz="2100" i="1" spc="-45">
                  <a:solidFill>
                    <a:schemeClr val="tx2"/>
                  </a:solidFill>
                  <a:cs typeface="Arial"/>
                </a:rPr>
                <a:t> </a:t>
              </a:r>
              <a:r>
                <a:rPr sz="2100" i="1">
                  <a:solidFill>
                    <a:schemeClr val="tx2"/>
                  </a:solidFill>
                  <a:cs typeface="Arial"/>
                </a:rPr>
                <a:t>an</a:t>
              </a:r>
              <a:r>
                <a:rPr sz="2100" i="1" spc="-45">
                  <a:solidFill>
                    <a:schemeClr val="tx2"/>
                  </a:solidFill>
                  <a:cs typeface="Arial"/>
                </a:rPr>
                <a:t> </a:t>
              </a:r>
              <a:r>
                <a:rPr sz="2100" i="1">
                  <a:solidFill>
                    <a:schemeClr val="tx2"/>
                  </a:solidFill>
                  <a:cs typeface="Arial"/>
                </a:rPr>
                <a:t>easy </a:t>
              </a:r>
              <a:r>
                <a:rPr sz="2100" i="1" spc="-765">
                  <a:solidFill>
                    <a:schemeClr val="tx2"/>
                  </a:solidFill>
                  <a:cs typeface="Arial"/>
                </a:rPr>
                <a:t> </a:t>
              </a:r>
              <a:r>
                <a:rPr sz="2100" i="1">
                  <a:solidFill>
                    <a:schemeClr val="tx2"/>
                  </a:solidFill>
                  <a:cs typeface="Arial"/>
                </a:rPr>
                <a:t>letter template</a:t>
              </a:r>
              <a:r>
                <a:rPr sz="2100" i="1" spc="5">
                  <a:solidFill>
                    <a:schemeClr val="tx2"/>
                  </a:solidFill>
                  <a:cs typeface="Arial"/>
                </a:rPr>
                <a:t> </a:t>
              </a:r>
              <a:r>
                <a:rPr sz="2100" i="1">
                  <a:solidFill>
                    <a:schemeClr val="tx2"/>
                  </a:solidFill>
                  <a:cs typeface="Arial"/>
                </a:rPr>
                <a:t>describing</a:t>
              </a:r>
              <a:r>
                <a:rPr sz="2100" i="1" spc="-75">
                  <a:solidFill>
                    <a:schemeClr val="tx2"/>
                  </a:solidFill>
                  <a:cs typeface="Arial"/>
                </a:rPr>
                <a:t> </a:t>
              </a:r>
              <a:r>
                <a:rPr sz="2100" i="1">
                  <a:solidFill>
                    <a:schemeClr val="tx2"/>
                  </a:solidFill>
                  <a:cs typeface="Arial"/>
                </a:rPr>
                <a:t>your </a:t>
              </a:r>
              <a:r>
                <a:rPr sz="2100" i="1" spc="-765">
                  <a:solidFill>
                    <a:schemeClr val="tx2"/>
                  </a:solidFill>
                  <a:cs typeface="Arial"/>
                </a:rPr>
                <a:t> </a:t>
              </a:r>
              <a:r>
                <a:rPr sz="2100" i="1">
                  <a:solidFill>
                    <a:schemeClr val="tx2"/>
                  </a:solidFill>
                  <a:cs typeface="Arial"/>
                </a:rPr>
                <a:t>project.</a:t>
              </a:r>
            </a:p>
          </p:txBody>
        </p:sp>
        <p:grpSp>
          <p:nvGrpSpPr>
            <p:cNvPr id="16" name="object 5"/>
            <p:cNvGrpSpPr/>
            <p:nvPr/>
          </p:nvGrpSpPr>
          <p:grpSpPr>
            <a:xfrm>
              <a:off x="7782062" y="5252871"/>
              <a:ext cx="749300" cy="813435"/>
              <a:chOff x="947135" y="2442841"/>
              <a:chExt cx="749300" cy="813435"/>
            </a:xfrm>
          </p:grpSpPr>
          <p:sp>
            <p:nvSpPr>
              <p:cNvPr id="17" name="object 6"/>
              <p:cNvSpPr/>
              <p:nvPr/>
            </p:nvSpPr>
            <p:spPr>
              <a:xfrm>
                <a:off x="1087018" y="2442844"/>
                <a:ext cx="469265" cy="813435"/>
              </a:xfrm>
              <a:custGeom>
                <a:avLst/>
                <a:gdLst/>
                <a:ahLst/>
                <a:cxnLst/>
                <a:rect l="l" t="t" r="r" b="b"/>
                <a:pathLst>
                  <a:path w="469265" h="813435">
                    <a:moveTo>
                      <a:pt x="255257" y="18846"/>
                    </a:moveTo>
                    <a:lnTo>
                      <a:pt x="253784" y="11506"/>
                    </a:lnTo>
                    <a:lnTo>
                      <a:pt x="249758" y="5524"/>
                    </a:lnTo>
                    <a:lnTo>
                      <a:pt x="243789" y="1485"/>
                    </a:lnTo>
                    <a:lnTo>
                      <a:pt x="236474" y="0"/>
                    </a:lnTo>
                    <a:lnTo>
                      <a:pt x="229158" y="1485"/>
                    </a:lnTo>
                    <a:lnTo>
                      <a:pt x="223189" y="5524"/>
                    </a:lnTo>
                    <a:lnTo>
                      <a:pt x="219163" y="11506"/>
                    </a:lnTo>
                    <a:lnTo>
                      <a:pt x="217690" y="18846"/>
                    </a:lnTo>
                    <a:lnTo>
                      <a:pt x="217690" y="84810"/>
                    </a:lnTo>
                    <a:lnTo>
                      <a:pt x="219163" y="92138"/>
                    </a:lnTo>
                    <a:lnTo>
                      <a:pt x="223189" y="98132"/>
                    </a:lnTo>
                    <a:lnTo>
                      <a:pt x="229158" y="102171"/>
                    </a:lnTo>
                    <a:lnTo>
                      <a:pt x="236474" y="103657"/>
                    </a:lnTo>
                    <a:lnTo>
                      <a:pt x="243789" y="102171"/>
                    </a:lnTo>
                    <a:lnTo>
                      <a:pt x="249758" y="98132"/>
                    </a:lnTo>
                    <a:lnTo>
                      <a:pt x="253784" y="92138"/>
                    </a:lnTo>
                    <a:lnTo>
                      <a:pt x="255257" y="84810"/>
                    </a:lnTo>
                    <a:lnTo>
                      <a:pt x="255257" y="18846"/>
                    </a:lnTo>
                    <a:close/>
                  </a:path>
                  <a:path w="469265" h="813435">
                    <a:moveTo>
                      <a:pt x="293281" y="759053"/>
                    </a:moveTo>
                    <a:lnTo>
                      <a:pt x="175971" y="759053"/>
                    </a:lnTo>
                    <a:lnTo>
                      <a:pt x="181838" y="780503"/>
                    </a:lnTo>
                    <a:lnTo>
                      <a:pt x="194691" y="797763"/>
                    </a:lnTo>
                    <a:lnTo>
                      <a:pt x="212852" y="809256"/>
                    </a:lnTo>
                    <a:lnTo>
                      <a:pt x="234632" y="813435"/>
                    </a:lnTo>
                    <a:lnTo>
                      <a:pt x="256413" y="809256"/>
                    </a:lnTo>
                    <a:lnTo>
                      <a:pt x="274574" y="797763"/>
                    </a:lnTo>
                    <a:lnTo>
                      <a:pt x="287426" y="780503"/>
                    </a:lnTo>
                    <a:lnTo>
                      <a:pt x="293281" y="759053"/>
                    </a:lnTo>
                    <a:close/>
                  </a:path>
                  <a:path w="469265" h="813435">
                    <a:moveTo>
                      <a:pt x="342544" y="694207"/>
                    </a:moveTo>
                    <a:lnTo>
                      <a:pt x="340423" y="683628"/>
                    </a:lnTo>
                    <a:lnTo>
                      <a:pt x="334619" y="675005"/>
                    </a:lnTo>
                    <a:lnTo>
                      <a:pt x="326009" y="669188"/>
                    </a:lnTo>
                    <a:lnTo>
                      <a:pt x="315468" y="667054"/>
                    </a:lnTo>
                    <a:lnTo>
                      <a:pt x="153784" y="667054"/>
                    </a:lnTo>
                    <a:lnTo>
                      <a:pt x="143243" y="669188"/>
                    </a:lnTo>
                    <a:lnTo>
                      <a:pt x="134632" y="675005"/>
                    </a:lnTo>
                    <a:lnTo>
                      <a:pt x="128841" y="683628"/>
                    </a:lnTo>
                    <a:lnTo>
                      <a:pt x="126707" y="694207"/>
                    </a:lnTo>
                    <a:lnTo>
                      <a:pt x="128841" y="704773"/>
                    </a:lnTo>
                    <a:lnTo>
                      <a:pt x="134632" y="713409"/>
                    </a:lnTo>
                    <a:lnTo>
                      <a:pt x="143243" y="719226"/>
                    </a:lnTo>
                    <a:lnTo>
                      <a:pt x="153784" y="721360"/>
                    </a:lnTo>
                    <a:lnTo>
                      <a:pt x="315468" y="721360"/>
                    </a:lnTo>
                    <a:lnTo>
                      <a:pt x="326009" y="719226"/>
                    </a:lnTo>
                    <a:lnTo>
                      <a:pt x="334619" y="713409"/>
                    </a:lnTo>
                    <a:lnTo>
                      <a:pt x="340423" y="704773"/>
                    </a:lnTo>
                    <a:lnTo>
                      <a:pt x="342544" y="694207"/>
                    </a:lnTo>
                    <a:close/>
                  </a:path>
                  <a:path w="469265" h="813435">
                    <a:moveTo>
                      <a:pt x="469239" y="373227"/>
                    </a:moveTo>
                    <a:lnTo>
                      <a:pt x="463740" y="326364"/>
                    </a:lnTo>
                    <a:lnTo>
                      <a:pt x="449618" y="282790"/>
                    </a:lnTo>
                    <a:lnTo>
                      <a:pt x="427774" y="243382"/>
                    </a:lnTo>
                    <a:lnTo>
                      <a:pt x="415023" y="228117"/>
                    </a:lnTo>
                    <a:lnTo>
                      <a:pt x="415023" y="381368"/>
                    </a:lnTo>
                    <a:lnTo>
                      <a:pt x="413829" y="396633"/>
                    </a:lnTo>
                    <a:lnTo>
                      <a:pt x="402170" y="443814"/>
                    </a:lnTo>
                    <a:lnTo>
                      <a:pt x="380923" y="482193"/>
                    </a:lnTo>
                    <a:lnTo>
                      <a:pt x="371665" y="493585"/>
                    </a:lnTo>
                    <a:lnTo>
                      <a:pt x="356717" y="512775"/>
                    </a:lnTo>
                    <a:lnTo>
                      <a:pt x="342912" y="532777"/>
                    </a:lnTo>
                    <a:lnTo>
                      <a:pt x="330288" y="553542"/>
                    </a:lnTo>
                    <a:lnTo>
                      <a:pt x="318884" y="575043"/>
                    </a:lnTo>
                    <a:lnTo>
                      <a:pt x="150329" y="575043"/>
                    </a:lnTo>
                    <a:lnTo>
                      <a:pt x="126301" y="532777"/>
                    </a:lnTo>
                    <a:lnTo>
                      <a:pt x="97536" y="493585"/>
                    </a:lnTo>
                    <a:lnTo>
                      <a:pt x="88290" y="482193"/>
                    </a:lnTo>
                    <a:lnTo>
                      <a:pt x="80086" y="470052"/>
                    </a:lnTo>
                    <a:lnTo>
                      <a:pt x="61874" y="428409"/>
                    </a:lnTo>
                    <a:lnTo>
                      <a:pt x="54203" y="381368"/>
                    </a:lnTo>
                    <a:lnTo>
                      <a:pt x="54203" y="373227"/>
                    </a:lnTo>
                    <a:lnTo>
                      <a:pt x="61290" y="326148"/>
                    </a:lnTo>
                    <a:lnTo>
                      <a:pt x="79832" y="283540"/>
                    </a:lnTo>
                    <a:lnTo>
                      <a:pt x="108089" y="247459"/>
                    </a:lnTo>
                    <a:lnTo>
                      <a:pt x="144424" y="219557"/>
                    </a:lnTo>
                    <a:lnTo>
                      <a:pt x="187147" y="201510"/>
                    </a:lnTo>
                    <a:lnTo>
                      <a:pt x="234619" y="194932"/>
                    </a:lnTo>
                    <a:lnTo>
                      <a:pt x="282067" y="201498"/>
                    </a:lnTo>
                    <a:lnTo>
                      <a:pt x="324802" y="219557"/>
                    </a:lnTo>
                    <a:lnTo>
                      <a:pt x="361124" y="247446"/>
                    </a:lnTo>
                    <a:lnTo>
                      <a:pt x="389382" y="283527"/>
                    </a:lnTo>
                    <a:lnTo>
                      <a:pt x="407924" y="326148"/>
                    </a:lnTo>
                    <a:lnTo>
                      <a:pt x="415010" y="373227"/>
                    </a:lnTo>
                    <a:lnTo>
                      <a:pt x="415023" y="381368"/>
                    </a:lnTo>
                    <a:lnTo>
                      <a:pt x="415023" y="228117"/>
                    </a:lnTo>
                    <a:lnTo>
                      <a:pt x="399122" y="209054"/>
                    </a:lnTo>
                    <a:lnTo>
                      <a:pt x="381901" y="194932"/>
                    </a:lnTo>
                    <a:lnTo>
                      <a:pt x="364566" y="180708"/>
                    </a:lnTo>
                    <a:lnTo>
                      <a:pt x="325031" y="159258"/>
                    </a:lnTo>
                    <a:lnTo>
                      <a:pt x="281419" y="145592"/>
                    </a:lnTo>
                    <a:lnTo>
                      <a:pt x="234632" y="140627"/>
                    </a:lnTo>
                    <a:lnTo>
                      <a:pt x="187845" y="145592"/>
                    </a:lnTo>
                    <a:lnTo>
                      <a:pt x="144221" y="159258"/>
                    </a:lnTo>
                    <a:lnTo>
                      <a:pt x="104686" y="180708"/>
                    </a:lnTo>
                    <a:lnTo>
                      <a:pt x="70129" y="209042"/>
                    </a:lnTo>
                    <a:lnTo>
                      <a:pt x="41465" y="243370"/>
                    </a:lnTo>
                    <a:lnTo>
                      <a:pt x="19621" y="282778"/>
                    </a:lnTo>
                    <a:lnTo>
                      <a:pt x="5499" y="326364"/>
                    </a:lnTo>
                    <a:lnTo>
                      <a:pt x="0" y="373227"/>
                    </a:lnTo>
                    <a:lnTo>
                      <a:pt x="0" y="381368"/>
                    </a:lnTo>
                    <a:lnTo>
                      <a:pt x="4762" y="422783"/>
                    </a:lnTo>
                    <a:lnTo>
                      <a:pt x="16332" y="462838"/>
                    </a:lnTo>
                    <a:lnTo>
                      <a:pt x="33743" y="498144"/>
                    </a:lnTo>
                    <a:lnTo>
                      <a:pt x="57111" y="529805"/>
                    </a:lnTo>
                    <a:lnTo>
                      <a:pt x="73367" y="550887"/>
                    </a:lnTo>
                    <a:lnTo>
                      <a:pt x="88925" y="575792"/>
                    </a:lnTo>
                    <a:lnTo>
                      <a:pt x="102311" y="600100"/>
                    </a:lnTo>
                    <a:lnTo>
                      <a:pt x="112077" y="619328"/>
                    </a:lnTo>
                    <a:lnTo>
                      <a:pt x="115112" y="625475"/>
                    </a:lnTo>
                    <a:lnTo>
                      <a:pt x="121373" y="629373"/>
                    </a:lnTo>
                    <a:lnTo>
                      <a:pt x="347865" y="629373"/>
                    </a:lnTo>
                    <a:lnTo>
                      <a:pt x="354126" y="625475"/>
                    </a:lnTo>
                    <a:lnTo>
                      <a:pt x="357174" y="619328"/>
                    </a:lnTo>
                    <a:lnTo>
                      <a:pt x="366928" y="600100"/>
                    </a:lnTo>
                    <a:lnTo>
                      <a:pt x="380314" y="575805"/>
                    </a:lnTo>
                    <a:lnTo>
                      <a:pt x="380796" y="575043"/>
                    </a:lnTo>
                    <a:lnTo>
                      <a:pt x="395871" y="550887"/>
                    </a:lnTo>
                    <a:lnTo>
                      <a:pt x="412127" y="529805"/>
                    </a:lnTo>
                    <a:lnTo>
                      <a:pt x="424522" y="514489"/>
                    </a:lnTo>
                    <a:lnTo>
                      <a:pt x="435495" y="498144"/>
                    </a:lnTo>
                    <a:lnTo>
                      <a:pt x="452907" y="462838"/>
                    </a:lnTo>
                    <a:lnTo>
                      <a:pt x="464464" y="422783"/>
                    </a:lnTo>
                    <a:lnTo>
                      <a:pt x="469239" y="381368"/>
                    </a:lnTo>
                    <a:lnTo>
                      <a:pt x="469239" y="373227"/>
                    </a:lnTo>
                    <a:close/>
                  </a:path>
                </a:pathLst>
              </a:custGeom>
              <a:solidFill>
                <a:srgbClr val="FFC000"/>
              </a:solidFill>
            </p:spPr>
            <p:txBody>
              <a:bodyPr wrap="square" lIns="0" tIns="0" rIns="0" bIns="0" rtlCol="0"/>
              <a:lstStyle/>
              <a:p>
                <a:endParaRPr/>
              </a:p>
            </p:txBody>
          </p:sp>
          <p:pic>
            <p:nvPicPr>
              <p:cNvPr id="18" name="object 7"/>
              <p:cNvPicPr/>
              <p:nvPr/>
            </p:nvPicPr>
            <p:blipFill>
              <a:blip r:embed="rId2" cstate="print"/>
              <a:stretch>
                <a:fillRect/>
              </a:stretch>
            </p:blipFill>
            <p:spPr>
              <a:xfrm>
                <a:off x="1048692" y="2550797"/>
                <a:ext cx="84118" cy="84365"/>
              </a:xfrm>
              <a:prstGeom prst="rect">
                <a:avLst/>
              </a:prstGeom>
            </p:spPr>
          </p:pic>
          <p:pic>
            <p:nvPicPr>
              <p:cNvPr id="19" name="object 8"/>
              <p:cNvPicPr/>
              <p:nvPr/>
            </p:nvPicPr>
            <p:blipFill>
              <a:blip r:embed="rId3" cstate="print"/>
              <a:stretch>
                <a:fillRect/>
              </a:stretch>
            </p:blipFill>
            <p:spPr>
              <a:xfrm>
                <a:off x="1514698" y="2554638"/>
                <a:ext cx="83537" cy="83826"/>
              </a:xfrm>
              <a:prstGeom prst="rect">
                <a:avLst/>
              </a:prstGeom>
            </p:spPr>
          </p:pic>
          <p:sp>
            <p:nvSpPr>
              <p:cNvPr id="20" name="object 9"/>
              <p:cNvSpPr/>
              <p:nvPr/>
            </p:nvSpPr>
            <p:spPr>
              <a:xfrm>
                <a:off x="947135" y="2796189"/>
                <a:ext cx="103505" cy="38100"/>
              </a:xfrm>
              <a:custGeom>
                <a:avLst/>
                <a:gdLst/>
                <a:ahLst/>
                <a:cxnLst/>
                <a:rect l="l" t="t" r="r" b="b"/>
                <a:pathLst>
                  <a:path w="103505" h="38100">
                    <a:moveTo>
                      <a:pt x="84550" y="37690"/>
                    </a:moveTo>
                    <a:lnTo>
                      <a:pt x="18789" y="37690"/>
                    </a:lnTo>
                    <a:lnTo>
                      <a:pt x="11473" y="36210"/>
                    </a:lnTo>
                    <a:lnTo>
                      <a:pt x="5501" y="32172"/>
                    </a:lnTo>
                    <a:lnTo>
                      <a:pt x="1475" y="26182"/>
                    </a:lnTo>
                    <a:lnTo>
                      <a:pt x="0" y="18845"/>
                    </a:lnTo>
                    <a:lnTo>
                      <a:pt x="1475" y="11508"/>
                    </a:lnTo>
                    <a:lnTo>
                      <a:pt x="5501" y="5518"/>
                    </a:lnTo>
                    <a:lnTo>
                      <a:pt x="11473" y="1480"/>
                    </a:lnTo>
                    <a:lnTo>
                      <a:pt x="18789" y="0"/>
                    </a:lnTo>
                    <a:lnTo>
                      <a:pt x="84550" y="0"/>
                    </a:lnTo>
                    <a:lnTo>
                      <a:pt x="91865" y="1480"/>
                    </a:lnTo>
                    <a:lnTo>
                      <a:pt x="97838" y="5518"/>
                    </a:lnTo>
                    <a:lnTo>
                      <a:pt x="101863" y="11508"/>
                    </a:lnTo>
                    <a:lnTo>
                      <a:pt x="103339" y="18845"/>
                    </a:lnTo>
                    <a:lnTo>
                      <a:pt x="101863" y="26182"/>
                    </a:lnTo>
                    <a:lnTo>
                      <a:pt x="97838" y="32172"/>
                    </a:lnTo>
                    <a:lnTo>
                      <a:pt x="91865" y="36210"/>
                    </a:lnTo>
                    <a:lnTo>
                      <a:pt x="84550" y="37690"/>
                    </a:lnTo>
                    <a:close/>
                  </a:path>
                </a:pathLst>
              </a:custGeom>
              <a:solidFill>
                <a:srgbClr val="FFC000"/>
              </a:solidFill>
            </p:spPr>
            <p:txBody>
              <a:bodyPr wrap="square" lIns="0" tIns="0" rIns="0" bIns="0" rtlCol="0"/>
              <a:lstStyle/>
              <a:p>
                <a:endParaRPr/>
              </a:p>
            </p:txBody>
          </p:sp>
          <p:pic>
            <p:nvPicPr>
              <p:cNvPr id="21" name="object 10"/>
              <p:cNvPicPr/>
              <p:nvPr/>
            </p:nvPicPr>
            <p:blipFill>
              <a:blip r:embed="rId4" cstate="print"/>
              <a:stretch>
                <a:fillRect/>
              </a:stretch>
            </p:blipFill>
            <p:spPr>
              <a:xfrm>
                <a:off x="1047948" y="2994311"/>
                <a:ext cx="84824" cy="85093"/>
              </a:xfrm>
              <a:prstGeom prst="rect">
                <a:avLst/>
              </a:prstGeom>
            </p:spPr>
          </p:pic>
          <p:pic>
            <p:nvPicPr>
              <p:cNvPr id="22" name="object 11"/>
              <p:cNvPicPr/>
              <p:nvPr/>
            </p:nvPicPr>
            <p:blipFill>
              <a:blip r:embed="rId5" cstate="print"/>
              <a:stretch>
                <a:fillRect/>
              </a:stretch>
            </p:blipFill>
            <p:spPr>
              <a:xfrm>
                <a:off x="1514203" y="2990485"/>
                <a:ext cx="84335" cy="84565"/>
              </a:xfrm>
              <a:prstGeom prst="rect">
                <a:avLst/>
              </a:prstGeom>
            </p:spPr>
          </p:pic>
          <p:sp>
            <p:nvSpPr>
              <p:cNvPr id="23" name="object 12"/>
              <p:cNvSpPr/>
              <p:nvPr/>
            </p:nvSpPr>
            <p:spPr>
              <a:xfrm>
                <a:off x="1593008" y="2795549"/>
                <a:ext cx="103505" cy="38100"/>
              </a:xfrm>
              <a:custGeom>
                <a:avLst/>
                <a:gdLst/>
                <a:ahLst/>
                <a:cxnLst/>
                <a:rect l="l" t="t" r="r" b="b"/>
                <a:pathLst>
                  <a:path w="103505" h="38100">
                    <a:moveTo>
                      <a:pt x="84550" y="37690"/>
                    </a:moveTo>
                    <a:lnTo>
                      <a:pt x="18789" y="37690"/>
                    </a:lnTo>
                    <a:lnTo>
                      <a:pt x="11473" y="36210"/>
                    </a:lnTo>
                    <a:lnTo>
                      <a:pt x="5501" y="32172"/>
                    </a:lnTo>
                    <a:lnTo>
                      <a:pt x="1475" y="26182"/>
                    </a:lnTo>
                    <a:lnTo>
                      <a:pt x="0" y="18845"/>
                    </a:lnTo>
                    <a:lnTo>
                      <a:pt x="1475" y="11508"/>
                    </a:lnTo>
                    <a:lnTo>
                      <a:pt x="5501" y="5518"/>
                    </a:lnTo>
                    <a:lnTo>
                      <a:pt x="11473" y="1480"/>
                    </a:lnTo>
                    <a:lnTo>
                      <a:pt x="18789" y="0"/>
                    </a:lnTo>
                    <a:lnTo>
                      <a:pt x="84550" y="0"/>
                    </a:lnTo>
                    <a:lnTo>
                      <a:pt x="91865" y="1480"/>
                    </a:lnTo>
                    <a:lnTo>
                      <a:pt x="97838" y="5518"/>
                    </a:lnTo>
                    <a:lnTo>
                      <a:pt x="101863" y="11508"/>
                    </a:lnTo>
                    <a:lnTo>
                      <a:pt x="103339" y="18845"/>
                    </a:lnTo>
                    <a:lnTo>
                      <a:pt x="101863" y="26182"/>
                    </a:lnTo>
                    <a:lnTo>
                      <a:pt x="97838" y="32172"/>
                    </a:lnTo>
                    <a:lnTo>
                      <a:pt x="91865" y="36210"/>
                    </a:lnTo>
                    <a:lnTo>
                      <a:pt x="84550" y="37690"/>
                    </a:lnTo>
                    <a:close/>
                  </a:path>
                </a:pathLst>
              </a:custGeom>
              <a:solidFill>
                <a:srgbClr val="FFC000"/>
              </a:solidFill>
            </p:spPr>
            <p:txBody>
              <a:bodyPr wrap="square" lIns="0" tIns="0" rIns="0" bIns="0" rtlCol="0"/>
              <a:lstStyle/>
              <a:p>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85C563-7488-9D47-0B23-F1CFC4671CDA}"/>
              </a:ext>
            </a:extLst>
          </p:cNvPr>
          <p:cNvSpPr>
            <a:spLocks noGrp="1"/>
          </p:cNvSpPr>
          <p:nvPr>
            <p:ph type="title"/>
          </p:nvPr>
        </p:nvSpPr>
        <p:spPr/>
        <p:txBody>
          <a:bodyPr anchor="b">
            <a:normAutofit/>
          </a:bodyPr>
          <a:lstStyle/>
          <a:p>
            <a:r>
              <a:rPr lang="en-US"/>
              <a:t>Questions?</a:t>
            </a:r>
          </a:p>
        </p:txBody>
      </p:sp>
      <p:sp>
        <p:nvSpPr>
          <p:cNvPr id="11" name="Text Placeholder 3">
            <a:extLst>
              <a:ext uri="{FF2B5EF4-FFF2-40B4-BE49-F238E27FC236}">
                <a16:creationId xmlns:a16="http://schemas.microsoft.com/office/drawing/2014/main" id="{25C04D2D-3DE9-EB9E-5DC1-C6F4E6F7E86D}"/>
              </a:ext>
            </a:extLst>
          </p:cNvPr>
          <p:cNvSpPr>
            <a:spLocks noGrp="1"/>
          </p:cNvSpPr>
          <p:nvPr>
            <p:ph idx="1"/>
          </p:nvPr>
        </p:nvSpPr>
        <p:spPr>
          <a:xfrm>
            <a:off x="914400" y="2377440"/>
            <a:ext cx="2565991" cy="2971800"/>
          </a:xfrm>
        </p:spPr>
        <p:txBody>
          <a:bodyPr/>
          <a:lstStyle/>
          <a:p>
            <a:pPr marL="91440" indent="0">
              <a:buNone/>
            </a:pPr>
            <a:r>
              <a:rPr lang="en-US"/>
              <a:t>Please don’t hesitate reach out to us!</a:t>
            </a:r>
          </a:p>
        </p:txBody>
      </p:sp>
      <p:graphicFrame>
        <p:nvGraphicFramePr>
          <p:cNvPr id="7" name="Text Placeholder 4">
            <a:extLst>
              <a:ext uri="{FF2B5EF4-FFF2-40B4-BE49-F238E27FC236}">
                <a16:creationId xmlns:a16="http://schemas.microsoft.com/office/drawing/2014/main" id="{0E774285-D95B-EB25-AC49-431C2A6736DB}"/>
              </a:ext>
            </a:extLst>
          </p:cNvPr>
          <p:cNvGraphicFramePr/>
          <p:nvPr>
            <p:extLst>
              <p:ext uri="{D42A27DB-BD31-4B8C-83A1-F6EECF244321}">
                <p14:modId xmlns:p14="http://schemas.microsoft.com/office/powerpoint/2010/main" val="780423953"/>
              </p:ext>
            </p:extLst>
          </p:nvPr>
        </p:nvGraphicFramePr>
        <p:xfrm>
          <a:off x="4654722" y="592233"/>
          <a:ext cx="7315200" cy="5351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9300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BA25C6-4B4C-3003-8977-50B0E79658FC}"/>
              </a:ext>
            </a:extLst>
          </p:cNvPr>
          <p:cNvSpPr>
            <a:spLocks noGrp="1"/>
          </p:cNvSpPr>
          <p:nvPr>
            <p:ph type="title"/>
          </p:nvPr>
        </p:nvSpPr>
        <p:spPr/>
        <p:txBody>
          <a:bodyPr/>
          <a:lstStyle/>
          <a:p>
            <a:r>
              <a:rPr lang="en-US"/>
              <a:t>The Federal Funding Landscape</a:t>
            </a:r>
          </a:p>
        </p:txBody>
      </p:sp>
      <p:sp>
        <p:nvSpPr>
          <p:cNvPr id="6" name="Text Placeholder 5">
            <a:extLst>
              <a:ext uri="{FF2B5EF4-FFF2-40B4-BE49-F238E27FC236}">
                <a16:creationId xmlns:a16="http://schemas.microsoft.com/office/drawing/2014/main" id="{AAD3224A-13EA-DFF7-4B0C-94BE2419030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10792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F657C-353D-E1CA-1A0A-C91658048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FB054C-10E2-3BBA-EDC1-26718ECA2B2C}"/>
              </a:ext>
            </a:extLst>
          </p:cNvPr>
          <p:cNvSpPr>
            <a:spLocks noGrp="1"/>
          </p:cNvSpPr>
          <p:nvPr>
            <p:ph type="title"/>
          </p:nvPr>
        </p:nvSpPr>
        <p:spPr/>
        <p:txBody>
          <a:bodyPr>
            <a:noAutofit/>
          </a:bodyPr>
          <a:lstStyle/>
          <a:p>
            <a:r>
              <a:rPr lang="en-US" sz="4000"/>
              <a:t>What we know</a:t>
            </a:r>
          </a:p>
        </p:txBody>
      </p:sp>
      <p:sp>
        <p:nvSpPr>
          <p:cNvPr id="5" name="Content Placeholder 4">
            <a:extLst>
              <a:ext uri="{FF2B5EF4-FFF2-40B4-BE49-F238E27FC236}">
                <a16:creationId xmlns:a16="http://schemas.microsoft.com/office/drawing/2014/main" id="{242E53FF-DFB7-FEC1-A728-80397F0C6575}"/>
              </a:ext>
            </a:extLst>
          </p:cNvPr>
          <p:cNvSpPr>
            <a:spLocks noGrp="1"/>
          </p:cNvSpPr>
          <p:nvPr>
            <p:ph idx="1"/>
          </p:nvPr>
        </p:nvSpPr>
        <p:spPr/>
        <p:txBody>
          <a:bodyPr/>
          <a:lstStyle/>
          <a:p>
            <a:r>
              <a:rPr lang="en-US">
                <a:latin typeface="+mn-lt"/>
                <a:ea typeface="Lato ExtraLight"/>
                <a:cs typeface="Lato ExtraLight"/>
              </a:rPr>
              <a:t>The fundamentals of grants will be a constant.</a:t>
            </a:r>
          </a:p>
          <a:p>
            <a:r>
              <a:rPr lang="en-US">
                <a:latin typeface="+mn-lt"/>
                <a:ea typeface="Lato ExtraLight"/>
                <a:cs typeface="Lato ExtraLight"/>
              </a:rPr>
              <a:t>Most grant programs are statutory. Barring a change in statute, the general purpose of a program will remain consistent.</a:t>
            </a:r>
          </a:p>
          <a:p>
            <a:r>
              <a:rPr lang="en-US">
                <a:latin typeface="+mn-lt"/>
                <a:ea typeface="Lato ExtraLight"/>
                <a:cs typeface="Lato ExtraLight"/>
              </a:rPr>
              <a:t>It is difficult, and unusual, for funds already awarded or subject to an award to be clawed back.</a:t>
            </a:r>
            <a:endParaRPr lang="en-US">
              <a:latin typeface="+mn-lt"/>
              <a:ea typeface="Lato ExtraLight" panose="020F0502020204030203" pitchFamily="34" charset="0"/>
              <a:cs typeface="Lato ExtraLight" panose="020F0502020204030203" pitchFamily="34" charset="0"/>
            </a:endParaRPr>
          </a:p>
        </p:txBody>
      </p:sp>
      <p:sp>
        <p:nvSpPr>
          <p:cNvPr id="3" name="TextBox 2">
            <a:extLst>
              <a:ext uri="{FF2B5EF4-FFF2-40B4-BE49-F238E27FC236}">
                <a16:creationId xmlns:a16="http://schemas.microsoft.com/office/drawing/2014/main" id="{DD20E825-BFF9-0DBF-112E-5314A94AA67A}"/>
              </a:ext>
            </a:extLst>
          </p:cNvPr>
          <p:cNvSpPr txBox="1"/>
          <p:nvPr/>
        </p:nvSpPr>
        <p:spPr>
          <a:xfrm>
            <a:off x="5133219" y="2517624"/>
            <a:ext cx="1828800" cy="369332"/>
          </a:xfrm>
          <a:prstGeom prst="rect">
            <a:avLst/>
          </a:prstGeom>
          <a:noFill/>
        </p:spPr>
        <p:txBody>
          <a:bodyPr wrap="square" rtlCol="0">
            <a:spAutoFit/>
          </a:bodyPr>
          <a:lstStyle/>
          <a:p>
            <a:pPr algn="r"/>
            <a:endParaRPr lang="en-US"/>
          </a:p>
        </p:txBody>
      </p:sp>
      <p:sp>
        <p:nvSpPr>
          <p:cNvPr id="6" name="Content Placeholder 6">
            <a:extLst>
              <a:ext uri="{FF2B5EF4-FFF2-40B4-BE49-F238E27FC236}">
                <a16:creationId xmlns:a16="http://schemas.microsoft.com/office/drawing/2014/main" id="{CE6F63A2-89A1-D04C-0F68-E2FDB8E0BFD4}"/>
              </a:ext>
            </a:extLst>
          </p:cNvPr>
          <p:cNvSpPr txBox="1">
            <a:spLocks/>
          </p:cNvSpPr>
          <p:nvPr/>
        </p:nvSpPr>
        <p:spPr>
          <a:xfrm>
            <a:off x="510363" y="1240466"/>
            <a:ext cx="11339845" cy="5820226"/>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accent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accent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accent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accent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lvl="1" indent="-200660"/>
            <a:endParaRPr lang="en-US" sz="2600">
              <a:solidFill>
                <a:schemeClr val="tx2"/>
              </a:solidFill>
              <a:cs typeface="Calibri"/>
            </a:endParaRPr>
          </a:p>
        </p:txBody>
      </p:sp>
    </p:spTree>
    <p:extLst>
      <p:ext uri="{BB962C8B-B14F-4D97-AF65-F5344CB8AC3E}">
        <p14:creationId xmlns:p14="http://schemas.microsoft.com/office/powerpoint/2010/main" val="535716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7EDC8-0AF9-33A3-3EA6-B38A37512B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4F50E-8228-649E-4EDE-B027D7C88595}"/>
              </a:ext>
            </a:extLst>
          </p:cNvPr>
          <p:cNvSpPr>
            <a:spLocks noGrp="1"/>
          </p:cNvSpPr>
          <p:nvPr>
            <p:ph type="title"/>
          </p:nvPr>
        </p:nvSpPr>
        <p:spPr/>
        <p:txBody>
          <a:bodyPr>
            <a:noAutofit/>
          </a:bodyPr>
          <a:lstStyle/>
          <a:p>
            <a:r>
              <a:rPr lang="en-US" sz="4000">
                <a:latin typeface="Lato Black"/>
                <a:ea typeface="Lato Black"/>
                <a:cs typeface="Lato Black"/>
              </a:rPr>
              <a:t>What we don't know</a:t>
            </a:r>
            <a:endParaRPr lang="en-US" sz="4000"/>
          </a:p>
        </p:txBody>
      </p:sp>
      <p:sp>
        <p:nvSpPr>
          <p:cNvPr id="5" name="Content Placeholder 4">
            <a:extLst>
              <a:ext uri="{FF2B5EF4-FFF2-40B4-BE49-F238E27FC236}">
                <a16:creationId xmlns:a16="http://schemas.microsoft.com/office/drawing/2014/main" id="{881FD60B-D7C1-4404-07B7-EED610D77564}"/>
              </a:ext>
            </a:extLst>
          </p:cNvPr>
          <p:cNvSpPr>
            <a:spLocks noGrp="1"/>
          </p:cNvSpPr>
          <p:nvPr>
            <p:ph idx="1"/>
          </p:nvPr>
        </p:nvSpPr>
        <p:spPr/>
        <p:txBody>
          <a:bodyPr/>
          <a:lstStyle/>
          <a:p>
            <a:r>
              <a:rPr lang="en-US">
                <a:latin typeface="+mn-lt"/>
                <a:ea typeface="Lato ExtraLight"/>
                <a:cs typeface="Lato ExtraLight"/>
              </a:rPr>
              <a:t>The aims and priorities of grant awards will shift:</a:t>
            </a:r>
          </a:p>
          <a:p>
            <a:pPr lvl="1"/>
            <a:r>
              <a:rPr lang="en-US">
                <a:latin typeface="+mn-lt"/>
                <a:ea typeface="Lato ExtraLight"/>
                <a:cs typeface="Lato ExtraLight"/>
              </a:rPr>
              <a:t>Significant shift away from prioritizing electric vehicle (EV) funding.</a:t>
            </a:r>
          </a:p>
          <a:p>
            <a:r>
              <a:rPr lang="en-US">
                <a:latin typeface="+mn-lt"/>
                <a:ea typeface="Lato ExtraLight"/>
                <a:cs typeface="Lato ExtraLight"/>
              </a:rPr>
              <a:t>The specific requirements of a grant application may change.</a:t>
            </a:r>
          </a:p>
          <a:p>
            <a:pPr lvl="1"/>
            <a:r>
              <a:rPr lang="en-US">
                <a:latin typeface="+mn-lt"/>
                <a:ea typeface="Lato ExtraLight"/>
                <a:cs typeface="Lato ExtraLight"/>
              </a:rPr>
              <a:t>DEIA and Justice40 requirements will likely change or go away entirely.</a:t>
            </a:r>
          </a:p>
          <a:p>
            <a:pPr lvl="1"/>
            <a:r>
              <a:rPr lang="en-US">
                <a:latin typeface="+mn-lt"/>
                <a:ea typeface="Lato ExtraLight"/>
                <a:cs typeface="Lato ExtraLight"/>
              </a:rPr>
              <a:t>Litigation and the courts represent a major point of uncertainty moving forward. </a:t>
            </a:r>
          </a:p>
          <a:p>
            <a:pPr marL="548640" lvl="1" indent="0">
              <a:buNone/>
            </a:pPr>
            <a:r>
              <a:rPr lang="en-US" b="1">
                <a:solidFill>
                  <a:schemeClr val="tx2"/>
                </a:solidFill>
                <a:latin typeface="+mn-lt"/>
                <a:ea typeface="Lato ExtraLight"/>
                <a:cs typeface="Lato ExtraLight"/>
              </a:rPr>
              <a:t>Stay tuned!</a:t>
            </a:r>
          </a:p>
        </p:txBody>
      </p:sp>
      <p:sp>
        <p:nvSpPr>
          <p:cNvPr id="3" name="TextBox 2">
            <a:extLst>
              <a:ext uri="{FF2B5EF4-FFF2-40B4-BE49-F238E27FC236}">
                <a16:creationId xmlns:a16="http://schemas.microsoft.com/office/drawing/2014/main" id="{3C3E3F52-A9B4-3618-66DA-E57C3863B79E}"/>
              </a:ext>
            </a:extLst>
          </p:cNvPr>
          <p:cNvSpPr txBox="1"/>
          <p:nvPr/>
        </p:nvSpPr>
        <p:spPr>
          <a:xfrm>
            <a:off x="5133219" y="2517624"/>
            <a:ext cx="1828800" cy="369332"/>
          </a:xfrm>
          <a:prstGeom prst="rect">
            <a:avLst/>
          </a:prstGeom>
          <a:noFill/>
        </p:spPr>
        <p:txBody>
          <a:bodyPr wrap="square" rtlCol="0">
            <a:spAutoFit/>
          </a:bodyPr>
          <a:lstStyle/>
          <a:p>
            <a:pPr algn="r"/>
            <a:endParaRPr lang="en-US"/>
          </a:p>
        </p:txBody>
      </p:sp>
      <p:sp>
        <p:nvSpPr>
          <p:cNvPr id="6" name="Content Placeholder 6">
            <a:extLst>
              <a:ext uri="{FF2B5EF4-FFF2-40B4-BE49-F238E27FC236}">
                <a16:creationId xmlns:a16="http://schemas.microsoft.com/office/drawing/2014/main" id="{9F8D8B8D-FE19-66A5-C445-68E0F1457C9B}"/>
              </a:ext>
            </a:extLst>
          </p:cNvPr>
          <p:cNvSpPr txBox="1">
            <a:spLocks/>
          </p:cNvSpPr>
          <p:nvPr/>
        </p:nvSpPr>
        <p:spPr>
          <a:xfrm>
            <a:off x="510363" y="1240466"/>
            <a:ext cx="11339845" cy="5820226"/>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accent1"/>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accent1"/>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accent1"/>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accent1"/>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accent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lvl="1" indent="-200660"/>
            <a:endParaRPr lang="en-US" sz="2600">
              <a:solidFill>
                <a:schemeClr val="tx2"/>
              </a:solidFill>
              <a:cs typeface="Calibri"/>
            </a:endParaRPr>
          </a:p>
        </p:txBody>
      </p:sp>
      <p:grpSp>
        <p:nvGrpSpPr>
          <p:cNvPr id="4" name="Group 3">
            <a:extLst>
              <a:ext uri="{FF2B5EF4-FFF2-40B4-BE49-F238E27FC236}">
                <a16:creationId xmlns:a16="http://schemas.microsoft.com/office/drawing/2014/main" id="{8C32FA50-DAE2-D040-C809-24AB654F30B8}"/>
              </a:ext>
            </a:extLst>
          </p:cNvPr>
          <p:cNvGrpSpPr/>
          <p:nvPr/>
        </p:nvGrpSpPr>
        <p:grpSpPr>
          <a:xfrm>
            <a:off x="2780244" y="5160334"/>
            <a:ext cx="6468443" cy="914400"/>
            <a:chOff x="3613748" y="4819856"/>
            <a:chExt cx="6468443" cy="914400"/>
          </a:xfrm>
        </p:grpSpPr>
        <p:sp>
          <p:nvSpPr>
            <p:cNvPr id="7" name="object 6">
              <a:extLst>
                <a:ext uri="{FF2B5EF4-FFF2-40B4-BE49-F238E27FC236}">
                  <a16:creationId xmlns:a16="http://schemas.microsoft.com/office/drawing/2014/main" id="{50F2F64C-93D4-394A-46E8-6FFDF380AB98}"/>
                </a:ext>
              </a:extLst>
            </p:cNvPr>
            <p:cNvSpPr txBox="1"/>
            <p:nvPr/>
          </p:nvSpPr>
          <p:spPr>
            <a:xfrm>
              <a:off x="4528148" y="5104894"/>
              <a:ext cx="5554043" cy="344324"/>
            </a:xfrm>
            <a:prstGeom prst="rect">
              <a:avLst/>
            </a:prstGeom>
          </p:spPr>
          <p:txBody>
            <a:bodyPr vert="horz" wrap="square" lIns="0" tIns="48894" rIns="0" bIns="0" rtlCol="0">
              <a:spAutoFit/>
            </a:bodyPr>
            <a:lstStyle/>
            <a:p>
              <a:pPr marL="12700" marR="5080" algn="just">
                <a:lnSpc>
                  <a:spcPts val="2270"/>
                </a:lnSpc>
                <a:spcBef>
                  <a:spcPts val="384"/>
                </a:spcBef>
              </a:pPr>
              <a:r>
                <a:rPr sz="2100" i="1" spc="-5">
                  <a:solidFill>
                    <a:schemeClr val="accent2"/>
                  </a:solidFill>
                  <a:latin typeface="Lato Black" panose="020F0502020204030203" pitchFamily="34" charset="0"/>
                  <a:ea typeface="Lato Black" panose="020F0502020204030203" pitchFamily="34" charset="0"/>
                  <a:cs typeface="Lato Black" panose="020F0502020204030203" pitchFamily="34" charset="0"/>
                </a:rPr>
                <a:t>Sign</a:t>
              </a:r>
              <a:r>
                <a:rPr sz="2100" i="1" spc="-30">
                  <a:solidFill>
                    <a:schemeClr val="accent2"/>
                  </a:solidFill>
                  <a:latin typeface="Lato Black" panose="020F0502020204030203" pitchFamily="34" charset="0"/>
                  <a:ea typeface="Lato Black" panose="020F0502020204030203" pitchFamily="34" charset="0"/>
                  <a:cs typeface="Lato Black" panose="020F0502020204030203" pitchFamily="34" charset="0"/>
                </a:rPr>
                <a:t> </a:t>
              </a:r>
              <a:r>
                <a:rPr sz="2100" i="1" spc="-5">
                  <a:solidFill>
                    <a:schemeClr val="accent2"/>
                  </a:solidFill>
                  <a:latin typeface="Lato Black" panose="020F0502020204030203" pitchFamily="34" charset="0"/>
                  <a:ea typeface="Lato Black" panose="020F0502020204030203" pitchFamily="34" charset="0"/>
                  <a:cs typeface="Lato Black" panose="020F0502020204030203" pitchFamily="34" charset="0"/>
                </a:rPr>
                <a:t>up</a:t>
              </a:r>
              <a:r>
                <a:rPr sz="2100" i="1" spc="-30">
                  <a:solidFill>
                    <a:schemeClr val="accent2"/>
                  </a:solidFill>
                  <a:latin typeface="Lato Black" panose="020F0502020204030203" pitchFamily="34" charset="0"/>
                  <a:ea typeface="Lato Black" panose="020F0502020204030203" pitchFamily="34" charset="0"/>
                  <a:cs typeface="Lato Black" panose="020F0502020204030203" pitchFamily="34" charset="0"/>
                </a:rPr>
                <a:t> </a:t>
              </a:r>
              <a:r>
                <a:rPr sz="2100" i="1" spc="-10">
                  <a:solidFill>
                    <a:schemeClr val="accent2"/>
                  </a:solidFill>
                  <a:latin typeface="Lato Black" panose="020F0502020204030203" pitchFamily="34" charset="0"/>
                  <a:ea typeface="Lato Black" panose="020F0502020204030203" pitchFamily="34" charset="0"/>
                  <a:cs typeface="Lato Black" panose="020F0502020204030203" pitchFamily="34" charset="0"/>
                </a:rPr>
                <a:t>for</a:t>
              </a:r>
              <a:r>
                <a:rPr sz="2100" i="1" spc="-30">
                  <a:solidFill>
                    <a:schemeClr val="accent2"/>
                  </a:solidFill>
                  <a:latin typeface="Lato Black" panose="020F0502020204030203" pitchFamily="34" charset="0"/>
                  <a:ea typeface="Lato Black" panose="020F0502020204030203" pitchFamily="34" charset="0"/>
                  <a:cs typeface="Lato Black" panose="020F0502020204030203" pitchFamily="34" charset="0"/>
                </a:rPr>
                <a:t> </a:t>
              </a:r>
              <a:r>
                <a:rPr sz="2100" i="1" spc="-5">
                  <a:solidFill>
                    <a:schemeClr val="accent2"/>
                  </a:solidFill>
                  <a:latin typeface="Lato Black" panose="020F0502020204030203" pitchFamily="34" charset="0"/>
                  <a:ea typeface="Lato Black" panose="020F0502020204030203" pitchFamily="34" charset="0"/>
                  <a:cs typeface="Lato Black" panose="020F0502020204030203" pitchFamily="34" charset="0"/>
                </a:rPr>
                <a:t>email </a:t>
              </a:r>
              <a:r>
                <a:rPr sz="2100" i="1" spc="-465">
                  <a:solidFill>
                    <a:schemeClr val="accent2"/>
                  </a:solidFill>
                  <a:latin typeface="Lato Black" panose="020F0502020204030203" pitchFamily="34" charset="0"/>
                  <a:ea typeface="Lato Black" panose="020F0502020204030203" pitchFamily="34" charset="0"/>
                  <a:cs typeface="Lato Black" panose="020F0502020204030203" pitchFamily="34" charset="0"/>
                </a:rPr>
                <a:t> </a:t>
              </a:r>
              <a:r>
                <a:rPr sz="2100" i="1" spc="-5">
                  <a:solidFill>
                    <a:schemeClr val="accent2"/>
                  </a:solidFill>
                  <a:latin typeface="Lato Black" panose="020F0502020204030203" pitchFamily="34" charset="0"/>
                  <a:ea typeface="Lato Black" panose="020F0502020204030203" pitchFamily="34" charset="0"/>
                  <a:cs typeface="Lato Black" panose="020F0502020204030203" pitchFamily="34" charset="0"/>
                </a:rPr>
                <a:t>notifications</a:t>
              </a:r>
              <a:r>
                <a:rPr sz="2100" i="1" spc="-90">
                  <a:solidFill>
                    <a:schemeClr val="accent2"/>
                  </a:solidFill>
                  <a:latin typeface="Lato Black" panose="020F0502020204030203" pitchFamily="34" charset="0"/>
                  <a:ea typeface="Lato Black" panose="020F0502020204030203" pitchFamily="34" charset="0"/>
                  <a:cs typeface="Lato Black" panose="020F0502020204030203" pitchFamily="34" charset="0"/>
                </a:rPr>
                <a:t> </a:t>
              </a:r>
              <a:r>
                <a:rPr sz="2100" i="1">
                  <a:solidFill>
                    <a:schemeClr val="accent2"/>
                  </a:solidFill>
                  <a:latin typeface="Lato Black" panose="020F0502020204030203" pitchFamily="34" charset="0"/>
                  <a:ea typeface="Lato Black" panose="020F0502020204030203" pitchFamily="34" charset="0"/>
                  <a:cs typeface="Lato Black" panose="020F0502020204030203" pitchFamily="34" charset="0"/>
                </a:rPr>
                <a:t>and </a:t>
              </a:r>
              <a:r>
                <a:rPr sz="2100" i="1" spc="-459">
                  <a:solidFill>
                    <a:schemeClr val="accent2"/>
                  </a:solidFill>
                  <a:latin typeface="Lato Black" panose="020F0502020204030203" pitchFamily="34" charset="0"/>
                  <a:ea typeface="Lato Black" panose="020F0502020204030203" pitchFamily="34" charset="0"/>
                  <a:cs typeface="Lato Black" panose="020F0502020204030203" pitchFamily="34" charset="0"/>
                </a:rPr>
                <a:t> </a:t>
              </a:r>
              <a:r>
                <a:rPr sz="2100" i="1" spc="-5">
                  <a:solidFill>
                    <a:schemeClr val="accent2"/>
                  </a:solidFill>
                  <a:latin typeface="Lato Black" panose="020F0502020204030203" pitchFamily="34" charset="0"/>
                  <a:ea typeface="Lato Black" panose="020F0502020204030203" pitchFamily="34" charset="0"/>
                  <a:cs typeface="Lato Black" panose="020F0502020204030203" pitchFamily="34" charset="0"/>
                </a:rPr>
                <a:t>subscriptions</a:t>
              </a:r>
              <a:endParaRPr sz="2100">
                <a:solidFill>
                  <a:schemeClr val="accent2"/>
                </a:solidFill>
                <a:latin typeface="Lato Black" panose="020F0502020204030203" pitchFamily="34" charset="0"/>
                <a:ea typeface="Lato Black" panose="020F0502020204030203" pitchFamily="34" charset="0"/>
                <a:cs typeface="Lato Black" panose="020F0502020204030203" pitchFamily="34" charset="0"/>
              </a:endParaRPr>
            </a:p>
          </p:txBody>
        </p:sp>
        <p:pic>
          <p:nvPicPr>
            <p:cNvPr id="17" name="Graphic 16" descr="Gymnast: Floor routine with solid fill">
              <a:extLst>
                <a:ext uri="{FF2B5EF4-FFF2-40B4-BE49-F238E27FC236}">
                  <a16:creationId xmlns:a16="http://schemas.microsoft.com/office/drawing/2014/main" id="{A1482F76-BF18-E2C7-BF5E-DF75A456A6E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613748" y="4819856"/>
              <a:ext cx="914400" cy="914400"/>
            </a:xfrm>
            <a:prstGeom prst="rect">
              <a:avLst/>
            </a:prstGeom>
          </p:spPr>
        </p:pic>
      </p:grpSp>
    </p:spTree>
    <p:extLst>
      <p:ext uri="{BB962C8B-B14F-4D97-AF65-F5344CB8AC3E}">
        <p14:creationId xmlns:p14="http://schemas.microsoft.com/office/powerpoint/2010/main" val="939916904"/>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lIns="91440" tIns="45720" rIns="91440" bIns="45720" anchor="b"/>
          <a:lstStyle/>
          <a:p>
            <a:r>
              <a:rPr lang="en-US"/>
              <a:t>How do I get prepared?</a:t>
            </a:r>
          </a:p>
        </p:txBody>
      </p:sp>
      <p:sp>
        <p:nvSpPr>
          <p:cNvPr id="5" name="Text Placeholder 4">
            <a:extLst>
              <a:ext uri="{FF2B5EF4-FFF2-40B4-BE49-F238E27FC236}">
                <a16:creationId xmlns:a16="http://schemas.microsoft.com/office/drawing/2014/main" id="{43A2F87B-3353-47E9-B979-471DE6237E0A}"/>
              </a:ext>
            </a:extLst>
          </p:cNvPr>
          <p:cNvSpPr>
            <a:spLocks noGrp="1"/>
          </p:cNvSpPr>
          <p:nvPr>
            <p:ph type="body" idx="1"/>
          </p:nvPr>
        </p:nvSpPr>
        <p:spPr/>
        <p:txBody>
          <a:bodyPr vert="horz" lIns="91440" tIns="45720" rIns="91440" bIns="45720" rtlCol="0" anchor="t">
            <a:normAutofit/>
          </a:bodyPr>
          <a:lstStyle/>
          <a:p>
            <a:r>
              <a:rPr lang="en-US" sz="2800">
                <a:cs typeface="Calibri"/>
              </a:rPr>
              <a:t>Tips to get organized and ready. </a:t>
            </a:r>
          </a:p>
        </p:txBody>
      </p:sp>
    </p:spTree>
    <p:extLst>
      <p:ext uri="{BB962C8B-B14F-4D97-AF65-F5344CB8AC3E}">
        <p14:creationId xmlns:p14="http://schemas.microsoft.com/office/powerpoint/2010/main" val="170297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bject 49"/>
          <p:cNvSpPr txBox="1">
            <a:spLocks noGrp="1"/>
          </p:cNvSpPr>
          <p:nvPr>
            <p:ph type="title"/>
          </p:nvPr>
        </p:nvSpPr>
        <p:spPr>
          <a:xfrm>
            <a:off x="234866" y="2684106"/>
            <a:ext cx="2947482" cy="1366400"/>
          </a:xfrm>
          <a:prstGeom prst="rect">
            <a:avLst/>
          </a:prstGeom>
        </p:spPr>
        <p:txBody>
          <a:bodyPr vert="horz" wrap="square" lIns="0" tIns="12065" rIns="0" bIns="0" rtlCol="0">
            <a:spAutoFit/>
          </a:bodyPr>
          <a:lstStyle/>
          <a:p>
            <a:pPr marL="12700" algn="r">
              <a:lnSpc>
                <a:spcPct val="100000"/>
              </a:lnSpc>
              <a:spcBef>
                <a:spcPts val="95"/>
              </a:spcBef>
            </a:pPr>
            <a:r>
              <a:rPr lang="en-US" sz="4400" spc="-30">
                <a:solidFill>
                  <a:schemeClr val="bg1"/>
                </a:solidFill>
                <a:latin typeface="Calibri Light" panose="020F0302020204030204" pitchFamily="34" charset="0"/>
                <a:cs typeface="Calibri Light" panose="020F0302020204030204" pitchFamily="34" charset="0"/>
              </a:rPr>
              <a:t>The Grant</a:t>
            </a:r>
            <a:r>
              <a:rPr lang="en-US" sz="4400" spc="-70">
                <a:solidFill>
                  <a:schemeClr val="bg1"/>
                </a:solidFill>
                <a:latin typeface="Calibri Light" panose="020F0302020204030204" pitchFamily="34" charset="0"/>
                <a:cs typeface="Calibri Light" panose="020F0302020204030204" pitchFamily="34" charset="0"/>
              </a:rPr>
              <a:t> </a:t>
            </a:r>
            <a:br>
              <a:rPr lang="en-US" sz="4400" spc="-70">
                <a:solidFill>
                  <a:schemeClr val="bg1"/>
                </a:solidFill>
                <a:latin typeface="Calibri Light" panose="020F0302020204030204" pitchFamily="34" charset="0"/>
                <a:cs typeface="Calibri Light" panose="020F0302020204030204" pitchFamily="34" charset="0"/>
              </a:rPr>
            </a:br>
            <a:r>
              <a:rPr lang="en-US" sz="4400" spc="-15">
                <a:solidFill>
                  <a:schemeClr val="bg1"/>
                </a:solidFill>
                <a:latin typeface="Calibri Light" panose="020F0302020204030204" pitchFamily="34" charset="0"/>
                <a:cs typeface="Calibri Light" panose="020F0302020204030204" pitchFamily="34" charset="0"/>
              </a:rPr>
              <a:t>Life-Cycle</a:t>
            </a:r>
            <a:endParaRPr lang="en-US" sz="4400">
              <a:solidFill>
                <a:schemeClr val="bg1"/>
              </a:solidFill>
              <a:latin typeface="Calibri Light" panose="020F0302020204030204" pitchFamily="34" charset="0"/>
              <a:cs typeface="Calibri Light" panose="020F0302020204030204" pitchFamily="34" charset="0"/>
            </a:endParaRPr>
          </a:p>
        </p:txBody>
      </p:sp>
      <p:grpSp>
        <p:nvGrpSpPr>
          <p:cNvPr id="39" name="Group 38">
            <a:extLst>
              <a:ext uri="{FF2B5EF4-FFF2-40B4-BE49-F238E27FC236}">
                <a16:creationId xmlns:a16="http://schemas.microsoft.com/office/drawing/2014/main" id="{A15BE59F-DA09-4620-629D-E419C80496C5}"/>
              </a:ext>
            </a:extLst>
          </p:cNvPr>
          <p:cNvGrpSpPr/>
          <p:nvPr/>
        </p:nvGrpSpPr>
        <p:grpSpPr>
          <a:xfrm>
            <a:off x="693408" y="985988"/>
            <a:ext cx="4699959" cy="4430252"/>
            <a:chOff x="4882318" y="1080582"/>
            <a:chExt cx="5609405" cy="5110143"/>
          </a:xfrm>
        </p:grpSpPr>
        <p:sp>
          <p:nvSpPr>
            <p:cNvPr id="45" name="object 45"/>
            <p:cNvSpPr txBox="1"/>
            <p:nvPr/>
          </p:nvSpPr>
          <p:spPr>
            <a:xfrm>
              <a:off x="8187141" y="5891926"/>
              <a:ext cx="1431229" cy="298799"/>
            </a:xfrm>
            <a:prstGeom prst="rect">
              <a:avLst/>
            </a:prstGeom>
          </p:spPr>
          <p:txBody>
            <a:bodyPr vert="horz" wrap="square" lIns="0" tIns="12700" rIns="0" bIns="0" rtlCol="0">
              <a:spAutoFit/>
            </a:bodyPr>
            <a:lstStyle/>
            <a:p>
              <a:pPr marL="12700" algn="ctr">
                <a:lnSpc>
                  <a:spcPct val="100000"/>
                </a:lnSpc>
                <a:spcBef>
                  <a:spcPts val="100"/>
                </a:spcBef>
              </a:pPr>
              <a:r>
                <a:rPr sz="1600">
                  <a:solidFill>
                    <a:srgbClr val="6F6F6F"/>
                  </a:solidFill>
                  <a:latin typeface="Calibri"/>
                  <a:cs typeface="Calibri"/>
                </a:rPr>
                <a:t>30-90</a:t>
              </a:r>
              <a:r>
                <a:rPr sz="1600" spc="-70">
                  <a:solidFill>
                    <a:srgbClr val="6F6F6F"/>
                  </a:solidFill>
                  <a:latin typeface="Calibri"/>
                  <a:cs typeface="Calibri"/>
                </a:rPr>
                <a:t> </a:t>
              </a:r>
              <a:r>
                <a:rPr sz="1600" spc="-15">
                  <a:solidFill>
                    <a:srgbClr val="6F6F6F"/>
                  </a:solidFill>
                  <a:latin typeface="Calibri"/>
                  <a:cs typeface="Calibri"/>
                </a:rPr>
                <a:t>days</a:t>
              </a:r>
              <a:endParaRPr sz="1600">
                <a:latin typeface="Calibri"/>
                <a:cs typeface="Calibri"/>
              </a:endParaRPr>
            </a:p>
          </p:txBody>
        </p:sp>
        <p:sp>
          <p:nvSpPr>
            <p:cNvPr id="46" name="object 46"/>
            <p:cNvSpPr txBox="1"/>
            <p:nvPr/>
          </p:nvSpPr>
          <p:spPr>
            <a:xfrm>
              <a:off x="5859986" y="5891122"/>
              <a:ext cx="1087755" cy="298799"/>
            </a:xfrm>
            <a:prstGeom prst="rect">
              <a:avLst/>
            </a:prstGeom>
          </p:spPr>
          <p:txBody>
            <a:bodyPr vert="horz" wrap="square" lIns="0" tIns="12700" rIns="0" bIns="0" rtlCol="0">
              <a:spAutoFit/>
            </a:bodyPr>
            <a:lstStyle/>
            <a:p>
              <a:pPr marL="12700" algn="ctr">
                <a:lnSpc>
                  <a:spcPct val="100000"/>
                </a:lnSpc>
                <a:spcBef>
                  <a:spcPts val="100"/>
                </a:spcBef>
              </a:pPr>
              <a:r>
                <a:rPr sz="1600">
                  <a:solidFill>
                    <a:srgbClr val="6F6F6F"/>
                  </a:solidFill>
                  <a:latin typeface="Calibri"/>
                  <a:cs typeface="Calibri"/>
                </a:rPr>
                <a:t>6</a:t>
              </a:r>
              <a:r>
                <a:rPr sz="1600" spc="-75">
                  <a:solidFill>
                    <a:srgbClr val="6F6F6F"/>
                  </a:solidFill>
                  <a:latin typeface="Calibri"/>
                  <a:cs typeface="Calibri"/>
                </a:rPr>
                <a:t> </a:t>
              </a:r>
              <a:r>
                <a:rPr sz="1600" spc="-5">
                  <a:solidFill>
                    <a:srgbClr val="6F6F6F"/>
                  </a:solidFill>
                  <a:latin typeface="Calibri"/>
                  <a:cs typeface="Calibri"/>
                </a:rPr>
                <a:t>months</a:t>
              </a:r>
              <a:endParaRPr sz="1600">
                <a:latin typeface="Calibri"/>
                <a:cs typeface="Calibri"/>
              </a:endParaRPr>
            </a:p>
          </p:txBody>
        </p:sp>
        <p:grpSp>
          <p:nvGrpSpPr>
            <p:cNvPr id="29" name="Group 28">
              <a:extLst>
                <a:ext uri="{FF2B5EF4-FFF2-40B4-BE49-F238E27FC236}">
                  <a16:creationId xmlns:a16="http://schemas.microsoft.com/office/drawing/2014/main" id="{BA05C490-BED9-4986-7556-328DA280EEE5}"/>
                </a:ext>
              </a:extLst>
            </p:cNvPr>
            <p:cNvGrpSpPr/>
            <p:nvPr/>
          </p:nvGrpSpPr>
          <p:grpSpPr>
            <a:xfrm>
              <a:off x="4882318" y="1080582"/>
              <a:ext cx="5609405" cy="4803901"/>
              <a:chOff x="4882318" y="1080582"/>
              <a:chExt cx="5609405" cy="4803901"/>
            </a:xfrm>
          </p:grpSpPr>
          <p:grpSp>
            <p:nvGrpSpPr>
              <p:cNvPr id="2" name="object 2"/>
              <p:cNvGrpSpPr/>
              <p:nvPr/>
            </p:nvGrpSpPr>
            <p:grpSpPr>
              <a:xfrm>
                <a:off x="8727082" y="1866021"/>
                <a:ext cx="547973" cy="443366"/>
                <a:chOff x="7072907" y="2159708"/>
                <a:chExt cx="547973" cy="443366"/>
              </a:xfrm>
            </p:grpSpPr>
            <p:sp>
              <p:nvSpPr>
                <p:cNvPr id="3" name="object 3"/>
                <p:cNvSpPr/>
                <p:nvPr/>
              </p:nvSpPr>
              <p:spPr>
                <a:xfrm>
                  <a:off x="7072907" y="2159708"/>
                  <a:ext cx="547370" cy="443230"/>
                </a:xfrm>
                <a:custGeom>
                  <a:avLst/>
                  <a:gdLst/>
                  <a:ahLst/>
                  <a:cxnLst/>
                  <a:rect l="l" t="t" r="r" b="b"/>
                  <a:pathLst>
                    <a:path w="547370" h="443230">
                      <a:moveTo>
                        <a:pt x="0" y="0"/>
                      </a:moveTo>
                      <a:lnTo>
                        <a:pt x="43881" y="25252"/>
                      </a:lnTo>
                      <a:lnTo>
                        <a:pt x="87095" y="51540"/>
                      </a:lnTo>
                      <a:lnTo>
                        <a:pt x="129624" y="78850"/>
                      </a:lnTo>
                      <a:lnTo>
                        <a:pt x="171450" y="107167"/>
                      </a:lnTo>
                      <a:lnTo>
                        <a:pt x="212557" y="136478"/>
                      </a:lnTo>
                      <a:lnTo>
                        <a:pt x="252927" y="166768"/>
                      </a:lnTo>
                      <a:lnTo>
                        <a:pt x="292542" y="198023"/>
                      </a:lnTo>
                      <a:lnTo>
                        <a:pt x="331387" y="230228"/>
                      </a:lnTo>
                      <a:lnTo>
                        <a:pt x="369442" y="263370"/>
                      </a:lnTo>
                      <a:lnTo>
                        <a:pt x="406691" y="297435"/>
                      </a:lnTo>
                      <a:lnTo>
                        <a:pt x="443117" y="332407"/>
                      </a:lnTo>
                      <a:lnTo>
                        <a:pt x="478702" y="368274"/>
                      </a:lnTo>
                      <a:lnTo>
                        <a:pt x="513429" y="405021"/>
                      </a:lnTo>
                      <a:lnTo>
                        <a:pt x="547281" y="442633"/>
                      </a:lnTo>
                    </a:path>
                  </a:pathLst>
                </a:custGeom>
                <a:ln w="25400">
                  <a:solidFill>
                    <a:srgbClr val="454545"/>
                  </a:solidFill>
                </a:ln>
              </p:spPr>
              <p:txBody>
                <a:bodyPr wrap="square" lIns="0" tIns="0" rIns="0" bIns="0" rtlCol="0"/>
                <a:lstStyle/>
                <a:p>
                  <a:endParaRPr/>
                </a:p>
              </p:txBody>
            </p:sp>
            <p:sp>
              <p:nvSpPr>
                <p:cNvPr id="4" name="object 4"/>
                <p:cNvSpPr/>
                <p:nvPr/>
              </p:nvSpPr>
              <p:spPr>
                <a:xfrm>
                  <a:off x="7537060" y="2516079"/>
                  <a:ext cx="83820" cy="86995"/>
                </a:xfrm>
                <a:custGeom>
                  <a:avLst/>
                  <a:gdLst/>
                  <a:ahLst/>
                  <a:cxnLst/>
                  <a:rect l="l" t="t" r="r" b="b"/>
                  <a:pathLst>
                    <a:path w="83820" h="86994">
                      <a:moveTo>
                        <a:pt x="67157" y="0"/>
                      </a:moveTo>
                      <a:lnTo>
                        <a:pt x="83502" y="86690"/>
                      </a:lnTo>
                      <a:lnTo>
                        <a:pt x="0" y="58242"/>
                      </a:lnTo>
                    </a:path>
                  </a:pathLst>
                </a:custGeom>
                <a:ln w="25400">
                  <a:solidFill>
                    <a:srgbClr val="454545"/>
                  </a:solidFill>
                </a:ln>
              </p:spPr>
              <p:txBody>
                <a:bodyPr wrap="square" lIns="0" tIns="0" rIns="0" bIns="0" rtlCol="0"/>
                <a:lstStyle/>
                <a:p>
                  <a:endParaRPr/>
                </a:p>
              </p:txBody>
            </p:sp>
          </p:grpSp>
          <p:grpSp>
            <p:nvGrpSpPr>
              <p:cNvPr id="5" name="object 5"/>
              <p:cNvGrpSpPr/>
              <p:nvPr/>
            </p:nvGrpSpPr>
            <p:grpSpPr>
              <a:xfrm>
                <a:off x="9575724" y="3824682"/>
                <a:ext cx="210789" cy="765984"/>
                <a:chOff x="7921549" y="4118369"/>
                <a:chExt cx="210789" cy="765984"/>
              </a:xfrm>
            </p:grpSpPr>
            <p:sp>
              <p:nvSpPr>
                <p:cNvPr id="6" name="object 6"/>
                <p:cNvSpPr/>
                <p:nvPr/>
              </p:nvSpPr>
              <p:spPr>
                <a:xfrm>
                  <a:off x="7927868" y="4118369"/>
                  <a:ext cx="204470" cy="765810"/>
                </a:xfrm>
                <a:custGeom>
                  <a:avLst/>
                  <a:gdLst/>
                  <a:ahLst/>
                  <a:cxnLst/>
                  <a:rect l="l" t="t" r="r" b="b"/>
                  <a:pathLst>
                    <a:path w="204470" h="765810">
                      <a:moveTo>
                        <a:pt x="204330" y="0"/>
                      </a:moveTo>
                      <a:lnTo>
                        <a:pt x="200276" y="49785"/>
                      </a:lnTo>
                      <a:lnTo>
                        <a:pt x="195033" y="99408"/>
                      </a:lnTo>
                      <a:lnTo>
                        <a:pt x="188607" y="148845"/>
                      </a:lnTo>
                      <a:lnTo>
                        <a:pt x="181004" y="198078"/>
                      </a:lnTo>
                      <a:lnTo>
                        <a:pt x="172229" y="247084"/>
                      </a:lnTo>
                      <a:lnTo>
                        <a:pt x="162288" y="295844"/>
                      </a:lnTo>
                      <a:lnTo>
                        <a:pt x="151187" y="344337"/>
                      </a:lnTo>
                      <a:lnTo>
                        <a:pt x="138931" y="392542"/>
                      </a:lnTo>
                      <a:lnTo>
                        <a:pt x="125526" y="440439"/>
                      </a:lnTo>
                      <a:lnTo>
                        <a:pt x="110978" y="488006"/>
                      </a:lnTo>
                      <a:lnTo>
                        <a:pt x="95292" y="535224"/>
                      </a:lnTo>
                      <a:lnTo>
                        <a:pt x="78475" y="582070"/>
                      </a:lnTo>
                      <a:lnTo>
                        <a:pt x="60531" y="628526"/>
                      </a:lnTo>
                      <a:lnTo>
                        <a:pt x="41467" y="674570"/>
                      </a:lnTo>
                      <a:lnTo>
                        <a:pt x="21288" y="720181"/>
                      </a:lnTo>
                      <a:lnTo>
                        <a:pt x="0" y="765340"/>
                      </a:lnTo>
                    </a:path>
                  </a:pathLst>
                </a:custGeom>
                <a:ln w="25400">
                  <a:solidFill>
                    <a:srgbClr val="454545"/>
                  </a:solidFill>
                </a:ln>
              </p:spPr>
              <p:txBody>
                <a:bodyPr wrap="square" lIns="0" tIns="0" rIns="0" bIns="0" rtlCol="0"/>
                <a:lstStyle/>
                <a:p>
                  <a:endParaRPr/>
                </a:p>
              </p:txBody>
            </p:sp>
            <p:sp>
              <p:nvSpPr>
                <p:cNvPr id="7" name="object 7"/>
                <p:cNvSpPr/>
                <p:nvPr/>
              </p:nvSpPr>
              <p:spPr>
                <a:xfrm>
                  <a:off x="7921549" y="4796088"/>
                  <a:ext cx="80010" cy="88265"/>
                </a:xfrm>
                <a:custGeom>
                  <a:avLst/>
                  <a:gdLst/>
                  <a:ahLst/>
                  <a:cxnLst/>
                  <a:rect l="l" t="t" r="r" b="b"/>
                  <a:pathLst>
                    <a:path w="80009" h="88264">
                      <a:moveTo>
                        <a:pt x="79717" y="39357"/>
                      </a:moveTo>
                      <a:lnTo>
                        <a:pt x="6121" y="87998"/>
                      </a:lnTo>
                      <a:lnTo>
                        <a:pt x="0" y="0"/>
                      </a:lnTo>
                    </a:path>
                  </a:pathLst>
                </a:custGeom>
                <a:ln w="25400">
                  <a:solidFill>
                    <a:srgbClr val="454545"/>
                  </a:solidFill>
                </a:ln>
              </p:spPr>
              <p:txBody>
                <a:bodyPr wrap="square" lIns="0" tIns="0" rIns="0" bIns="0" rtlCol="0"/>
                <a:lstStyle/>
                <a:p>
                  <a:endParaRPr/>
                </a:p>
              </p:txBody>
            </p:sp>
          </p:grpSp>
          <p:grpSp>
            <p:nvGrpSpPr>
              <p:cNvPr id="8" name="object 8"/>
              <p:cNvGrpSpPr/>
              <p:nvPr/>
            </p:nvGrpSpPr>
            <p:grpSpPr>
              <a:xfrm>
                <a:off x="7481662" y="5712132"/>
                <a:ext cx="485609" cy="88900"/>
                <a:chOff x="5827487" y="6005819"/>
                <a:chExt cx="485609" cy="88900"/>
              </a:xfrm>
            </p:grpSpPr>
            <p:sp>
              <p:nvSpPr>
                <p:cNvPr id="9" name="object 9"/>
                <p:cNvSpPr/>
                <p:nvPr/>
              </p:nvSpPr>
              <p:spPr>
                <a:xfrm>
                  <a:off x="5827956" y="6038146"/>
                  <a:ext cx="485140" cy="15875"/>
                </a:xfrm>
                <a:custGeom>
                  <a:avLst/>
                  <a:gdLst/>
                  <a:ahLst/>
                  <a:cxnLst/>
                  <a:rect l="l" t="t" r="r" b="b"/>
                  <a:pathLst>
                    <a:path w="485139" h="15875">
                      <a:moveTo>
                        <a:pt x="485114" y="0"/>
                      </a:moveTo>
                      <a:lnTo>
                        <a:pt x="436746" y="5409"/>
                      </a:lnTo>
                      <a:lnTo>
                        <a:pt x="388294" y="9683"/>
                      </a:lnTo>
                      <a:lnTo>
                        <a:pt x="339775" y="12821"/>
                      </a:lnTo>
                      <a:lnTo>
                        <a:pt x="291212" y="14823"/>
                      </a:lnTo>
                      <a:lnTo>
                        <a:pt x="242623" y="15689"/>
                      </a:lnTo>
                      <a:lnTo>
                        <a:pt x="194029" y="15419"/>
                      </a:lnTo>
                      <a:lnTo>
                        <a:pt x="145450" y="14014"/>
                      </a:lnTo>
                      <a:lnTo>
                        <a:pt x="96905" y="11473"/>
                      </a:lnTo>
                      <a:lnTo>
                        <a:pt x="48415" y="7796"/>
                      </a:lnTo>
                      <a:lnTo>
                        <a:pt x="0" y="2984"/>
                      </a:lnTo>
                    </a:path>
                  </a:pathLst>
                </a:custGeom>
                <a:ln w="25400">
                  <a:solidFill>
                    <a:srgbClr val="454545"/>
                  </a:solidFill>
                </a:ln>
              </p:spPr>
              <p:txBody>
                <a:bodyPr wrap="square" lIns="0" tIns="0" rIns="0" bIns="0" rtlCol="0"/>
                <a:lstStyle/>
                <a:p>
                  <a:endParaRPr/>
                </a:p>
              </p:txBody>
            </p:sp>
            <p:sp>
              <p:nvSpPr>
                <p:cNvPr id="10" name="object 10"/>
                <p:cNvSpPr/>
                <p:nvPr/>
              </p:nvSpPr>
              <p:spPr>
                <a:xfrm>
                  <a:off x="5827487" y="6005819"/>
                  <a:ext cx="81280" cy="88900"/>
                </a:xfrm>
                <a:custGeom>
                  <a:avLst/>
                  <a:gdLst/>
                  <a:ahLst/>
                  <a:cxnLst/>
                  <a:rect l="l" t="t" r="r" b="b"/>
                  <a:pathLst>
                    <a:path w="81279" h="88900">
                      <a:moveTo>
                        <a:pt x="70497" y="88290"/>
                      </a:moveTo>
                      <a:lnTo>
                        <a:pt x="0" y="35255"/>
                      </a:lnTo>
                      <a:lnTo>
                        <a:pt x="80860" y="0"/>
                      </a:lnTo>
                    </a:path>
                  </a:pathLst>
                </a:custGeom>
                <a:ln w="25400">
                  <a:solidFill>
                    <a:srgbClr val="454545"/>
                  </a:solidFill>
                </a:ln>
              </p:spPr>
              <p:txBody>
                <a:bodyPr wrap="square" lIns="0" tIns="0" rIns="0" bIns="0" rtlCol="0"/>
                <a:lstStyle/>
                <a:p>
                  <a:endParaRPr/>
                </a:p>
              </p:txBody>
            </p:sp>
          </p:grpSp>
          <p:grpSp>
            <p:nvGrpSpPr>
              <p:cNvPr id="11" name="object 11"/>
              <p:cNvGrpSpPr/>
              <p:nvPr/>
            </p:nvGrpSpPr>
            <p:grpSpPr>
              <a:xfrm>
                <a:off x="5600875" y="3849753"/>
                <a:ext cx="252608" cy="763707"/>
                <a:chOff x="3946700" y="4143440"/>
                <a:chExt cx="252608" cy="763707"/>
              </a:xfrm>
            </p:grpSpPr>
            <p:sp>
              <p:nvSpPr>
                <p:cNvPr id="12" name="object 12"/>
                <p:cNvSpPr/>
                <p:nvPr/>
              </p:nvSpPr>
              <p:spPr>
                <a:xfrm>
                  <a:off x="3985313" y="4143877"/>
                  <a:ext cx="213995" cy="763270"/>
                </a:xfrm>
                <a:custGeom>
                  <a:avLst/>
                  <a:gdLst/>
                  <a:ahLst/>
                  <a:cxnLst/>
                  <a:rect l="l" t="t" r="r" b="b"/>
                  <a:pathLst>
                    <a:path w="213995" h="763270">
                      <a:moveTo>
                        <a:pt x="213728" y="762762"/>
                      </a:moveTo>
                      <a:lnTo>
                        <a:pt x="191874" y="717845"/>
                      </a:lnTo>
                      <a:lnTo>
                        <a:pt x="171126" y="672465"/>
                      </a:lnTo>
                      <a:lnTo>
                        <a:pt x="151491" y="626642"/>
                      </a:lnTo>
                      <a:lnTo>
                        <a:pt x="132973" y="580395"/>
                      </a:lnTo>
                      <a:lnTo>
                        <a:pt x="115579" y="533747"/>
                      </a:lnTo>
                      <a:lnTo>
                        <a:pt x="99314" y="486717"/>
                      </a:lnTo>
                      <a:lnTo>
                        <a:pt x="84183" y="439326"/>
                      </a:lnTo>
                      <a:lnTo>
                        <a:pt x="70192" y="391596"/>
                      </a:lnTo>
                      <a:lnTo>
                        <a:pt x="57348" y="343546"/>
                      </a:lnTo>
                      <a:lnTo>
                        <a:pt x="45655" y="295198"/>
                      </a:lnTo>
                      <a:lnTo>
                        <a:pt x="35120" y="246572"/>
                      </a:lnTo>
                      <a:lnTo>
                        <a:pt x="25747" y="197689"/>
                      </a:lnTo>
                      <a:lnTo>
                        <a:pt x="17543" y="148570"/>
                      </a:lnTo>
                      <a:lnTo>
                        <a:pt x="10514" y="99234"/>
                      </a:lnTo>
                      <a:lnTo>
                        <a:pt x="4664" y="49704"/>
                      </a:lnTo>
                      <a:lnTo>
                        <a:pt x="0" y="0"/>
                      </a:lnTo>
                    </a:path>
                  </a:pathLst>
                </a:custGeom>
                <a:ln w="25400">
                  <a:solidFill>
                    <a:srgbClr val="454545"/>
                  </a:solidFill>
                </a:ln>
              </p:spPr>
              <p:txBody>
                <a:bodyPr wrap="square" lIns="0" tIns="0" rIns="0" bIns="0" rtlCol="0"/>
                <a:lstStyle/>
                <a:p>
                  <a:endParaRPr/>
                </a:p>
              </p:txBody>
            </p:sp>
            <p:sp>
              <p:nvSpPr>
                <p:cNvPr id="13" name="object 13"/>
                <p:cNvSpPr/>
                <p:nvPr/>
              </p:nvSpPr>
              <p:spPr>
                <a:xfrm>
                  <a:off x="3946700" y="4143440"/>
                  <a:ext cx="88900" cy="79375"/>
                </a:xfrm>
                <a:custGeom>
                  <a:avLst/>
                  <a:gdLst/>
                  <a:ahLst/>
                  <a:cxnLst/>
                  <a:rect l="l" t="t" r="r" b="b"/>
                  <a:pathLst>
                    <a:path w="88900" h="79375">
                      <a:moveTo>
                        <a:pt x="0" y="79336"/>
                      </a:moveTo>
                      <a:lnTo>
                        <a:pt x="38582" y="0"/>
                      </a:lnTo>
                      <a:lnTo>
                        <a:pt x="88646" y="72631"/>
                      </a:lnTo>
                    </a:path>
                  </a:pathLst>
                </a:custGeom>
                <a:ln w="25400">
                  <a:solidFill>
                    <a:srgbClr val="454545"/>
                  </a:solidFill>
                </a:ln>
              </p:spPr>
              <p:txBody>
                <a:bodyPr wrap="square" lIns="0" tIns="0" rIns="0" bIns="0" rtlCol="0"/>
                <a:lstStyle/>
                <a:p>
                  <a:endParaRPr/>
                </a:p>
              </p:txBody>
            </p:sp>
          </p:grpSp>
          <p:grpSp>
            <p:nvGrpSpPr>
              <p:cNvPr id="14" name="object 14"/>
              <p:cNvGrpSpPr/>
              <p:nvPr/>
            </p:nvGrpSpPr>
            <p:grpSpPr>
              <a:xfrm>
                <a:off x="5688584" y="4841814"/>
                <a:ext cx="1603375" cy="1042669"/>
                <a:chOff x="4034409" y="5135501"/>
                <a:chExt cx="1603375" cy="1042669"/>
              </a:xfrm>
              <a:solidFill>
                <a:schemeClr val="accent1"/>
              </a:solidFill>
            </p:grpSpPr>
            <p:sp>
              <p:nvSpPr>
                <p:cNvPr id="15" name="object 15"/>
                <p:cNvSpPr/>
                <p:nvPr/>
              </p:nvSpPr>
              <p:spPr>
                <a:xfrm>
                  <a:off x="4035171" y="5136264"/>
                  <a:ext cx="1602105" cy="1041400"/>
                </a:xfrm>
                <a:custGeom>
                  <a:avLst/>
                  <a:gdLst/>
                  <a:ahLst/>
                  <a:cxnLst/>
                  <a:rect l="l" t="t" r="r" b="b"/>
                  <a:pathLst>
                    <a:path w="1602104" h="1041400">
                      <a:moveTo>
                        <a:pt x="1428203" y="0"/>
                      </a:moveTo>
                      <a:lnTo>
                        <a:pt x="173520" y="0"/>
                      </a:lnTo>
                      <a:lnTo>
                        <a:pt x="127390" y="6197"/>
                      </a:lnTo>
                      <a:lnTo>
                        <a:pt x="85940" y="23685"/>
                      </a:lnTo>
                      <a:lnTo>
                        <a:pt x="50822" y="50812"/>
                      </a:lnTo>
                      <a:lnTo>
                        <a:pt x="23690" y="85923"/>
                      </a:lnTo>
                      <a:lnTo>
                        <a:pt x="6198" y="127364"/>
                      </a:lnTo>
                      <a:lnTo>
                        <a:pt x="0" y="173482"/>
                      </a:lnTo>
                      <a:lnTo>
                        <a:pt x="0" y="867397"/>
                      </a:lnTo>
                      <a:lnTo>
                        <a:pt x="6198" y="913520"/>
                      </a:lnTo>
                      <a:lnTo>
                        <a:pt x="23690" y="954964"/>
                      </a:lnTo>
                      <a:lnTo>
                        <a:pt x="50822" y="990077"/>
                      </a:lnTo>
                      <a:lnTo>
                        <a:pt x="85940" y="1017205"/>
                      </a:lnTo>
                      <a:lnTo>
                        <a:pt x="127390" y="1034694"/>
                      </a:lnTo>
                      <a:lnTo>
                        <a:pt x="173520" y="1040892"/>
                      </a:lnTo>
                      <a:lnTo>
                        <a:pt x="1428203" y="1040892"/>
                      </a:lnTo>
                      <a:lnTo>
                        <a:pt x="1474333" y="1034694"/>
                      </a:lnTo>
                      <a:lnTo>
                        <a:pt x="1515783" y="1017205"/>
                      </a:lnTo>
                      <a:lnTo>
                        <a:pt x="1550901" y="990077"/>
                      </a:lnTo>
                      <a:lnTo>
                        <a:pt x="1578033" y="954964"/>
                      </a:lnTo>
                      <a:lnTo>
                        <a:pt x="1595525" y="913520"/>
                      </a:lnTo>
                      <a:lnTo>
                        <a:pt x="1601724" y="867397"/>
                      </a:lnTo>
                      <a:lnTo>
                        <a:pt x="1601724" y="173482"/>
                      </a:lnTo>
                      <a:lnTo>
                        <a:pt x="1595525" y="127364"/>
                      </a:lnTo>
                      <a:lnTo>
                        <a:pt x="1578033" y="85923"/>
                      </a:lnTo>
                      <a:lnTo>
                        <a:pt x="1550901" y="50812"/>
                      </a:lnTo>
                      <a:lnTo>
                        <a:pt x="1515783" y="23685"/>
                      </a:lnTo>
                      <a:lnTo>
                        <a:pt x="1474333" y="6197"/>
                      </a:lnTo>
                      <a:lnTo>
                        <a:pt x="1428203" y="0"/>
                      </a:lnTo>
                      <a:close/>
                    </a:path>
                  </a:pathLst>
                </a:custGeom>
                <a:grpFill/>
                <a:ln>
                  <a:noFill/>
                </a:ln>
              </p:spPr>
              <p:txBody>
                <a:bodyPr wrap="square" lIns="0" tIns="0" rIns="0" bIns="0" rtlCol="0"/>
                <a:lstStyle/>
                <a:p>
                  <a:endParaRPr/>
                </a:p>
              </p:txBody>
            </p:sp>
            <p:sp>
              <p:nvSpPr>
                <p:cNvPr id="16" name="object 16"/>
                <p:cNvSpPr/>
                <p:nvPr/>
              </p:nvSpPr>
              <p:spPr>
                <a:xfrm>
                  <a:off x="4034409" y="5135501"/>
                  <a:ext cx="1603375" cy="1042669"/>
                </a:xfrm>
                <a:custGeom>
                  <a:avLst/>
                  <a:gdLst/>
                  <a:ahLst/>
                  <a:cxnLst/>
                  <a:rect l="l" t="t" r="r" b="b"/>
                  <a:pathLst>
                    <a:path w="1603375" h="1042670">
                      <a:moveTo>
                        <a:pt x="0" y="173735"/>
                      </a:moveTo>
                      <a:lnTo>
                        <a:pt x="6204" y="127551"/>
                      </a:lnTo>
                      <a:lnTo>
                        <a:pt x="23713" y="86049"/>
                      </a:lnTo>
                      <a:lnTo>
                        <a:pt x="50871" y="50887"/>
                      </a:lnTo>
                      <a:lnTo>
                        <a:pt x="86023" y="23720"/>
                      </a:lnTo>
                      <a:lnTo>
                        <a:pt x="127512" y="6206"/>
                      </a:lnTo>
                      <a:lnTo>
                        <a:pt x="173685" y="0"/>
                      </a:lnTo>
                      <a:lnTo>
                        <a:pt x="1429562" y="0"/>
                      </a:lnTo>
                      <a:lnTo>
                        <a:pt x="1475735" y="6206"/>
                      </a:lnTo>
                      <a:lnTo>
                        <a:pt x="1517224" y="23720"/>
                      </a:lnTo>
                      <a:lnTo>
                        <a:pt x="1552376" y="50887"/>
                      </a:lnTo>
                      <a:lnTo>
                        <a:pt x="1579534" y="86049"/>
                      </a:lnTo>
                      <a:lnTo>
                        <a:pt x="1597043" y="127551"/>
                      </a:lnTo>
                      <a:lnTo>
                        <a:pt x="1603248" y="173735"/>
                      </a:lnTo>
                      <a:lnTo>
                        <a:pt x="1603248" y="868667"/>
                      </a:lnTo>
                      <a:lnTo>
                        <a:pt x="1597043" y="914857"/>
                      </a:lnTo>
                      <a:lnTo>
                        <a:pt x="1579534" y="956362"/>
                      </a:lnTo>
                      <a:lnTo>
                        <a:pt x="1552376" y="991527"/>
                      </a:lnTo>
                      <a:lnTo>
                        <a:pt x="1517224" y="1018694"/>
                      </a:lnTo>
                      <a:lnTo>
                        <a:pt x="1475735" y="1036209"/>
                      </a:lnTo>
                      <a:lnTo>
                        <a:pt x="1429562" y="1042416"/>
                      </a:lnTo>
                      <a:lnTo>
                        <a:pt x="173685" y="1042416"/>
                      </a:lnTo>
                      <a:lnTo>
                        <a:pt x="127512" y="1036209"/>
                      </a:lnTo>
                      <a:lnTo>
                        <a:pt x="86023" y="1018694"/>
                      </a:lnTo>
                      <a:lnTo>
                        <a:pt x="50871" y="991527"/>
                      </a:lnTo>
                      <a:lnTo>
                        <a:pt x="23713" y="956362"/>
                      </a:lnTo>
                      <a:lnTo>
                        <a:pt x="6204" y="914857"/>
                      </a:lnTo>
                      <a:lnTo>
                        <a:pt x="0" y="868667"/>
                      </a:lnTo>
                      <a:lnTo>
                        <a:pt x="0" y="173735"/>
                      </a:lnTo>
                      <a:close/>
                    </a:path>
                  </a:pathLst>
                </a:custGeom>
                <a:solidFill>
                  <a:schemeClr val="accent2"/>
                </a:solidFill>
                <a:ln w="38100">
                  <a:noFill/>
                </a:ln>
              </p:spPr>
              <p:txBody>
                <a:bodyPr wrap="square" lIns="0" tIns="0" rIns="0" bIns="0" rtlCol="0"/>
                <a:lstStyle/>
                <a:p>
                  <a:endParaRPr/>
                </a:p>
              </p:txBody>
            </p:sp>
          </p:grpSp>
          <p:sp>
            <p:nvSpPr>
              <p:cNvPr id="17" name="object 17"/>
              <p:cNvSpPr txBox="1"/>
              <p:nvPr/>
            </p:nvSpPr>
            <p:spPr>
              <a:xfrm>
                <a:off x="5790485" y="4935596"/>
                <a:ext cx="1353367" cy="800989"/>
              </a:xfrm>
              <a:prstGeom prst="rect">
                <a:avLst/>
              </a:prstGeom>
            </p:spPr>
            <p:txBody>
              <a:bodyPr vert="horz" wrap="square" lIns="0" tIns="40005" rIns="0" bIns="0" rtlCol="0">
                <a:spAutoFit/>
              </a:bodyPr>
              <a:lstStyle/>
              <a:p>
                <a:pPr marL="28575" marR="5080" indent="-16510" algn="ctr">
                  <a:lnSpc>
                    <a:spcPts val="1730"/>
                  </a:lnSpc>
                  <a:spcBef>
                    <a:spcPts val="315"/>
                  </a:spcBef>
                </a:pPr>
                <a:r>
                  <a:rPr sz="1600" spc="-10">
                    <a:solidFill>
                      <a:srgbClr val="FFFFFF"/>
                    </a:solidFill>
                    <a:latin typeface="Calibri"/>
                    <a:cs typeface="Calibri"/>
                  </a:rPr>
                  <a:t>Award</a:t>
                </a:r>
                <a:r>
                  <a:rPr sz="1600" spc="-70">
                    <a:solidFill>
                      <a:srgbClr val="FFFFFF"/>
                    </a:solidFill>
                    <a:latin typeface="Calibri"/>
                    <a:cs typeface="Calibri"/>
                  </a:rPr>
                  <a:t> </a:t>
                </a:r>
                <a:r>
                  <a:rPr sz="1600" spc="-5">
                    <a:solidFill>
                      <a:srgbClr val="FFFFFF"/>
                    </a:solidFill>
                    <a:latin typeface="Calibri"/>
                    <a:cs typeface="Calibri"/>
                  </a:rPr>
                  <a:t>Decisions</a:t>
                </a:r>
                <a:r>
                  <a:rPr lang="en-US" sz="1600" spc="-345">
                    <a:solidFill>
                      <a:srgbClr val="FFFFFF"/>
                    </a:solidFill>
                    <a:latin typeface="Calibri"/>
                    <a:cs typeface="Calibri"/>
                  </a:rPr>
                  <a:t>/</a:t>
                </a:r>
                <a:r>
                  <a:rPr sz="1600" spc="-75">
                    <a:solidFill>
                      <a:srgbClr val="FFFFFF"/>
                    </a:solidFill>
                    <a:latin typeface="Calibri"/>
                    <a:cs typeface="Calibri"/>
                  </a:rPr>
                  <a:t> </a:t>
                </a:r>
                <a:r>
                  <a:rPr sz="1600" spc="-5">
                    <a:solidFill>
                      <a:srgbClr val="FFFFFF"/>
                    </a:solidFill>
                    <a:latin typeface="Calibri"/>
                    <a:cs typeface="Calibri"/>
                  </a:rPr>
                  <a:t>Notification</a:t>
                </a:r>
                <a:endParaRPr sz="1600">
                  <a:latin typeface="Calibri"/>
                  <a:cs typeface="Calibri"/>
                </a:endParaRPr>
              </a:p>
            </p:txBody>
          </p:sp>
          <p:grpSp>
            <p:nvGrpSpPr>
              <p:cNvPr id="18" name="object 18"/>
              <p:cNvGrpSpPr/>
              <p:nvPr/>
            </p:nvGrpSpPr>
            <p:grpSpPr>
              <a:xfrm>
                <a:off x="4933441" y="2516953"/>
                <a:ext cx="1602740" cy="1042669"/>
                <a:chOff x="3279266" y="2810640"/>
                <a:chExt cx="1602740" cy="1042669"/>
              </a:xfrm>
              <a:solidFill>
                <a:schemeClr val="accent1"/>
              </a:solidFill>
            </p:grpSpPr>
            <p:sp>
              <p:nvSpPr>
                <p:cNvPr id="19" name="object 19"/>
                <p:cNvSpPr/>
                <p:nvPr/>
              </p:nvSpPr>
              <p:spPr>
                <a:xfrm>
                  <a:off x="3280028" y="2811401"/>
                  <a:ext cx="1601470" cy="1041400"/>
                </a:xfrm>
                <a:custGeom>
                  <a:avLst/>
                  <a:gdLst/>
                  <a:ahLst/>
                  <a:cxnLst/>
                  <a:rect l="l" t="t" r="r" b="b"/>
                  <a:pathLst>
                    <a:path w="1601470" h="1041400">
                      <a:moveTo>
                        <a:pt x="1427518" y="0"/>
                      </a:moveTo>
                      <a:lnTo>
                        <a:pt x="173443" y="0"/>
                      </a:lnTo>
                      <a:lnTo>
                        <a:pt x="127333" y="6197"/>
                      </a:lnTo>
                      <a:lnTo>
                        <a:pt x="85900" y="23685"/>
                      </a:lnTo>
                      <a:lnTo>
                        <a:pt x="50798" y="50812"/>
                      </a:lnTo>
                      <a:lnTo>
                        <a:pt x="23678" y="85923"/>
                      </a:lnTo>
                      <a:lnTo>
                        <a:pt x="6195" y="127364"/>
                      </a:lnTo>
                      <a:lnTo>
                        <a:pt x="0" y="173482"/>
                      </a:lnTo>
                      <a:lnTo>
                        <a:pt x="0" y="867397"/>
                      </a:lnTo>
                      <a:lnTo>
                        <a:pt x="6195" y="913520"/>
                      </a:lnTo>
                      <a:lnTo>
                        <a:pt x="23678" y="954964"/>
                      </a:lnTo>
                      <a:lnTo>
                        <a:pt x="50798" y="990077"/>
                      </a:lnTo>
                      <a:lnTo>
                        <a:pt x="85900" y="1017205"/>
                      </a:lnTo>
                      <a:lnTo>
                        <a:pt x="127333" y="1034694"/>
                      </a:lnTo>
                      <a:lnTo>
                        <a:pt x="173443" y="1040892"/>
                      </a:lnTo>
                      <a:lnTo>
                        <a:pt x="1427518" y="1040892"/>
                      </a:lnTo>
                      <a:lnTo>
                        <a:pt x="1473628" y="1034694"/>
                      </a:lnTo>
                      <a:lnTo>
                        <a:pt x="1515061" y="1017205"/>
                      </a:lnTo>
                      <a:lnTo>
                        <a:pt x="1550163" y="990077"/>
                      </a:lnTo>
                      <a:lnTo>
                        <a:pt x="1577283" y="954964"/>
                      </a:lnTo>
                      <a:lnTo>
                        <a:pt x="1594766" y="913520"/>
                      </a:lnTo>
                      <a:lnTo>
                        <a:pt x="1600962" y="867397"/>
                      </a:lnTo>
                      <a:lnTo>
                        <a:pt x="1600962" y="173482"/>
                      </a:lnTo>
                      <a:lnTo>
                        <a:pt x="1594766" y="127364"/>
                      </a:lnTo>
                      <a:lnTo>
                        <a:pt x="1577283" y="85923"/>
                      </a:lnTo>
                      <a:lnTo>
                        <a:pt x="1550163" y="50812"/>
                      </a:lnTo>
                      <a:lnTo>
                        <a:pt x="1515061" y="23685"/>
                      </a:lnTo>
                      <a:lnTo>
                        <a:pt x="1473628" y="6197"/>
                      </a:lnTo>
                      <a:lnTo>
                        <a:pt x="1427518" y="0"/>
                      </a:lnTo>
                      <a:close/>
                    </a:path>
                  </a:pathLst>
                </a:custGeom>
                <a:grpFill/>
                <a:ln>
                  <a:noFill/>
                </a:ln>
              </p:spPr>
              <p:txBody>
                <a:bodyPr wrap="square" lIns="0" tIns="0" rIns="0" bIns="0" rtlCol="0"/>
                <a:lstStyle/>
                <a:p>
                  <a:endParaRPr/>
                </a:p>
              </p:txBody>
            </p:sp>
            <p:sp>
              <p:nvSpPr>
                <p:cNvPr id="20" name="object 20"/>
                <p:cNvSpPr/>
                <p:nvPr/>
              </p:nvSpPr>
              <p:spPr>
                <a:xfrm>
                  <a:off x="3279266" y="2810640"/>
                  <a:ext cx="1602740" cy="1042669"/>
                </a:xfrm>
                <a:custGeom>
                  <a:avLst/>
                  <a:gdLst/>
                  <a:ahLst/>
                  <a:cxnLst/>
                  <a:rect l="l" t="t" r="r" b="b"/>
                  <a:pathLst>
                    <a:path w="1602739" h="1042670">
                      <a:moveTo>
                        <a:pt x="0" y="173736"/>
                      </a:moveTo>
                      <a:lnTo>
                        <a:pt x="6201" y="127551"/>
                      </a:lnTo>
                      <a:lnTo>
                        <a:pt x="23701" y="86049"/>
                      </a:lnTo>
                      <a:lnTo>
                        <a:pt x="50847" y="50887"/>
                      </a:lnTo>
                      <a:lnTo>
                        <a:pt x="85983" y="23720"/>
                      </a:lnTo>
                      <a:lnTo>
                        <a:pt x="127455" y="6206"/>
                      </a:lnTo>
                      <a:lnTo>
                        <a:pt x="173609" y="0"/>
                      </a:lnTo>
                      <a:lnTo>
                        <a:pt x="1428877" y="0"/>
                      </a:lnTo>
                      <a:lnTo>
                        <a:pt x="1475030" y="6206"/>
                      </a:lnTo>
                      <a:lnTo>
                        <a:pt x="1516502" y="23720"/>
                      </a:lnTo>
                      <a:lnTo>
                        <a:pt x="1551638" y="50887"/>
                      </a:lnTo>
                      <a:lnTo>
                        <a:pt x="1578784" y="86049"/>
                      </a:lnTo>
                      <a:lnTo>
                        <a:pt x="1596284" y="127551"/>
                      </a:lnTo>
                      <a:lnTo>
                        <a:pt x="1602486" y="173736"/>
                      </a:lnTo>
                      <a:lnTo>
                        <a:pt x="1602486" y="868667"/>
                      </a:lnTo>
                      <a:lnTo>
                        <a:pt x="1596284" y="914857"/>
                      </a:lnTo>
                      <a:lnTo>
                        <a:pt x="1578784" y="956362"/>
                      </a:lnTo>
                      <a:lnTo>
                        <a:pt x="1551638" y="991527"/>
                      </a:lnTo>
                      <a:lnTo>
                        <a:pt x="1516502" y="1018694"/>
                      </a:lnTo>
                      <a:lnTo>
                        <a:pt x="1475030" y="1036209"/>
                      </a:lnTo>
                      <a:lnTo>
                        <a:pt x="1428877" y="1042416"/>
                      </a:lnTo>
                      <a:lnTo>
                        <a:pt x="173609" y="1042416"/>
                      </a:lnTo>
                      <a:lnTo>
                        <a:pt x="127455" y="1036209"/>
                      </a:lnTo>
                      <a:lnTo>
                        <a:pt x="85983" y="1018694"/>
                      </a:lnTo>
                      <a:lnTo>
                        <a:pt x="50847" y="991527"/>
                      </a:lnTo>
                      <a:lnTo>
                        <a:pt x="23701" y="956362"/>
                      </a:lnTo>
                      <a:lnTo>
                        <a:pt x="6201" y="914857"/>
                      </a:lnTo>
                      <a:lnTo>
                        <a:pt x="0" y="868667"/>
                      </a:lnTo>
                      <a:lnTo>
                        <a:pt x="0" y="173736"/>
                      </a:lnTo>
                      <a:close/>
                    </a:path>
                  </a:pathLst>
                </a:custGeom>
                <a:solidFill>
                  <a:schemeClr val="accent2"/>
                </a:solidFill>
                <a:ln w="38100">
                  <a:noFill/>
                </a:ln>
              </p:spPr>
              <p:txBody>
                <a:bodyPr wrap="square" lIns="0" tIns="0" rIns="0" bIns="0" rtlCol="0"/>
                <a:lstStyle/>
                <a:p>
                  <a:endParaRPr/>
                </a:p>
              </p:txBody>
            </p:sp>
          </p:grpSp>
          <p:sp>
            <p:nvSpPr>
              <p:cNvPr id="21" name="object 21"/>
              <p:cNvSpPr txBox="1"/>
              <p:nvPr/>
            </p:nvSpPr>
            <p:spPr>
              <a:xfrm>
                <a:off x="4936650" y="2655639"/>
                <a:ext cx="1624566" cy="800989"/>
              </a:xfrm>
              <a:prstGeom prst="rect">
                <a:avLst/>
              </a:prstGeom>
            </p:spPr>
            <p:txBody>
              <a:bodyPr vert="horz" wrap="square" lIns="0" tIns="40005" rIns="0" bIns="0" rtlCol="0">
                <a:spAutoFit/>
              </a:bodyPr>
              <a:lstStyle/>
              <a:p>
                <a:pPr marL="12065" marR="5080" algn="ctr">
                  <a:lnSpc>
                    <a:spcPts val="1730"/>
                  </a:lnSpc>
                  <a:spcBef>
                    <a:spcPts val="315"/>
                  </a:spcBef>
                </a:pPr>
                <a:r>
                  <a:rPr sz="1500" spc="-5">
                    <a:solidFill>
                      <a:srgbClr val="FFFFFF"/>
                    </a:solidFill>
                    <a:latin typeface="Calibri"/>
                    <a:cs typeface="Calibri"/>
                  </a:rPr>
                  <a:t>Impl</a:t>
                </a:r>
                <a:r>
                  <a:rPr sz="1500">
                    <a:solidFill>
                      <a:srgbClr val="FFFFFF"/>
                    </a:solidFill>
                    <a:latin typeface="Calibri"/>
                    <a:cs typeface="Calibri"/>
                  </a:rPr>
                  <a:t>e</a:t>
                </a:r>
                <a:r>
                  <a:rPr sz="1500" spc="-5">
                    <a:solidFill>
                      <a:srgbClr val="FFFFFF"/>
                    </a:solidFill>
                    <a:latin typeface="Calibri"/>
                    <a:cs typeface="Calibri"/>
                  </a:rPr>
                  <a:t>m</a:t>
                </a:r>
                <a:r>
                  <a:rPr sz="1500">
                    <a:solidFill>
                      <a:srgbClr val="FFFFFF"/>
                    </a:solidFill>
                    <a:latin typeface="Calibri"/>
                    <a:cs typeface="Calibri"/>
                  </a:rPr>
                  <a:t>e</a:t>
                </a:r>
                <a:r>
                  <a:rPr sz="1500" spc="-20">
                    <a:solidFill>
                      <a:srgbClr val="FFFFFF"/>
                    </a:solidFill>
                    <a:latin typeface="Calibri"/>
                    <a:cs typeface="Calibri"/>
                  </a:rPr>
                  <a:t>n</a:t>
                </a:r>
                <a:r>
                  <a:rPr sz="1500" spc="-25">
                    <a:solidFill>
                      <a:srgbClr val="FFFFFF"/>
                    </a:solidFill>
                    <a:latin typeface="Calibri"/>
                    <a:cs typeface="Calibri"/>
                  </a:rPr>
                  <a:t>t</a:t>
                </a:r>
                <a:r>
                  <a:rPr sz="1500" spc="-20">
                    <a:solidFill>
                      <a:srgbClr val="FFFFFF"/>
                    </a:solidFill>
                    <a:latin typeface="Calibri"/>
                    <a:cs typeface="Calibri"/>
                  </a:rPr>
                  <a:t>a</a:t>
                </a:r>
                <a:r>
                  <a:rPr sz="1500" spc="-5">
                    <a:solidFill>
                      <a:srgbClr val="FFFFFF"/>
                    </a:solidFill>
                    <a:latin typeface="Calibri"/>
                    <a:cs typeface="Calibri"/>
                  </a:rPr>
                  <a:t>ti</a:t>
                </a:r>
                <a:r>
                  <a:rPr sz="1500">
                    <a:solidFill>
                      <a:srgbClr val="FFFFFF"/>
                    </a:solidFill>
                    <a:latin typeface="Calibri"/>
                    <a:cs typeface="Calibri"/>
                  </a:rPr>
                  <a:t>o</a:t>
                </a:r>
                <a:r>
                  <a:rPr lang="en-US" sz="1500" spc="-5">
                    <a:solidFill>
                      <a:srgbClr val="FFFFFF"/>
                    </a:solidFill>
                    <a:latin typeface="Calibri"/>
                    <a:cs typeface="Calibri"/>
                  </a:rPr>
                  <a:t>n</a:t>
                </a:r>
                <a:r>
                  <a:rPr sz="1500" spc="-5">
                    <a:solidFill>
                      <a:srgbClr val="FFFFFF"/>
                    </a:solidFill>
                    <a:latin typeface="Calibri"/>
                    <a:cs typeface="Calibri"/>
                  </a:rPr>
                  <a:t>,  </a:t>
                </a:r>
                <a:r>
                  <a:rPr sz="1500" spc="-10">
                    <a:solidFill>
                      <a:srgbClr val="FFFFFF"/>
                    </a:solidFill>
                    <a:latin typeface="Calibri"/>
                    <a:cs typeface="Calibri"/>
                  </a:rPr>
                  <a:t>Reporting</a:t>
                </a:r>
                <a:r>
                  <a:rPr sz="1500">
                    <a:solidFill>
                      <a:srgbClr val="FFFFFF"/>
                    </a:solidFill>
                    <a:latin typeface="Calibri"/>
                    <a:cs typeface="Calibri"/>
                  </a:rPr>
                  <a:t> </a:t>
                </a:r>
                <a:r>
                  <a:rPr lang="en-US" sz="1500" spc="-5">
                    <a:solidFill>
                      <a:srgbClr val="FFFFFF"/>
                    </a:solidFill>
                    <a:latin typeface="Calibri"/>
                    <a:cs typeface="Calibri"/>
                  </a:rPr>
                  <a:t>&amp;</a:t>
                </a:r>
                <a:r>
                  <a:rPr sz="1500" spc="-5">
                    <a:solidFill>
                      <a:srgbClr val="FFFFFF"/>
                    </a:solidFill>
                    <a:latin typeface="Calibri"/>
                    <a:cs typeface="Calibri"/>
                  </a:rPr>
                  <a:t> </a:t>
                </a:r>
                <a:r>
                  <a:rPr sz="1500">
                    <a:solidFill>
                      <a:srgbClr val="FFFFFF"/>
                    </a:solidFill>
                    <a:latin typeface="Calibri"/>
                    <a:cs typeface="Calibri"/>
                  </a:rPr>
                  <a:t> </a:t>
                </a:r>
                <a:r>
                  <a:rPr sz="1500" spc="-5">
                    <a:solidFill>
                      <a:srgbClr val="FFFFFF"/>
                    </a:solidFill>
                    <a:latin typeface="Calibri"/>
                    <a:cs typeface="Calibri"/>
                  </a:rPr>
                  <a:t>Closeout</a:t>
                </a:r>
                <a:endParaRPr sz="1500">
                  <a:latin typeface="Calibri"/>
                  <a:cs typeface="Calibri"/>
                </a:endParaRPr>
              </a:p>
            </p:txBody>
          </p:sp>
          <p:grpSp>
            <p:nvGrpSpPr>
              <p:cNvPr id="22" name="object 22"/>
              <p:cNvGrpSpPr/>
              <p:nvPr/>
            </p:nvGrpSpPr>
            <p:grpSpPr>
              <a:xfrm>
                <a:off x="6132720" y="1877379"/>
                <a:ext cx="542317" cy="450916"/>
                <a:chOff x="4478545" y="2171066"/>
                <a:chExt cx="542317" cy="450916"/>
              </a:xfrm>
            </p:grpSpPr>
            <p:sp>
              <p:nvSpPr>
                <p:cNvPr id="23" name="object 23"/>
                <p:cNvSpPr/>
                <p:nvPr/>
              </p:nvSpPr>
              <p:spPr>
                <a:xfrm>
                  <a:off x="4478545" y="2172402"/>
                  <a:ext cx="542290" cy="449580"/>
                </a:xfrm>
                <a:custGeom>
                  <a:avLst/>
                  <a:gdLst/>
                  <a:ahLst/>
                  <a:cxnLst/>
                  <a:rect l="l" t="t" r="r" b="b"/>
                  <a:pathLst>
                    <a:path w="542289" h="449580">
                      <a:moveTo>
                        <a:pt x="0" y="449364"/>
                      </a:moveTo>
                      <a:lnTo>
                        <a:pt x="33401" y="411316"/>
                      </a:lnTo>
                      <a:lnTo>
                        <a:pt x="67686" y="374126"/>
                      </a:lnTo>
                      <a:lnTo>
                        <a:pt x="102838" y="337810"/>
                      </a:lnTo>
                      <a:lnTo>
                        <a:pt x="138840" y="302382"/>
                      </a:lnTo>
                      <a:lnTo>
                        <a:pt x="175673" y="267854"/>
                      </a:lnTo>
                      <a:lnTo>
                        <a:pt x="213322" y="234242"/>
                      </a:lnTo>
                      <a:lnTo>
                        <a:pt x="251767" y="201560"/>
                      </a:lnTo>
                      <a:lnTo>
                        <a:pt x="290994" y="169821"/>
                      </a:lnTo>
                      <a:lnTo>
                        <a:pt x="330983" y="139040"/>
                      </a:lnTo>
                      <a:lnTo>
                        <a:pt x="371718" y="109231"/>
                      </a:lnTo>
                      <a:lnTo>
                        <a:pt x="413181" y="80409"/>
                      </a:lnTo>
                      <a:lnTo>
                        <a:pt x="455355" y="52587"/>
                      </a:lnTo>
                      <a:lnTo>
                        <a:pt x="498224" y="25779"/>
                      </a:lnTo>
                      <a:lnTo>
                        <a:pt x="541769" y="0"/>
                      </a:lnTo>
                    </a:path>
                  </a:pathLst>
                </a:custGeom>
                <a:ln w="25400">
                  <a:solidFill>
                    <a:srgbClr val="454545"/>
                  </a:solidFill>
                </a:ln>
              </p:spPr>
              <p:txBody>
                <a:bodyPr wrap="square" lIns="0" tIns="0" rIns="0" bIns="0" rtlCol="0"/>
                <a:lstStyle/>
                <a:p>
                  <a:endParaRPr/>
                </a:p>
              </p:txBody>
            </p:sp>
            <p:sp>
              <p:nvSpPr>
                <p:cNvPr id="24" name="object 24"/>
                <p:cNvSpPr/>
                <p:nvPr/>
              </p:nvSpPr>
              <p:spPr>
                <a:xfrm>
                  <a:off x="4932597" y="2171066"/>
                  <a:ext cx="88265" cy="77470"/>
                </a:xfrm>
                <a:custGeom>
                  <a:avLst/>
                  <a:gdLst/>
                  <a:ahLst/>
                  <a:cxnLst/>
                  <a:rect l="l" t="t" r="r" b="b"/>
                  <a:pathLst>
                    <a:path w="88264" h="77469">
                      <a:moveTo>
                        <a:pt x="0" y="0"/>
                      </a:moveTo>
                      <a:lnTo>
                        <a:pt x="88214" y="1054"/>
                      </a:lnTo>
                      <a:lnTo>
                        <a:pt x="43878" y="77317"/>
                      </a:lnTo>
                    </a:path>
                  </a:pathLst>
                </a:custGeom>
                <a:ln w="25400">
                  <a:solidFill>
                    <a:srgbClr val="454545"/>
                  </a:solidFill>
                </a:ln>
              </p:spPr>
              <p:txBody>
                <a:bodyPr wrap="square" lIns="0" tIns="0" rIns="0" bIns="0" rtlCol="0"/>
                <a:lstStyle/>
                <a:p>
                  <a:endParaRPr/>
                </a:p>
              </p:txBody>
            </p:sp>
          </p:grpSp>
          <p:grpSp>
            <p:nvGrpSpPr>
              <p:cNvPr id="25" name="object 25"/>
              <p:cNvGrpSpPr/>
              <p:nvPr/>
            </p:nvGrpSpPr>
            <p:grpSpPr>
              <a:xfrm>
                <a:off x="6910832" y="1080582"/>
                <a:ext cx="1603375" cy="1042035"/>
                <a:chOff x="5256657" y="1374269"/>
                <a:chExt cx="1603375" cy="1042035"/>
              </a:xfrm>
              <a:solidFill>
                <a:schemeClr val="accent1"/>
              </a:solidFill>
            </p:grpSpPr>
            <p:sp>
              <p:nvSpPr>
                <p:cNvPr id="26" name="object 26"/>
                <p:cNvSpPr/>
                <p:nvPr/>
              </p:nvSpPr>
              <p:spPr>
                <a:xfrm>
                  <a:off x="5257419" y="1375032"/>
                  <a:ext cx="1602105" cy="1040130"/>
                </a:xfrm>
                <a:custGeom>
                  <a:avLst/>
                  <a:gdLst/>
                  <a:ahLst/>
                  <a:cxnLst/>
                  <a:rect l="l" t="t" r="r" b="b"/>
                  <a:pathLst>
                    <a:path w="1602104" h="1040130">
                      <a:moveTo>
                        <a:pt x="1428203" y="0"/>
                      </a:moveTo>
                      <a:lnTo>
                        <a:pt x="173520" y="0"/>
                      </a:lnTo>
                      <a:lnTo>
                        <a:pt x="127390" y="6192"/>
                      </a:lnTo>
                      <a:lnTo>
                        <a:pt x="85940" y="23667"/>
                      </a:lnTo>
                      <a:lnTo>
                        <a:pt x="50822" y="50773"/>
                      </a:lnTo>
                      <a:lnTo>
                        <a:pt x="23690" y="85857"/>
                      </a:lnTo>
                      <a:lnTo>
                        <a:pt x="6198" y="127268"/>
                      </a:lnTo>
                      <a:lnTo>
                        <a:pt x="0" y="173354"/>
                      </a:lnTo>
                      <a:lnTo>
                        <a:pt x="0" y="866762"/>
                      </a:lnTo>
                      <a:lnTo>
                        <a:pt x="6198" y="912849"/>
                      </a:lnTo>
                      <a:lnTo>
                        <a:pt x="23690" y="954262"/>
                      </a:lnTo>
                      <a:lnTo>
                        <a:pt x="50822" y="989350"/>
                      </a:lnTo>
                      <a:lnTo>
                        <a:pt x="85940" y="1016459"/>
                      </a:lnTo>
                      <a:lnTo>
                        <a:pt x="127390" y="1033936"/>
                      </a:lnTo>
                      <a:lnTo>
                        <a:pt x="173520" y="1040129"/>
                      </a:lnTo>
                      <a:lnTo>
                        <a:pt x="1428203" y="1040129"/>
                      </a:lnTo>
                      <a:lnTo>
                        <a:pt x="1474333" y="1033936"/>
                      </a:lnTo>
                      <a:lnTo>
                        <a:pt x="1515783" y="1016459"/>
                      </a:lnTo>
                      <a:lnTo>
                        <a:pt x="1550901" y="989350"/>
                      </a:lnTo>
                      <a:lnTo>
                        <a:pt x="1578033" y="954262"/>
                      </a:lnTo>
                      <a:lnTo>
                        <a:pt x="1595525" y="912849"/>
                      </a:lnTo>
                      <a:lnTo>
                        <a:pt x="1601724" y="866762"/>
                      </a:lnTo>
                      <a:lnTo>
                        <a:pt x="1601724" y="173354"/>
                      </a:lnTo>
                      <a:lnTo>
                        <a:pt x="1595525" y="127268"/>
                      </a:lnTo>
                      <a:lnTo>
                        <a:pt x="1578033" y="85857"/>
                      </a:lnTo>
                      <a:lnTo>
                        <a:pt x="1550901" y="50773"/>
                      </a:lnTo>
                      <a:lnTo>
                        <a:pt x="1515783" y="23667"/>
                      </a:lnTo>
                      <a:lnTo>
                        <a:pt x="1474333" y="6192"/>
                      </a:lnTo>
                      <a:lnTo>
                        <a:pt x="1428203" y="0"/>
                      </a:lnTo>
                      <a:close/>
                    </a:path>
                  </a:pathLst>
                </a:custGeom>
                <a:grpFill/>
                <a:ln>
                  <a:noFill/>
                </a:ln>
              </p:spPr>
              <p:txBody>
                <a:bodyPr wrap="square" lIns="0" tIns="0" rIns="0" bIns="0" rtlCol="0"/>
                <a:lstStyle/>
                <a:p>
                  <a:endParaRPr/>
                </a:p>
              </p:txBody>
            </p:sp>
            <p:sp>
              <p:nvSpPr>
                <p:cNvPr id="27" name="object 27"/>
                <p:cNvSpPr/>
                <p:nvPr/>
              </p:nvSpPr>
              <p:spPr>
                <a:xfrm>
                  <a:off x="5256657" y="1374269"/>
                  <a:ext cx="1603375" cy="1042035"/>
                </a:xfrm>
                <a:custGeom>
                  <a:avLst/>
                  <a:gdLst/>
                  <a:ahLst/>
                  <a:cxnLst/>
                  <a:rect l="l" t="t" r="r" b="b"/>
                  <a:pathLst>
                    <a:path w="1603375" h="1042035">
                      <a:moveTo>
                        <a:pt x="0" y="173609"/>
                      </a:moveTo>
                      <a:lnTo>
                        <a:pt x="6204" y="127455"/>
                      </a:lnTo>
                      <a:lnTo>
                        <a:pt x="23713" y="85983"/>
                      </a:lnTo>
                      <a:lnTo>
                        <a:pt x="50871" y="50847"/>
                      </a:lnTo>
                      <a:lnTo>
                        <a:pt x="86023" y="23701"/>
                      </a:lnTo>
                      <a:lnTo>
                        <a:pt x="127512" y="6201"/>
                      </a:lnTo>
                      <a:lnTo>
                        <a:pt x="173685" y="0"/>
                      </a:lnTo>
                      <a:lnTo>
                        <a:pt x="1429562" y="0"/>
                      </a:lnTo>
                      <a:lnTo>
                        <a:pt x="1475735" y="6201"/>
                      </a:lnTo>
                      <a:lnTo>
                        <a:pt x="1517224" y="23701"/>
                      </a:lnTo>
                      <a:lnTo>
                        <a:pt x="1552376" y="50847"/>
                      </a:lnTo>
                      <a:lnTo>
                        <a:pt x="1579534" y="85983"/>
                      </a:lnTo>
                      <a:lnTo>
                        <a:pt x="1597043" y="127455"/>
                      </a:lnTo>
                      <a:lnTo>
                        <a:pt x="1603248" y="173609"/>
                      </a:lnTo>
                      <a:lnTo>
                        <a:pt x="1603248" y="868032"/>
                      </a:lnTo>
                      <a:lnTo>
                        <a:pt x="1597043" y="914186"/>
                      </a:lnTo>
                      <a:lnTo>
                        <a:pt x="1579534" y="955660"/>
                      </a:lnTo>
                      <a:lnTo>
                        <a:pt x="1552376" y="990800"/>
                      </a:lnTo>
                      <a:lnTo>
                        <a:pt x="1517224" y="1017948"/>
                      </a:lnTo>
                      <a:lnTo>
                        <a:pt x="1475735" y="1035451"/>
                      </a:lnTo>
                      <a:lnTo>
                        <a:pt x="1429562" y="1041654"/>
                      </a:lnTo>
                      <a:lnTo>
                        <a:pt x="173685" y="1041654"/>
                      </a:lnTo>
                      <a:lnTo>
                        <a:pt x="127512" y="1035451"/>
                      </a:lnTo>
                      <a:lnTo>
                        <a:pt x="86023" y="1017948"/>
                      </a:lnTo>
                      <a:lnTo>
                        <a:pt x="50871" y="990800"/>
                      </a:lnTo>
                      <a:lnTo>
                        <a:pt x="23713" y="955660"/>
                      </a:lnTo>
                      <a:lnTo>
                        <a:pt x="6204" y="914186"/>
                      </a:lnTo>
                      <a:lnTo>
                        <a:pt x="0" y="868032"/>
                      </a:lnTo>
                      <a:lnTo>
                        <a:pt x="0" y="173609"/>
                      </a:lnTo>
                      <a:close/>
                    </a:path>
                  </a:pathLst>
                </a:custGeom>
                <a:solidFill>
                  <a:schemeClr val="accent2"/>
                </a:solidFill>
                <a:ln w="38099">
                  <a:noFill/>
                </a:ln>
              </p:spPr>
              <p:txBody>
                <a:bodyPr wrap="square" lIns="0" tIns="0" rIns="0" bIns="0" rtlCol="0"/>
                <a:lstStyle/>
                <a:p>
                  <a:endParaRPr/>
                </a:p>
              </p:txBody>
            </p:sp>
          </p:grpSp>
          <p:sp>
            <p:nvSpPr>
              <p:cNvPr id="30" name="object 30"/>
              <p:cNvSpPr txBox="1"/>
              <p:nvPr/>
            </p:nvSpPr>
            <p:spPr>
              <a:xfrm>
                <a:off x="6886953" y="1434991"/>
                <a:ext cx="1675495" cy="298799"/>
              </a:xfrm>
              <a:prstGeom prst="rect">
                <a:avLst/>
              </a:prstGeom>
            </p:spPr>
            <p:txBody>
              <a:bodyPr vert="horz" wrap="square" lIns="0" tIns="12700" rIns="0" bIns="0" rtlCol="0">
                <a:spAutoFit/>
              </a:bodyPr>
              <a:lstStyle/>
              <a:p>
                <a:pPr marL="12700" algn="ctr">
                  <a:lnSpc>
                    <a:spcPct val="100000"/>
                  </a:lnSpc>
                  <a:spcBef>
                    <a:spcPts val="100"/>
                  </a:spcBef>
                </a:pPr>
                <a:r>
                  <a:rPr sz="1600" spc="-5">
                    <a:solidFill>
                      <a:srgbClr val="FFFFFF"/>
                    </a:solidFill>
                    <a:latin typeface="Calibri"/>
                    <a:cs typeface="Calibri"/>
                  </a:rPr>
                  <a:t>Identify</a:t>
                </a:r>
                <a:r>
                  <a:rPr sz="1600" spc="-35">
                    <a:solidFill>
                      <a:srgbClr val="FFFFFF"/>
                    </a:solidFill>
                    <a:latin typeface="Calibri"/>
                    <a:cs typeface="Calibri"/>
                  </a:rPr>
                  <a:t> </a:t>
                </a:r>
                <a:r>
                  <a:rPr sz="1600" spc="-5">
                    <a:solidFill>
                      <a:srgbClr val="FFFFFF"/>
                    </a:solidFill>
                    <a:latin typeface="Calibri"/>
                    <a:cs typeface="Calibri"/>
                  </a:rPr>
                  <a:t>Needs</a:t>
                </a:r>
                <a:endParaRPr sz="1600">
                  <a:latin typeface="Calibri"/>
                  <a:cs typeface="Calibri"/>
                </a:endParaRPr>
              </a:p>
            </p:txBody>
          </p:sp>
          <p:grpSp>
            <p:nvGrpSpPr>
              <p:cNvPr id="31" name="object 31"/>
              <p:cNvGrpSpPr/>
              <p:nvPr/>
            </p:nvGrpSpPr>
            <p:grpSpPr>
              <a:xfrm>
                <a:off x="8888983" y="2516953"/>
                <a:ext cx="1602740" cy="1042669"/>
                <a:chOff x="7234808" y="2810640"/>
                <a:chExt cx="1602740" cy="1042669"/>
              </a:xfrm>
              <a:solidFill>
                <a:schemeClr val="accent1"/>
              </a:solidFill>
            </p:grpSpPr>
            <p:sp>
              <p:nvSpPr>
                <p:cNvPr id="32" name="object 32"/>
                <p:cNvSpPr/>
                <p:nvPr/>
              </p:nvSpPr>
              <p:spPr>
                <a:xfrm>
                  <a:off x="7235570" y="2811401"/>
                  <a:ext cx="1601470" cy="1041400"/>
                </a:xfrm>
                <a:custGeom>
                  <a:avLst/>
                  <a:gdLst/>
                  <a:ahLst/>
                  <a:cxnLst/>
                  <a:rect l="l" t="t" r="r" b="b"/>
                  <a:pathLst>
                    <a:path w="1601470" h="1041400">
                      <a:moveTo>
                        <a:pt x="1427518" y="0"/>
                      </a:moveTo>
                      <a:lnTo>
                        <a:pt x="173443" y="0"/>
                      </a:lnTo>
                      <a:lnTo>
                        <a:pt x="127333" y="6197"/>
                      </a:lnTo>
                      <a:lnTo>
                        <a:pt x="85900" y="23685"/>
                      </a:lnTo>
                      <a:lnTo>
                        <a:pt x="50798" y="50812"/>
                      </a:lnTo>
                      <a:lnTo>
                        <a:pt x="23678" y="85923"/>
                      </a:lnTo>
                      <a:lnTo>
                        <a:pt x="6195" y="127364"/>
                      </a:lnTo>
                      <a:lnTo>
                        <a:pt x="0" y="173482"/>
                      </a:lnTo>
                      <a:lnTo>
                        <a:pt x="0" y="867397"/>
                      </a:lnTo>
                      <a:lnTo>
                        <a:pt x="6195" y="913520"/>
                      </a:lnTo>
                      <a:lnTo>
                        <a:pt x="23678" y="954964"/>
                      </a:lnTo>
                      <a:lnTo>
                        <a:pt x="50798" y="990077"/>
                      </a:lnTo>
                      <a:lnTo>
                        <a:pt x="85900" y="1017205"/>
                      </a:lnTo>
                      <a:lnTo>
                        <a:pt x="127333" y="1034694"/>
                      </a:lnTo>
                      <a:lnTo>
                        <a:pt x="173443" y="1040892"/>
                      </a:lnTo>
                      <a:lnTo>
                        <a:pt x="1427518" y="1040892"/>
                      </a:lnTo>
                      <a:lnTo>
                        <a:pt x="1473628" y="1034694"/>
                      </a:lnTo>
                      <a:lnTo>
                        <a:pt x="1515061" y="1017205"/>
                      </a:lnTo>
                      <a:lnTo>
                        <a:pt x="1550163" y="990077"/>
                      </a:lnTo>
                      <a:lnTo>
                        <a:pt x="1577283" y="954964"/>
                      </a:lnTo>
                      <a:lnTo>
                        <a:pt x="1594766" y="913520"/>
                      </a:lnTo>
                      <a:lnTo>
                        <a:pt x="1600962" y="867397"/>
                      </a:lnTo>
                      <a:lnTo>
                        <a:pt x="1600962" y="173482"/>
                      </a:lnTo>
                      <a:lnTo>
                        <a:pt x="1594766" y="127364"/>
                      </a:lnTo>
                      <a:lnTo>
                        <a:pt x="1577283" y="85923"/>
                      </a:lnTo>
                      <a:lnTo>
                        <a:pt x="1550163" y="50812"/>
                      </a:lnTo>
                      <a:lnTo>
                        <a:pt x="1515061" y="23685"/>
                      </a:lnTo>
                      <a:lnTo>
                        <a:pt x="1473628" y="6197"/>
                      </a:lnTo>
                      <a:lnTo>
                        <a:pt x="1427518" y="0"/>
                      </a:lnTo>
                      <a:close/>
                    </a:path>
                  </a:pathLst>
                </a:custGeom>
                <a:grpFill/>
                <a:ln>
                  <a:noFill/>
                </a:ln>
              </p:spPr>
              <p:txBody>
                <a:bodyPr wrap="square" lIns="0" tIns="0" rIns="0" bIns="0" rtlCol="0"/>
                <a:lstStyle/>
                <a:p>
                  <a:endParaRPr/>
                </a:p>
              </p:txBody>
            </p:sp>
            <p:sp>
              <p:nvSpPr>
                <p:cNvPr id="33" name="object 33"/>
                <p:cNvSpPr/>
                <p:nvPr/>
              </p:nvSpPr>
              <p:spPr>
                <a:xfrm>
                  <a:off x="7234808" y="2810640"/>
                  <a:ext cx="1602740" cy="1042669"/>
                </a:xfrm>
                <a:custGeom>
                  <a:avLst/>
                  <a:gdLst/>
                  <a:ahLst/>
                  <a:cxnLst/>
                  <a:rect l="l" t="t" r="r" b="b"/>
                  <a:pathLst>
                    <a:path w="1602740" h="1042670">
                      <a:moveTo>
                        <a:pt x="0" y="173736"/>
                      </a:moveTo>
                      <a:lnTo>
                        <a:pt x="6201" y="127551"/>
                      </a:lnTo>
                      <a:lnTo>
                        <a:pt x="23701" y="86049"/>
                      </a:lnTo>
                      <a:lnTo>
                        <a:pt x="50847" y="50887"/>
                      </a:lnTo>
                      <a:lnTo>
                        <a:pt x="85983" y="23720"/>
                      </a:lnTo>
                      <a:lnTo>
                        <a:pt x="127455" y="6206"/>
                      </a:lnTo>
                      <a:lnTo>
                        <a:pt x="173609" y="0"/>
                      </a:lnTo>
                      <a:lnTo>
                        <a:pt x="1428877" y="0"/>
                      </a:lnTo>
                      <a:lnTo>
                        <a:pt x="1475030" y="6206"/>
                      </a:lnTo>
                      <a:lnTo>
                        <a:pt x="1516502" y="23720"/>
                      </a:lnTo>
                      <a:lnTo>
                        <a:pt x="1551638" y="50887"/>
                      </a:lnTo>
                      <a:lnTo>
                        <a:pt x="1578784" y="86049"/>
                      </a:lnTo>
                      <a:lnTo>
                        <a:pt x="1596284" y="127551"/>
                      </a:lnTo>
                      <a:lnTo>
                        <a:pt x="1602486" y="173736"/>
                      </a:lnTo>
                      <a:lnTo>
                        <a:pt x="1602486" y="868667"/>
                      </a:lnTo>
                      <a:lnTo>
                        <a:pt x="1596284" y="914857"/>
                      </a:lnTo>
                      <a:lnTo>
                        <a:pt x="1578784" y="956362"/>
                      </a:lnTo>
                      <a:lnTo>
                        <a:pt x="1551638" y="991527"/>
                      </a:lnTo>
                      <a:lnTo>
                        <a:pt x="1516502" y="1018694"/>
                      </a:lnTo>
                      <a:lnTo>
                        <a:pt x="1475030" y="1036209"/>
                      </a:lnTo>
                      <a:lnTo>
                        <a:pt x="1428877" y="1042416"/>
                      </a:lnTo>
                      <a:lnTo>
                        <a:pt x="173609" y="1042416"/>
                      </a:lnTo>
                      <a:lnTo>
                        <a:pt x="127455" y="1036209"/>
                      </a:lnTo>
                      <a:lnTo>
                        <a:pt x="85983" y="1018694"/>
                      </a:lnTo>
                      <a:lnTo>
                        <a:pt x="50847" y="991527"/>
                      </a:lnTo>
                      <a:lnTo>
                        <a:pt x="23701" y="956362"/>
                      </a:lnTo>
                      <a:lnTo>
                        <a:pt x="6201" y="914857"/>
                      </a:lnTo>
                      <a:lnTo>
                        <a:pt x="0" y="868667"/>
                      </a:lnTo>
                      <a:lnTo>
                        <a:pt x="0" y="173736"/>
                      </a:lnTo>
                      <a:close/>
                    </a:path>
                  </a:pathLst>
                </a:custGeom>
                <a:solidFill>
                  <a:schemeClr val="accent2"/>
                </a:solidFill>
                <a:ln w="38100">
                  <a:noFill/>
                </a:ln>
              </p:spPr>
              <p:txBody>
                <a:bodyPr wrap="square" lIns="0" tIns="0" rIns="0" bIns="0" rtlCol="0"/>
                <a:lstStyle/>
                <a:p>
                  <a:endParaRPr/>
                </a:p>
              </p:txBody>
            </p:sp>
          </p:grpSp>
          <p:sp>
            <p:nvSpPr>
              <p:cNvPr id="34" name="object 34"/>
              <p:cNvSpPr txBox="1"/>
              <p:nvPr/>
            </p:nvSpPr>
            <p:spPr>
              <a:xfrm>
                <a:off x="9119762" y="2625768"/>
                <a:ext cx="1129030" cy="800991"/>
              </a:xfrm>
              <a:prstGeom prst="rect">
                <a:avLst/>
              </a:prstGeom>
            </p:spPr>
            <p:txBody>
              <a:bodyPr vert="horz" wrap="square" lIns="0" tIns="40005" rIns="0" bIns="0" rtlCol="0">
                <a:spAutoFit/>
              </a:bodyPr>
              <a:lstStyle/>
              <a:p>
                <a:pPr marL="12065" marR="5080" algn="ctr">
                  <a:lnSpc>
                    <a:spcPts val="1730"/>
                  </a:lnSpc>
                  <a:spcBef>
                    <a:spcPts val="315"/>
                  </a:spcBef>
                </a:pPr>
                <a:r>
                  <a:rPr sz="1600" spc="-10">
                    <a:solidFill>
                      <a:srgbClr val="FFFFFF"/>
                    </a:solidFill>
                    <a:latin typeface="Calibri"/>
                    <a:cs typeface="Calibri"/>
                  </a:rPr>
                  <a:t>Research</a:t>
                </a:r>
                <a:r>
                  <a:rPr sz="1600" spc="-60">
                    <a:solidFill>
                      <a:srgbClr val="FFFFFF"/>
                    </a:solidFill>
                    <a:latin typeface="Calibri"/>
                    <a:cs typeface="Calibri"/>
                  </a:rPr>
                  <a:t> </a:t>
                </a:r>
                <a:r>
                  <a:rPr lang="en-US" sz="1600" spc="-5">
                    <a:solidFill>
                      <a:srgbClr val="FFFFFF"/>
                    </a:solidFill>
                    <a:latin typeface="Calibri"/>
                    <a:cs typeface="Calibri"/>
                  </a:rPr>
                  <a:t>&amp;</a:t>
                </a:r>
                <a:r>
                  <a:rPr sz="1600" spc="-5">
                    <a:solidFill>
                      <a:srgbClr val="FFFFFF"/>
                    </a:solidFill>
                    <a:latin typeface="Calibri"/>
                    <a:cs typeface="Calibri"/>
                  </a:rPr>
                  <a:t> </a:t>
                </a:r>
                <a:r>
                  <a:rPr sz="1600" spc="-350">
                    <a:solidFill>
                      <a:srgbClr val="FFFFFF"/>
                    </a:solidFill>
                    <a:latin typeface="Calibri"/>
                    <a:cs typeface="Calibri"/>
                  </a:rPr>
                  <a:t> </a:t>
                </a:r>
                <a:r>
                  <a:rPr sz="1600" spc="-10">
                    <a:solidFill>
                      <a:srgbClr val="FFFFFF"/>
                    </a:solidFill>
                    <a:latin typeface="Calibri"/>
                    <a:cs typeface="Calibri"/>
                  </a:rPr>
                  <a:t>Prepare </a:t>
                </a:r>
                <a:r>
                  <a:rPr sz="1600" spc="-15">
                    <a:solidFill>
                      <a:srgbClr val="FFFFFF"/>
                    </a:solidFill>
                    <a:latin typeface="Calibri"/>
                    <a:cs typeface="Calibri"/>
                  </a:rPr>
                  <a:t>for </a:t>
                </a:r>
                <a:r>
                  <a:rPr sz="1600" spc="-10">
                    <a:solidFill>
                      <a:srgbClr val="FFFFFF"/>
                    </a:solidFill>
                    <a:latin typeface="Calibri"/>
                    <a:cs typeface="Calibri"/>
                  </a:rPr>
                  <a:t> </a:t>
                </a:r>
                <a:r>
                  <a:rPr sz="1600" spc="-15">
                    <a:solidFill>
                      <a:srgbClr val="FFFFFF"/>
                    </a:solidFill>
                    <a:latin typeface="Calibri"/>
                    <a:cs typeface="Calibri"/>
                  </a:rPr>
                  <a:t>Grants</a:t>
                </a:r>
                <a:endParaRPr sz="1600">
                  <a:latin typeface="Calibri"/>
                  <a:cs typeface="Calibri"/>
                </a:endParaRPr>
              </a:p>
            </p:txBody>
          </p:sp>
          <p:grpSp>
            <p:nvGrpSpPr>
              <p:cNvPr id="35" name="object 35"/>
              <p:cNvGrpSpPr/>
              <p:nvPr/>
            </p:nvGrpSpPr>
            <p:grpSpPr>
              <a:xfrm>
                <a:off x="8133079" y="4841814"/>
                <a:ext cx="1603375" cy="1042669"/>
                <a:chOff x="6478904" y="5135501"/>
                <a:chExt cx="1603375" cy="1042669"/>
              </a:xfrm>
              <a:solidFill>
                <a:schemeClr val="accent1"/>
              </a:solidFill>
            </p:grpSpPr>
            <p:sp>
              <p:nvSpPr>
                <p:cNvPr id="36" name="object 36"/>
                <p:cNvSpPr/>
                <p:nvPr/>
              </p:nvSpPr>
              <p:spPr>
                <a:xfrm>
                  <a:off x="6479666" y="5136264"/>
                  <a:ext cx="1602105" cy="1041400"/>
                </a:xfrm>
                <a:custGeom>
                  <a:avLst/>
                  <a:gdLst/>
                  <a:ahLst/>
                  <a:cxnLst/>
                  <a:rect l="l" t="t" r="r" b="b"/>
                  <a:pathLst>
                    <a:path w="1602104" h="1041400">
                      <a:moveTo>
                        <a:pt x="1428203" y="0"/>
                      </a:moveTo>
                      <a:lnTo>
                        <a:pt x="173520" y="0"/>
                      </a:lnTo>
                      <a:lnTo>
                        <a:pt x="127390" y="6197"/>
                      </a:lnTo>
                      <a:lnTo>
                        <a:pt x="85940" y="23685"/>
                      </a:lnTo>
                      <a:lnTo>
                        <a:pt x="50822" y="50812"/>
                      </a:lnTo>
                      <a:lnTo>
                        <a:pt x="23690" y="85923"/>
                      </a:lnTo>
                      <a:lnTo>
                        <a:pt x="6198" y="127364"/>
                      </a:lnTo>
                      <a:lnTo>
                        <a:pt x="0" y="173482"/>
                      </a:lnTo>
                      <a:lnTo>
                        <a:pt x="0" y="867397"/>
                      </a:lnTo>
                      <a:lnTo>
                        <a:pt x="6198" y="913520"/>
                      </a:lnTo>
                      <a:lnTo>
                        <a:pt x="23690" y="954964"/>
                      </a:lnTo>
                      <a:lnTo>
                        <a:pt x="50822" y="990077"/>
                      </a:lnTo>
                      <a:lnTo>
                        <a:pt x="85940" y="1017205"/>
                      </a:lnTo>
                      <a:lnTo>
                        <a:pt x="127390" y="1034694"/>
                      </a:lnTo>
                      <a:lnTo>
                        <a:pt x="173520" y="1040892"/>
                      </a:lnTo>
                      <a:lnTo>
                        <a:pt x="1428203" y="1040892"/>
                      </a:lnTo>
                      <a:lnTo>
                        <a:pt x="1474333" y="1034694"/>
                      </a:lnTo>
                      <a:lnTo>
                        <a:pt x="1515783" y="1017205"/>
                      </a:lnTo>
                      <a:lnTo>
                        <a:pt x="1550901" y="990077"/>
                      </a:lnTo>
                      <a:lnTo>
                        <a:pt x="1578033" y="954964"/>
                      </a:lnTo>
                      <a:lnTo>
                        <a:pt x="1595525" y="913520"/>
                      </a:lnTo>
                      <a:lnTo>
                        <a:pt x="1601724" y="867397"/>
                      </a:lnTo>
                      <a:lnTo>
                        <a:pt x="1601724" y="173482"/>
                      </a:lnTo>
                      <a:lnTo>
                        <a:pt x="1595525" y="127364"/>
                      </a:lnTo>
                      <a:lnTo>
                        <a:pt x="1578033" y="85923"/>
                      </a:lnTo>
                      <a:lnTo>
                        <a:pt x="1550901" y="50812"/>
                      </a:lnTo>
                      <a:lnTo>
                        <a:pt x="1515783" y="23685"/>
                      </a:lnTo>
                      <a:lnTo>
                        <a:pt x="1474333" y="6197"/>
                      </a:lnTo>
                      <a:lnTo>
                        <a:pt x="1428203" y="0"/>
                      </a:lnTo>
                      <a:close/>
                    </a:path>
                  </a:pathLst>
                </a:custGeom>
                <a:grpFill/>
                <a:ln>
                  <a:noFill/>
                </a:ln>
              </p:spPr>
              <p:txBody>
                <a:bodyPr wrap="square" lIns="0" tIns="0" rIns="0" bIns="0" rtlCol="0"/>
                <a:lstStyle/>
                <a:p>
                  <a:endParaRPr/>
                </a:p>
              </p:txBody>
            </p:sp>
            <p:sp>
              <p:nvSpPr>
                <p:cNvPr id="37" name="object 37"/>
                <p:cNvSpPr/>
                <p:nvPr/>
              </p:nvSpPr>
              <p:spPr>
                <a:xfrm>
                  <a:off x="6478904" y="5135501"/>
                  <a:ext cx="1603375" cy="1042669"/>
                </a:xfrm>
                <a:custGeom>
                  <a:avLst/>
                  <a:gdLst/>
                  <a:ahLst/>
                  <a:cxnLst/>
                  <a:rect l="l" t="t" r="r" b="b"/>
                  <a:pathLst>
                    <a:path w="1603375" h="1042670">
                      <a:moveTo>
                        <a:pt x="0" y="173735"/>
                      </a:moveTo>
                      <a:lnTo>
                        <a:pt x="6204" y="127551"/>
                      </a:lnTo>
                      <a:lnTo>
                        <a:pt x="23713" y="86049"/>
                      </a:lnTo>
                      <a:lnTo>
                        <a:pt x="50871" y="50887"/>
                      </a:lnTo>
                      <a:lnTo>
                        <a:pt x="86023" y="23720"/>
                      </a:lnTo>
                      <a:lnTo>
                        <a:pt x="127512" y="6206"/>
                      </a:lnTo>
                      <a:lnTo>
                        <a:pt x="173685" y="0"/>
                      </a:lnTo>
                      <a:lnTo>
                        <a:pt x="1429562" y="0"/>
                      </a:lnTo>
                      <a:lnTo>
                        <a:pt x="1475735" y="6206"/>
                      </a:lnTo>
                      <a:lnTo>
                        <a:pt x="1517224" y="23720"/>
                      </a:lnTo>
                      <a:lnTo>
                        <a:pt x="1552376" y="50887"/>
                      </a:lnTo>
                      <a:lnTo>
                        <a:pt x="1579534" y="86049"/>
                      </a:lnTo>
                      <a:lnTo>
                        <a:pt x="1597043" y="127551"/>
                      </a:lnTo>
                      <a:lnTo>
                        <a:pt x="1603248" y="173735"/>
                      </a:lnTo>
                      <a:lnTo>
                        <a:pt x="1603248" y="868667"/>
                      </a:lnTo>
                      <a:lnTo>
                        <a:pt x="1597043" y="914857"/>
                      </a:lnTo>
                      <a:lnTo>
                        <a:pt x="1579534" y="956362"/>
                      </a:lnTo>
                      <a:lnTo>
                        <a:pt x="1552376" y="991527"/>
                      </a:lnTo>
                      <a:lnTo>
                        <a:pt x="1517224" y="1018694"/>
                      </a:lnTo>
                      <a:lnTo>
                        <a:pt x="1475735" y="1036209"/>
                      </a:lnTo>
                      <a:lnTo>
                        <a:pt x="1429562" y="1042416"/>
                      </a:lnTo>
                      <a:lnTo>
                        <a:pt x="173685" y="1042416"/>
                      </a:lnTo>
                      <a:lnTo>
                        <a:pt x="127512" y="1036209"/>
                      </a:lnTo>
                      <a:lnTo>
                        <a:pt x="86023" y="1018694"/>
                      </a:lnTo>
                      <a:lnTo>
                        <a:pt x="50871" y="991527"/>
                      </a:lnTo>
                      <a:lnTo>
                        <a:pt x="23713" y="956362"/>
                      </a:lnTo>
                      <a:lnTo>
                        <a:pt x="6204" y="914857"/>
                      </a:lnTo>
                      <a:lnTo>
                        <a:pt x="0" y="868667"/>
                      </a:lnTo>
                      <a:lnTo>
                        <a:pt x="0" y="173735"/>
                      </a:lnTo>
                      <a:close/>
                    </a:path>
                  </a:pathLst>
                </a:custGeom>
                <a:solidFill>
                  <a:schemeClr val="accent2"/>
                </a:solidFill>
                <a:ln w="38100">
                  <a:noFill/>
                </a:ln>
              </p:spPr>
              <p:txBody>
                <a:bodyPr wrap="square" lIns="0" tIns="0" rIns="0" bIns="0" rtlCol="0"/>
                <a:lstStyle/>
                <a:p>
                  <a:endParaRPr/>
                </a:p>
              </p:txBody>
            </p:sp>
          </p:grpSp>
          <p:sp>
            <p:nvSpPr>
              <p:cNvPr id="38" name="object 38"/>
              <p:cNvSpPr txBox="1"/>
              <p:nvPr/>
            </p:nvSpPr>
            <p:spPr>
              <a:xfrm>
                <a:off x="8267831" y="4928093"/>
                <a:ext cx="1374950" cy="800990"/>
              </a:xfrm>
              <a:prstGeom prst="rect">
                <a:avLst/>
              </a:prstGeom>
            </p:spPr>
            <p:txBody>
              <a:bodyPr vert="horz" wrap="square" lIns="0" tIns="40005" rIns="0" bIns="0" rtlCol="0">
                <a:spAutoFit/>
              </a:bodyPr>
              <a:lstStyle/>
              <a:p>
                <a:pPr marL="12700" marR="5080" algn="ctr">
                  <a:lnSpc>
                    <a:spcPts val="1730"/>
                  </a:lnSpc>
                  <a:spcBef>
                    <a:spcPts val="315"/>
                  </a:spcBef>
                </a:pPr>
                <a:r>
                  <a:rPr sz="1600" spc="-15">
                    <a:solidFill>
                      <a:srgbClr val="FFFFFF"/>
                    </a:solidFill>
                    <a:latin typeface="Calibri"/>
                    <a:cs typeface="Calibri"/>
                  </a:rPr>
                  <a:t>Grant </a:t>
                </a:r>
                <a:r>
                  <a:rPr sz="1600" spc="-10">
                    <a:solidFill>
                      <a:srgbClr val="FFFFFF"/>
                    </a:solidFill>
                    <a:latin typeface="Calibri"/>
                    <a:cs typeface="Calibri"/>
                  </a:rPr>
                  <a:t> </a:t>
                </a:r>
                <a:r>
                  <a:rPr sz="1600">
                    <a:solidFill>
                      <a:srgbClr val="FFFFFF"/>
                    </a:solidFill>
                    <a:latin typeface="Calibri"/>
                    <a:cs typeface="Calibri"/>
                  </a:rPr>
                  <a:t>So</a:t>
                </a:r>
                <a:r>
                  <a:rPr sz="1600" spc="-5">
                    <a:solidFill>
                      <a:srgbClr val="FFFFFF"/>
                    </a:solidFill>
                    <a:latin typeface="Calibri"/>
                    <a:cs typeface="Calibri"/>
                  </a:rPr>
                  <a:t>lici</a:t>
                </a:r>
                <a:r>
                  <a:rPr sz="1600" spc="-25">
                    <a:solidFill>
                      <a:srgbClr val="FFFFFF"/>
                    </a:solidFill>
                    <a:latin typeface="Calibri"/>
                    <a:cs typeface="Calibri"/>
                  </a:rPr>
                  <a:t>t</a:t>
                </a:r>
                <a:r>
                  <a:rPr sz="1600" spc="-20">
                    <a:solidFill>
                      <a:srgbClr val="FFFFFF"/>
                    </a:solidFill>
                    <a:latin typeface="Calibri"/>
                    <a:cs typeface="Calibri"/>
                  </a:rPr>
                  <a:t>a</a:t>
                </a:r>
                <a:r>
                  <a:rPr sz="1600" spc="-5">
                    <a:solidFill>
                      <a:srgbClr val="FFFFFF"/>
                    </a:solidFill>
                    <a:latin typeface="Calibri"/>
                    <a:cs typeface="Calibri"/>
                  </a:rPr>
                  <a:t>t</a:t>
                </a:r>
                <a:r>
                  <a:rPr lang="en-US" sz="1600" spc="-5">
                    <a:solidFill>
                      <a:srgbClr val="FFFFFF"/>
                    </a:solidFill>
                    <a:latin typeface="Calibri"/>
                    <a:cs typeface="Calibri"/>
                  </a:rPr>
                  <a:t>io</a:t>
                </a:r>
                <a:r>
                  <a:rPr sz="1600">
                    <a:solidFill>
                      <a:srgbClr val="FFFFFF"/>
                    </a:solidFill>
                    <a:latin typeface="Calibri"/>
                    <a:cs typeface="Calibri"/>
                  </a:rPr>
                  <a:t>n  </a:t>
                </a:r>
                <a:r>
                  <a:rPr sz="1600" spc="-10">
                    <a:solidFill>
                      <a:srgbClr val="FFFFFF"/>
                    </a:solidFill>
                    <a:latin typeface="Calibri"/>
                    <a:cs typeface="Calibri"/>
                  </a:rPr>
                  <a:t>Period</a:t>
                </a:r>
                <a:endParaRPr sz="1600">
                  <a:latin typeface="Calibri"/>
                  <a:cs typeface="Calibri"/>
                </a:endParaRPr>
              </a:p>
            </p:txBody>
          </p:sp>
          <p:sp>
            <p:nvSpPr>
              <p:cNvPr id="47" name="object 47"/>
              <p:cNvSpPr txBox="1"/>
              <p:nvPr/>
            </p:nvSpPr>
            <p:spPr>
              <a:xfrm>
                <a:off x="4882318" y="3543765"/>
                <a:ext cx="2022400" cy="298799"/>
              </a:xfrm>
              <a:prstGeom prst="rect">
                <a:avLst/>
              </a:prstGeom>
            </p:spPr>
            <p:txBody>
              <a:bodyPr vert="horz" wrap="square" lIns="0" tIns="12700" rIns="0" bIns="0" rtlCol="0">
                <a:spAutoFit/>
              </a:bodyPr>
              <a:lstStyle/>
              <a:p>
                <a:pPr marL="12700">
                  <a:lnSpc>
                    <a:spcPct val="100000"/>
                  </a:lnSpc>
                  <a:spcBef>
                    <a:spcPts val="100"/>
                  </a:spcBef>
                </a:pPr>
                <a:r>
                  <a:rPr sz="1600" spc="-5">
                    <a:solidFill>
                      <a:srgbClr val="6F6F6F"/>
                    </a:solidFill>
                    <a:latin typeface="Calibri"/>
                    <a:cs typeface="Calibri"/>
                  </a:rPr>
                  <a:t>varies</a:t>
                </a:r>
                <a:r>
                  <a:rPr sz="1600" spc="-50">
                    <a:solidFill>
                      <a:srgbClr val="6F6F6F"/>
                    </a:solidFill>
                    <a:latin typeface="Calibri"/>
                    <a:cs typeface="Calibri"/>
                  </a:rPr>
                  <a:t> </a:t>
                </a:r>
                <a:r>
                  <a:rPr sz="1600" spc="-5">
                    <a:solidFill>
                      <a:srgbClr val="6F6F6F"/>
                    </a:solidFill>
                    <a:latin typeface="Calibri"/>
                    <a:cs typeface="Calibri"/>
                  </a:rPr>
                  <a:t>by</a:t>
                </a:r>
                <a:r>
                  <a:rPr sz="1600" spc="-35">
                    <a:solidFill>
                      <a:srgbClr val="6F6F6F"/>
                    </a:solidFill>
                    <a:latin typeface="Calibri"/>
                    <a:cs typeface="Calibri"/>
                  </a:rPr>
                  <a:t> </a:t>
                </a:r>
                <a:r>
                  <a:rPr sz="1600" spc="-15">
                    <a:solidFill>
                      <a:srgbClr val="6F6F6F"/>
                    </a:solidFill>
                    <a:latin typeface="Calibri"/>
                    <a:cs typeface="Calibri"/>
                  </a:rPr>
                  <a:t>award</a:t>
                </a:r>
                <a:endParaRPr sz="1600">
                  <a:latin typeface="Calibri"/>
                  <a:cs typeface="Calibri"/>
                </a:endParaRPr>
              </a:p>
            </p:txBody>
          </p:sp>
          <p:sp>
            <p:nvSpPr>
              <p:cNvPr id="48" name="object 48"/>
              <p:cNvSpPr txBox="1"/>
              <p:nvPr/>
            </p:nvSpPr>
            <p:spPr>
              <a:xfrm>
                <a:off x="9106912" y="3502143"/>
                <a:ext cx="1154730" cy="298799"/>
              </a:xfrm>
              <a:prstGeom prst="rect">
                <a:avLst/>
              </a:prstGeom>
            </p:spPr>
            <p:txBody>
              <a:bodyPr vert="horz" wrap="square" lIns="0" tIns="12700" rIns="0" bIns="0" rtlCol="0">
                <a:spAutoFit/>
              </a:bodyPr>
              <a:lstStyle/>
              <a:p>
                <a:pPr marL="12700" algn="ctr">
                  <a:lnSpc>
                    <a:spcPct val="100000"/>
                  </a:lnSpc>
                  <a:spcBef>
                    <a:spcPts val="100"/>
                  </a:spcBef>
                </a:pPr>
                <a:r>
                  <a:rPr sz="1600" spc="-5">
                    <a:solidFill>
                      <a:srgbClr val="6F6F6F"/>
                    </a:solidFill>
                    <a:latin typeface="Calibri"/>
                    <a:cs typeface="Calibri"/>
                  </a:rPr>
                  <a:t>o</a:t>
                </a:r>
                <a:r>
                  <a:rPr sz="1600">
                    <a:solidFill>
                      <a:srgbClr val="6F6F6F"/>
                    </a:solidFill>
                    <a:latin typeface="Calibri"/>
                    <a:cs typeface="Calibri"/>
                  </a:rPr>
                  <a:t>n</a:t>
                </a:r>
                <a:r>
                  <a:rPr sz="1600" spc="-15">
                    <a:solidFill>
                      <a:srgbClr val="6F6F6F"/>
                    </a:solidFill>
                    <a:latin typeface="Calibri"/>
                    <a:cs typeface="Calibri"/>
                  </a:rPr>
                  <a:t>g</a:t>
                </a:r>
                <a:r>
                  <a:rPr sz="1600" spc="-5">
                    <a:solidFill>
                      <a:srgbClr val="6F6F6F"/>
                    </a:solidFill>
                    <a:latin typeface="Calibri"/>
                    <a:cs typeface="Calibri"/>
                  </a:rPr>
                  <a:t>o</a:t>
                </a:r>
                <a:r>
                  <a:rPr sz="1600">
                    <a:solidFill>
                      <a:srgbClr val="6F6F6F"/>
                    </a:solidFill>
                    <a:latin typeface="Calibri"/>
                    <a:cs typeface="Calibri"/>
                  </a:rPr>
                  <a:t>ing</a:t>
                </a:r>
                <a:endParaRPr sz="1800">
                  <a:latin typeface="Calibri"/>
                  <a:cs typeface="Calibri"/>
                </a:endParaRPr>
              </a:p>
            </p:txBody>
          </p:sp>
        </p:grpSp>
      </p:grpSp>
      <p:grpSp>
        <p:nvGrpSpPr>
          <p:cNvPr id="97" name="Group 96">
            <a:extLst>
              <a:ext uri="{FF2B5EF4-FFF2-40B4-BE49-F238E27FC236}">
                <a16:creationId xmlns:a16="http://schemas.microsoft.com/office/drawing/2014/main" id="{21374787-9F8A-ADEF-9B96-0B9A63A803AB}"/>
              </a:ext>
            </a:extLst>
          </p:cNvPr>
          <p:cNvGrpSpPr/>
          <p:nvPr/>
        </p:nvGrpSpPr>
        <p:grpSpPr>
          <a:xfrm>
            <a:off x="6408898" y="930823"/>
            <a:ext cx="5143577" cy="4544744"/>
            <a:chOff x="6012018" y="1397438"/>
            <a:chExt cx="5284015" cy="4658763"/>
          </a:xfrm>
        </p:grpSpPr>
        <p:grpSp>
          <p:nvGrpSpPr>
            <p:cNvPr id="41" name="Group 40">
              <a:extLst>
                <a:ext uri="{FF2B5EF4-FFF2-40B4-BE49-F238E27FC236}">
                  <a16:creationId xmlns:a16="http://schemas.microsoft.com/office/drawing/2014/main" id="{BBE46D5F-1612-4378-9EC1-0007523D7391}"/>
                </a:ext>
              </a:extLst>
            </p:cNvPr>
            <p:cNvGrpSpPr/>
            <p:nvPr/>
          </p:nvGrpSpPr>
          <p:grpSpPr>
            <a:xfrm>
              <a:off x="6045424" y="1397438"/>
              <a:ext cx="5208894" cy="4658763"/>
              <a:chOff x="4933441" y="1080582"/>
              <a:chExt cx="5558282" cy="5147985"/>
            </a:xfrm>
          </p:grpSpPr>
          <p:sp>
            <p:nvSpPr>
              <p:cNvPr id="42" name="object 45">
                <a:extLst>
                  <a:ext uri="{FF2B5EF4-FFF2-40B4-BE49-F238E27FC236}">
                    <a16:creationId xmlns:a16="http://schemas.microsoft.com/office/drawing/2014/main" id="{6FF70D65-2985-EC68-397E-8DDF85EB0F2B}"/>
                  </a:ext>
                </a:extLst>
              </p:cNvPr>
              <p:cNvSpPr txBox="1"/>
              <p:nvPr/>
            </p:nvSpPr>
            <p:spPr>
              <a:xfrm>
                <a:off x="8513699" y="5928847"/>
                <a:ext cx="1028065" cy="299720"/>
              </a:xfrm>
              <a:prstGeom prst="rect">
                <a:avLst/>
              </a:prstGeom>
            </p:spPr>
            <p:txBody>
              <a:bodyPr vert="horz" wrap="square" lIns="0" tIns="12700" rIns="0" bIns="0" rtlCol="0">
                <a:spAutoFit/>
              </a:bodyPr>
              <a:lstStyle/>
              <a:p>
                <a:pPr marL="12700">
                  <a:lnSpc>
                    <a:spcPct val="100000"/>
                  </a:lnSpc>
                  <a:spcBef>
                    <a:spcPts val="100"/>
                  </a:spcBef>
                </a:pPr>
                <a:endParaRPr sz="1800">
                  <a:latin typeface="Calibri"/>
                  <a:cs typeface="Calibri"/>
                </a:endParaRPr>
              </a:p>
            </p:txBody>
          </p:sp>
          <p:sp>
            <p:nvSpPr>
              <p:cNvPr id="43" name="object 46">
                <a:extLst>
                  <a:ext uri="{FF2B5EF4-FFF2-40B4-BE49-F238E27FC236}">
                    <a16:creationId xmlns:a16="http://schemas.microsoft.com/office/drawing/2014/main" id="{20F64EBA-134A-E874-8075-75FDC296333E}"/>
                  </a:ext>
                </a:extLst>
              </p:cNvPr>
              <p:cNvSpPr txBox="1"/>
              <p:nvPr/>
            </p:nvSpPr>
            <p:spPr>
              <a:xfrm>
                <a:off x="6042894" y="5915272"/>
                <a:ext cx="1087755" cy="299720"/>
              </a:xfrm>
              <a:prstGeom prst="rect">
                <a:avLst/>
              </a:prstGeom>
            </p:spPr>
            <p:txBody>
              <a:bodyPr vert="horz" wrap="square" lIns="0" tIns="12700" rIns="0" bIns="0" rtlCol="0">
                <a:spAutoFit/>
              </a:bodyPr>
              <a:lstStyle/>
              <a:p>
                <a:pPr marL="12700">
                  <a:lnSpc>
                    <a:spcPct val="100000"/>
                  </a:lnSpc>
                  <a:spcBef>
                    <a:spcPts val="100"/>
                  </a:spcBef>
                </a:pPr>
                <a:endParaRPr sz="1800">
                  <a:latin typeface="Calibri"/>
                  <a:cs typeface="Calibri"/>
                </a:endParaRPr>
              </a:p>
            </p:txBody>
          </p:sp>
          <p:grpSp>
            <p:nvGrpSpPr>
              <p:cNvPr id="44" name="Group 43">
                <a:extLst>
                  <a:ext uri="{FF2B5EF4-FFF2-40B4-BE49-F238E27FC236}">
                    <a16:creationId xmlns:a16="http://schemas.microsoft.com/office/drawing/2014/main" id="{D19C4172-BD3D-E50E-3A4F-1EF38730AC02}"/>
                  </a:ext>
                </a:extLst>
              </p:cNvPr>
              <p:cNvGrpSpPr/>
              <p:nvPr/>
            </p:nvGrpSpPr>
            <p:grpSpPr>
              <a:xfrm>
                <a:off x="4933441" y="1080582"/>
                <a:ext cx="5558282" cy="4730260"/>
                <a:chOff x="4933441" y="1080582"/>
                <a:chExt cx="5558282" cy="4730260"/>
              </a:xfrm>
            </p:grpSpPr>
            <p:grpSp>
              <p:nvGrpSpPr>
                <p:cNvPr id="52" name="object 2">
                  <a:extLst>
                    <a:ext uri="{FF2B5EF4-FFF2-40B4-BE49-F238E27FC236}">
                      <a16:creationId xmlns:a16="http://schemas.microsoft.com/office/drawing/2014/main" id="{19CA048E-2A82-4DFD-4B05-583FB3447AB8}"/>
                    </a:ext>
                  </a:extLst>
                </p:cNvPr>
                <p:cNvGrpSpPr/>
                <p:nvPr/>
              </p:nvGrpSpPr>
              <p:grpSpPr>
                <a:xfrm>
                  <a:off x="8727082" y="1866021"/>
                  <a:ext cx="547973" cy="443366"/>
                  <a:chOff x="7072907" y="2159708"/>
                  <a:chExt cx="547973" cy="443366"/>
                </a:xfrm>
              </p:grpSpPr>
              <p:sp>
                <p:nvSpPr>
                  <p:cNvPr id="90" name="object 3">
                    <a:extLst>
                      <a:ext uri="{FF2B5EF4-FFF2-40B4-BE49-F238E27FC236}">
                        <a16:creationId xmlns:a16="http://schemas.microsoft.com/office/drawing/2014/main" id="{0E4A89B1-4E01-68F2-A4A2-F9348419A683}"/>
                      </a:ext>
                    </a:extLst>
                  </p:cNvPr>
                  <p:cNvSpPr/>
                  <p:nvPr/>
                </p:nvSpPr>
                <p:spPr>
                  <a:xfrm>
                    <a:off x="7072907" y="2159708"/>
                    <a:ext cx="547370" cy="443230"/>
                  </a:xfrm>
                  <a:custGeom>
                    <a:avLst/>
                    <a:gdLst/>
                    <a:ahLst/>
                    <a:cxnLst/>
                    <a:rect l="l" t="t" r="r" b="b"/>
                    <a:pathLst>
                      <a:path w="547370" h="443230">
                        <a:moveTo>
                          <a:pt x="0" y="0"/>
                        </a:moveTo>
                        <a:lnTo>
                          <a:pt x="43881" y="25252"/>
                        </a:lnTo>
                        <a:lnTo>
                          <a:pt x="87095" y="51540"/>
                        </a:lnTo>
                        <a:lnTo>
                          <a:pt x="129624" y="78850"/>
                        </a:lnTo>
                        <a:lnTo>
                          <a:pt x="171450" y="107167"/>
                        </a:lnTo>
                        <a:lnTo>
                          <a:pt x="212557" y="136478"/>
                        </a:lnTo>
                        <a:lnTo>
                          <a:pt x="252927" y="166768"/>
                        </a:lnTo>
                        <a:lnTo>
                          <a:pt x="292542" y="198023"/>
                        </a:lnTo>
                        <a:lnTo>
                          <a:pt x="331387" y="230228"/>
                        </a:lnTo>
                        <a:lnTo>
                          <a:pt x="369442" y="263370"/>
                        </a:lnTo>
                        <a:lnTo>
                          <a:pt x="406691" y="297435"/>
                        </a:lnTo>
                        <a:lnTo>
                          <a:pt x="443117" y="332407"/>
                        </a:lnTo>
                        <a:lnTo>
                          <a:pt x="478702" y="368274"/>
                        </a:lnTo>
                        <a:lnTo>
                          <a:pt x="513429" y="405021"/>
                        </a:lnTo>
                        <a:lnTo>
                          <a:pt x="547281" y="442633"/>
                        </a:lnTo>
                      </a:path>
                    </a:pathLst>
                  </a:custGeom>
                  <a:ln w="25400">
                    <a:solidFill>
                      <a:srgbClr val="454545"/>
                    </a:solidFill>
                  </a:ln>
                </p:spPr>
                <p:txBody>
                  <a:bodyPr wrap="square" lIns="0" tIns="0" rIns="0" bIns="0" rtlCol="0"/>
                  <a:lstStyle/>
                  <a:p>
                    <a:endParaRPr/>
                  </a:p>
                </p:txBody>
              </p:sp>
              <p:sp>
                <p:nvSpPr>
                  <p:cNvPr id="91" name="object 4">
                    <a:extLst>
                      <a:ext uri="{FF2B5EF4-FFF2-40B4-BE49-F238E27FC236}">
                        <a16:creationId xmlns:a16="http://schemas.microsoft.com/office/drawing/2014/main" id="{5098BBC0-A56B-7962-95B4-9A748EB59088}"/>
                      </a:ext>
                    </a:extLst>
                  </p:cNvPr>
                  <p:cNvSpPr/>
                  <p:nvPr/>
                </p:nvSpPr>
                <p:spPr>
                  <a:xfrm>
                    <a:off x="7537060" y="2516079"/>
                    <a:ext cx="83820" cy="86995"/>
                  </a:xfrm>
                  <a:custGeom>
                    <a:avLst/>
                    <a:gdLst/>
                    <a:ahLst/>
                    <a:cxnLst/>
                    <a:rect l="l" t="t" r="r" b="b"/>
                    <a:pathLst>
                      <a:path w="83820" h="86994">
                        <a:moveTo>
                          <a:pt x="67157" y="0"/>
                        </a:moveTo>
                        <a:lnTo>
                          <a:pt x="83502" y="86690"/>
                        </a:lnTo>
                        <a:lnTo>
                          <a:pt x="0" y="58242"/>
                        </a:lnTo>
                      </a:path>
                    </a:pathLst>
                  </a:custGeom>
                  <a:ln w="25400">
                    <a:solidFill>
                      <a:srgbClr val="454545"/>
                    </a:solidFill>
                  </a:ln>
                </p:spPr>
                <p:txBody>
                  <a:bodyPr wrap="square" lIns="0" tIns="0" rIns="0" bIns="0" rtlCol="0"/>
                  <a:lstStyle/>
                  <a:p>
                    <a:endParaRPr/>
                  </a:p>
                </p:txBody>
              </p:sp>
            </p:grpSp>
            <p:grpSp>
              <p:nvGrpSpPr>
                <p:cNvPr id="53" name="object 5">
                  <a:extLst>
                    <a:ext uri="{FF2B5EF4-FFF2-40B4-BE49-F238E27FC236}">
                      <a16:creationId xmlns:a16="http://schemas.microsoft.com/office/drawing/2014/main" id="{C4303E8F-4162-705D-10C3-00F0A306C3DD}"/>
                    </a:ext>
                  </a:extLst>
                </p:cNvPr>
                <p:cNvGrpSpPr/>
                <p:nvPr/>
              </p:nvGrpSpPr>
              <p:grpSpPr>
                <a:xfrm>
                  <a:off x="9575724" y="3824682"/>
                  <a:ext cx="210789" cy="765984"/>
                  <a:chOff x="7921549" y="4118369"/>
                  <a:chExt cx="210789" cy="765984"/>
                </a:xfrm>
              </p:grpSpPr>
              <p:sp>
                <p:nvSpPr>
                  <p:cNvPr id="88" name="object 6">
                    <a:extLst>
                      <a:ext uri="{FF2B5EF4-FFF2-40B4-BE49-F238E27FC236}">
                        <a16:creationId xmlns:a16="http://schemas.microsoft.com/office/drawing/2014/main" id="{A85E5A55-E89D-DEC5-3BE4-A56A452CC4BB}"/>
                      </a:ext>
                    </a:extLst>
                  </p:cNvPr>
                  <p:cNvSpPr/>
                  <p:nvPr/>
                </p:nvSpPr>
                <p:spPr>
                  <a:xfrm>
                    <a:off x="7927868" y="4118369"/>
                    <a:ext cx="204470" cy="765810"/>
                  </a:xfrm>
                  <a:custGeom>
                    <a:avLst/>
                    <a:gdLst/>
                    <a:ahLst/>
                    <a:cxnLst/>
                    <a:rect l="l" t="t" r="r" b="b"/>
                    <a:pathLst>
                      <a:path w="204470" h="765810">
                        <a:moveTo>
                          <a:pt x="204330" y="0"/>
                        </a:moveTo>
                        <a:lnTo>
                          <a:pt x="200276" y="49785"/>
                        </a:lnTo>
                        <a:lnTo>
                          <a:pt x="195033" y="99408"/>
                        </a:lnTo>
                        <a:lnTo>
                          <a:pt x="188607" y="148845"/>
                        </a:lnTo>
                        <a:lnTo>
                          <a:pt x="181004" y="198078"/>
                        </a:lnTo>
                        <a:lnTo>
                          <a:pt x="172229" y="247084"/>
                        </a:lnTo>
                        <a:lnTo>
                          <a:pt x="162288" y="295844"/>
                        </a:lnTo>
                        <a:lnTo>
                          <a:pt x="151187" y="344337"/>
                        </a:lnTo>
                        <a:lnTo>
                          <a:pt x="138931" y="392542"/>
                        </a:lnTo>
                        <a:lnTo>
                          <a:pt x="125526" y="440439"/>
                        </a:lnTo>
                        <a:lnTo>
                          <a:pt x="110978" y="488006"/>
                        </a:lnTo>
                        <a:lnTo>
                          <a:pt x="95292" y="535224"/>
                        </a:lnTo>
                        <a:lnTo>
                          <a:pt x="78475" y="582070"/>
                        </a:lnTo>
                        <a:lnTo>
                          <a:pt x="60531" y="628526"/>
                        </a:lnTo>
                        <a:lnTo>
                          <a:pt x="41467" y="674570"/>
                        </a:lnTo>
                        <a:lnTo>
                          <a:pt x="21288" y="720181"/>
                        </a:lnTo>
                        <a:lnTo>
                          <a:pt x="0" y="765340"/>
                        </a:lnTo>
                      </a:path>
                    </a:pathLst>
                  </a:custGeom>
                  <a:ln w="25400">
                    <a:solidFill>
                      <a:srgbClr val="454545"/>
                    </a:solidFill>
                  </a:ln>
                </p:spPr>
                <p:txBody>
                  <a:bodyPr wrap="square" lIns="0" tIns="0" rIns="0" bIns="0" rtlCol="0"/>
                  <a:lstStyle/>
                  <a:p>
                    <a:endParaRPr/>
                  </a:p>
                </p:txBody>
              </p:sp>
              <p:sp>
                <p:nvSpPr>
                  <p:cNvPr id="89" name="object 7">
                    <a:extLst>
                      <a:ext uri="{FF2B5EF4-FFF2-40B4-BE49-F238E27FC236}">
                        <a16:creationId xmlns:a16="http://schemas.microsoft.com/office/drawing/2014/main" id="{EDC8C726-C2CC-9964-520A-EA126AC2CE82}"/>
                      </a:ext>
                    </a:extLst>
                  </p:cNvPr>
                  <p:cNvSpPr/>
                  <p:nvPr/>
                </p:nvSpPr>
                <p:spPr>
                  <a:xfrm>
                    <a:off x="7921549" y="4796088"/>
                    <a:ext cx="80010" cy="88265"/>
                  </a:xfrm>
                  <a:custGeom>
                    <a:avLst/>
                    <a:gdLst/>
                    <a:ahLst/>
                    <a:cxnLst/>
                    <a:rect l="l" t="t" r="r" b="b"/>
                    <a:pathLst>
                      <a:path w="80009" h="88264">
                        <a:moveTo>
                          <a:pt x="79717" y="39357"/>
                        </a:moveTo>
                        <a:lnTo>
                          <a:pt x="6121" y="87998"/>
                        </a:lnTo>
                        <a:lnTo>
                          <a:pt x="0" y="0"/>
                        </a:lnTo>
                      </a:path>
                    </a:pathLst>
                  </a:custGeom>
                  <a:ln w="25400">
                    <a:solidFill>
                      <a:srgbClr val="454545"/>
                    </a:solidFill>
                  </a:ln>
                </p:spPr>
                <p:txBody>
                  <a:bodyPr wrap="square" lIns="0" tIns="0" rIns="0" bIns="0" rtlCol="0"/>
                  <a:lstStyle/>
                  <a:p>
                    <a:endParaRPr/>
                  </a:p>
                </p:txBody>
              </p:sp>
            </p:grpSp>
            <p:grpSp>
              <p:nvGrpSpPr>
                <p:cNvPr id="54" name="object 8">
                  <a:extLst>
                    <a:ext uri="{FF2B5EF4-FFF2-40B4-BE49-F238E27FC236}">
                      <a16:creationId xmlns:a16="http://schemas.microsoft.com/office/drawing/2014/main" id="{A161D918-7B11-271B-CD42-8AF051A7EEE0}"/>
                    </a:ext>
                  </a:extLst>
                </p:cNvPr>
                <p:cNvGrpSpPr/>
                <p:nvPr/>
              </p:nvGrpSpPr>
              <p:grpSpPr>
                <a:xfrm>
                  <a:off x="7481662" y="5712132"/>
                  <a:ext cx="485609" cy="88900"/>
                  <a:chOff x="5827487" y="6005819"/>
                  <a:chExt cx="485609" cy="88900"/>
                </a:xfrm>
              </p:grpSpPr>
              <p:sp>
                <p:nvSpPr>
                  <p:cNvPr id="86" name="object 9">
                    <a:extLst>
                      <a:ext uri="{FF2B5EF4-FFF2-40B4-BE49-F238E27FC236}">
                        <a16:creationId xmlns:a16="http://schemas.microsoft.com/office/drawing/2014/main" id="{12AD3A3C-63AD-B4D4-3743-FF7F4DC56C19}"/>
                      </a:ext>
                    </a:extLst>
                  </p:cNvPr>
                  <p:cNvSpPr/>
                  <p:nvPr/>
                </p:nvSpPr>
                <p:spPr>
                  <a:xfrm>
                    <a:off x="5827956" y="6038146"/>
                    <a:ext cx="485140" cy="15875"/>
                  </a:xfrm>
                  <a:custGeom>
                    <a:avLst/>
                    <a:gdLst/>
                    <a:ahLst/>
                    <a:cxnLst/>
                    <a:rect l="l" t="t" r="r" b="b"/>
                    <a:pathLst>
                      <a:path w="485139" h="15875">
                        <a:moveTo>
                          <a:pt x="485114" y="0"/>
                        </a:moveTo>
                        <a:lnTo>
                          <a:pt x="436746" y="5409"/>
                        </a:lnTo>
                        <a:lnTo>
                          <a:pt x="388294" y="9683"/>
                        </a:lnTo>
                        <a:lnTo>
                          <a:pt x="339775" y="12821"/>
                        </a:lnTo>
                        <a:lnTo>
                          <a:pt x="291212" y="14823"/>
                        </a:lnTo>
                        <a:lnTo>
                          <a:pt x="242623" y="15689"/>
                        </a:lnTo>
                        <a:lnTo>
                          <a:pt x="194029" y="15419"/>
                        </a:lnTo>
                        <a:lnTo>
                          <a:pt x="145450" y="14014"/>
                        </a:lnTo>
                        <a:lnTo>
                          <a:pt x="96905" y="11473"/>
                        </a:lnTo>
                        <a:lnTo>
                          <a:pt x="48415" y="7796"/>
                        </a:lnTo>
                        <a:lnTo>
                          <a:pt x="0" y="2984"/>
                        </a:lnTo>
                      </a:path>
                    </a:pathLst>
                  </a:custGeom>
                  <a:ln w="25400">
                    <a:solidFill>
                      <a:srgbClr val="454545"/>
                    </a:solidFill>
                  </a:ln>
                </p:spPr>
                <p:txBody>
                  <a:bodyPr wrap="square" lIns="0" tIns="0" rIns="0" bIns="0" rtlCol="0"/>
                  <a:lstStyle/>
                  <a:p>
                    <a:endParaRPr/>
                  </a:p>
                </p:txBody>
              </p:sp>
              <p:sp>
                <p:nvSpPr>
                  <p:cNvPr id="87" name="object 10">
                    <a:extLst>
                      <a:ext uri="{FF2B5EF4-FFF2-40B4-BE49-F238E27FC236}">
                        <a16:creationId xmlns:a16="http://schemas.microsoft.com/office/drawing/2014/main" id="{866D2B6C-4209-A359-7D28-0C802D0B6FA1}"/>
                      </a:ext>
                    </a:extLst>
                  </p:cNvPr>
                  <p:cNvSpPr/>
                  <p:nvPr/>
                </p:nvSpPr>
                <p:spPr>
                  <a:xfrm>
                    <a:off x="5827487" y="6005819"/>
                    <a:ext cx="81280" cy="88900"/>
                  </a:xfrm>
                  <a:custGeom>
                    <a:avLst/>
                    <a:gdLst/>
                    <a:ahLst/>
                    <a:cxnLst/>
                    <a:rect l="l" t="t" r="r" b="b"/>
                    <a:pathLst>
                      <a:path w="81279" h="88900">
                        <a:moveTo>
                          <a:pt x="70497" y="88290"/>
                        </a:moveTo>
                        <a:lnTo>
                          <a:pt x="0" y="35255"/>
                        </a:lnTo>
                        <a:lnTo>
                          <a:pt x="80860" y="0"/>
                        </a:lnTo>
                      </a:path>
                    </a:pathLst>
                  </a:custGeom>
                  <a:ln w="25400">
                    <a:solidFill>
                      <a:srgbClr val="454545"/>
                    </a:solidFill>
                  </a:ln>
                </p:spPr>
                <p:txBody>
                  <a:bodyPr wrap="square" lIns="0" tIns="0" rIns="0" bIns="0" rtlCol="0"/>
                  <a:lstStyle/>
                  <a:p>
                    <a:endParaRPr/>
                  </a:p>
                </p:txBody>
              </p:sp>
            </p:grpSp>
            <p:grpSp>
              <p:nvGrpSpPr>
                <p:cNvPr id="55" name="object 11">
                  <a:extLst>
                    <a:ext uri="{FF2B5EF4-FFF2-40B4-BE49-F238E27FC236}">
                      <a16:creationId xmlns:a16="http://schemas.microsoft.com/office/drawing/2014/main" id="{5023E3CE-2592-3E55-0605-26F352409729}"/>
                    </a:ext>
                  </a:extLst>
                </p:cNvPr>
                <p:cNvGrpSpPr/>
                <p:nvPr/>
              </p:nvGrpSpPr>
              <p:grpSpPr>
                <a:xfrm>
                  <a:off x="5600875" y="3849753"/>
                  <a:ext cx="252608" cy="763707"/>
                  <a:chOff x="3946700" y="4143440"/>
                  <a:chExt cx="252608" cy="763707"/>
                </a:xfrm>
              </p:grpSpPr>
              <p:sp>
                <p:nvSpPr>
                  <p:cNvPr id="84" name="object 12">
                    <a:extLst>
                      <a:ext uri="{FF2B5EF4-FFF2-40B4-BE49-F238E27FC236}">
                        <a16:creationId xmlns:a16="http://schemas.microsoft.com/office/drawing/2014/main" id="{6D1E6329-5001-3DBB-60A6-5D937534363C}"/>
                      </a:ext>
                    </a:extLst>
                  </p:cNvPr>
                  <p:cNvSpPr/>
                  <p:nvPr/>
                </p:nvSpPr>
                <p:spPr>
                  <a:xfrm>
                    <a:off x="3985313" y="4143877"/>
                    <a:ext cx="213995" cy="763270"/>
                  </a:xfrm>
                  <a:custGeom>
                    <a:avLst/>
                    <a:gdLst/>
                    <a:ahLst/>
                    <a:cxnLst/>
                    <a:rect l="l" t="t" r="r" b="b"/>
                    <a:pathLst>
                      <a:path w="213995" h="763270">
                        <a:moveTo>
                          <a:pt x="213728" y="762762"/>
                        </a:moveTo>
                        <a:lnTo>
                          <a:pt x="191874" y="717845"/>
                        </a:lnTo>
                        <a:lnTo>
                          <a:pt x="171126" y="672465"/>
                        </a:lnTo>
                        <a:lnTo>
                          <a:pt x="151491" y="626642"/>
                        </a:lnTo>
                        <a:lnTo>
                          <a:pt x="132973" y="580395"/>
                        </a:lnTo>
                        <a:lnTo>
                          <a:pt x="115579" y="533747"/>
                        </a:lnTo>
                        <a:lnTo>
                          <a:pt x="99314" y="486717"/>
                        </a:lnTo>
                        <a:lnTo>
                          <a:pt x="84183" y="439326"/>
                        </a:lnTo>
                        <a:lnTo>
                          <a:pt x="70192" y="391596"/>
                        </a:lnTo>
                        <a:lnTo>
                          <a:pt x="57348" y="343546"/>
                        </a:lnTo>
                        <a:lnTo>
                          <a:pt x="45655" y="295198"/>
                        </a:lnTo>
                        <a:lnTo>
                          <a:pt x="35120" y="246572"/>
                        </a:lnTo>
                        <a:lnTo>
                          <a:pt x="25747" y="197689"/>
                        </a:lnTo>
                        <a:lnTo>
                          <a:pt x="17543" y="148570"/>
                        </a:lnTo>
                        <a:lnTo>
                          <a:pt x="10514" y="99234"/>
                        </a:lnTo>
                        <a:lnTo>
                          <a:pt x="4664" y="49704"/>
                        </a:lnTo>
                        <a:lnTo>
                          <a:pt x="0" y="0"/>
                        </a:lnTo>
                      </a:path>
                    </a:pathLst>
                  </a:custGeom>
                  <a:ln w="25400">
                    <a:solidFill>
                      <a:srgbClr val="454545"/>
                    </a:solidFill>
                  </a:ln>
                </p:spPr>
                <p:txBody>
                  <a:bodyPr wrap="square" lIns="0" tIns="0" rIns="0" bIns="0" rtlCol="0"/>
                  <a:lstStyle/>
                  <a:p>
                    <a:endParaRPr/>
                  </a:p>
                </p:txBody>
              </p:sp>
              <p:sp>
                <p:nvSpPr>
                  <p:cNvPr id="85" name="object 13">
                    <a:extLst>
                      <a:ext uri="{FF2B5EF4-FFF2-40B4-BE49-F238E27FC236}">
                        <a16:creationId xmlns:a16="http://schemas.microsoft.com/office/drawing/2014/main" id="{415DAAD9-86CE-DBDD-6156-6340D91B31EB}"/>
                      </a:ext>
                    </a:extLst>
                  </p:cNvPr>
                  <p:cNvSpPr/>
                  <p:nvPr/>
                </p:nvSpPr>
                <p:spPr>
                  <a:xfrm>
                    <a:off x="3946700" y="4143440"/>
                    <a:ext cx="88900" cy="79375"/>
                  </a:xfrm>
                  <a:custGeom>
                    <a:avLst/>
                    <a:gdLst/>
                    <a:ahLst/>
                    <a:cxnLst/>
                    <a:rect l="l" t="t" r="r" b="b"/>
                    <a:pathLst>
                      <a:path w="88900" h="79375">
                        <a:moveTo>
                          <a:pt x="0" y="79336"/>
                        </a:moveTo>
                        <a:lnTo>
                          <a:pt x="38582" y="0"/>
                        </a:lnTo>
                        <a:lnTo>
                          <a:pt x="88646" y="72631"/>
                        </a:lnTo>
                      </a:path>
                    </a:pathLst>
                  </a:custGeom>
                  <a:ln w="25400">
                    <a:solidFill>
                      <a:srgbClr val="454545"/>
                    </a:solidFill>
                  </a:ln>
                </p:spPr>
                <p:txBody>
                  <a:bodyPr wrap="square" lIns="0" tIns="0" rIns="0" bIns="0" rtlCol="0"/>
                  <a:lstStyle/>
                  <a:p>
                    <a:endParaRPr/>
                  </a:p>
                </p:txBody>
              </p:sp>
            </p:grpSp>
            <p:sp>
              <p:nvSpPr>
                <p:cNvPr id="82" name="object 15">
                  <a:extLst>
                    <a:ext uri="{FF2B5EF4-FFF2-40B4-BE49-F238E27FC236}">
                      <a16:creationId xmlns:a16="http://schemas.microsoft.com/office/drawing/2014/main" id="{B8F58069-9723-A4A2-6FC3-02E3EDD9FF3A}"/>
                    </a:ext>
                  </a:extLst>
                </p:cNvPr>
                <p:cNvSpPr/>
                <p:nvPr/>
              </p:nvSpPr>
              <p:spPr>
                <a:xfrm>
                  <a:off x="8143277" y="4697312"/>
                  <a:ext cx="1602106" cy="1041399"/>
                </a:xfrm>
                <a:custGeom>
                  <a:avLst/>
                  <a:gdLst/>
                  <a:ahLst/>
                  <a:cxnLst/>
                  <a:rect l="l" t="t" r="r" b="b"/>
                  <a:pathLst>
                    <a:path w="1602104" h="1041400">
                      <a:moveTo>
                        <a:pt x="1428203" y="0"/>
                      </a:moveTo>
                      <a:lnTo>
                        <a:pt x="173520" y="0"/>
                      </a:lnTo>
                      <a:lnTo>
                        <a:pt x="127390" y="6197"/>
                      </a:lnTo>
                      <a:lnTo>
                        <a:pt x="85940" y="23685"/>
                      </a:lnTo>
                      <a:lnTo>
                        <a:pt x="50822" y="50812"/>
                      </a:lnTo>
                      <a:lnTo>
                        <a:pt x="23690" y="85923"/>
                      </a:lnTo>
                      <a:lnTo>
                        <a:pt x="6198" y="127364"/>
                      </a:lnTo>
                      <a:lnTo>
                        <a:pt x="0" y="173482"/>
                      </a:lnTo>
                      <a:lnTo>
                        <a:pt x="0" y="867397"/>
                      </a:lnTo>
                      <a:lnTo>
                        <a:pt x="6198" y="913520"/>
                      </a:lnTo>
                      <a:lnTo>
                        <a:pt x="23690" y="954964"/>
                      </a:lnTo>
                      <a:lnTo>
                        <a:pt x="50822" y="990077"/>
                      </a:lnTo>
                      <a:lnTo>
                        <a:pt x="85940" y="1017205"/>
                      </a:lnTo>
                      <a:lnTo>
                        <a:pt x="127390" y="1034694"/>
                      </a:lnTo>
                      <a:lnTo>
                        <a:pt x="173520" y="1040892"/>
                      </a:lnTo>
                      <a:lnTo>
                        <a:pt x="1428203" y="1040892"/>
                      </a:lnTo>
                      <a:lnTo>
                        <a:pt x="1474333" y="1034694"/>
                      </a:lnTo>
                      <a:lnTo>
                        <a:pt x="1515783" y="1017205"/>
                      </a:lnTo>
                      <a:lnTo>
                        <a:pt x="1550901" y="990077"/>
                      </a:lnTo>
                      <a:lnTo>
                        <a:pt x="1578033" y="954964"/>
                      </a:lnTo>
                      <a:lnTo>
                        <a:pt x="1595525" y="913520"/>
                      </a:lnTo>
                      <a:lnTo>
                        <a:pt x="1601724" y="867397"/>
                      </a:lnTo>
                      <a:lnTo>
                        <a:pt x="1601724" y="173482"/>
                      </a:lnTo>
                      <a:lnTo>
                        <a:pt x="1595525" y="127364"/>
                      </a:lnTo>
                      <a:lnTo>
                        <a:pt x="1578033" y="85923"/>
                      </a:lnTo>
                      <a:lnTo>
                        <a:pt x="1550901" y="50812"/>
                      </a:lnTo>
                      <a:lnTo>
                        <a:pt x="1515783" y="23685"/>
                      </a:lnTo>
                      <a:lnTo>
                        <a:pt x="1474333" y="6197"/>
                      </a:lnTo>
                      <a:lnTo>
                        <a:pt x="1428203" y="0"/>
                      </a:lnTo>
                      <a:close/>
                    </a:path>
                  </a:pathLst>
                </a:custGeom>
                <a:solidFill>
                  <a:schemeClr val="accent1"/>
                </a:solidFill>
                <a:ln>
                  <a:noFill/>
                </a:ln>
              </p:spPr>
              <p:txBody>
                <a:bodyPr wrap="square" lIns="0" tIns="0" rIns="0" bIns="0" rtlCol="0"/>
                <a:lstStyle/>
                <a:p>
                  <a:endParaRPr/>
                </a:p>
              </p:txBody>
            </p:sp>
            <p:sp>
              <p:nvSpPr>
                <p:cNvPr id="57" name="object 17">
                  <a:extLst>
                    <a:ext uri="{FF2B5EF4-FFF2-40B4-BE49-F238E27FC236}">
                      <a16:creationId xmlns:a16="http://schemas.microsoft.com/office/drawing/2014/main" id="{0F9D5DA3-3C01-1190-69E6-0B7B139EC5AD}"/>
                    </a:ext>
                  </a:extLst>
                </p:cNvPr>
                <p:cNvSpPr txBox="1"/>
                <p:nvPr/>
              </p:nvSpPr>
              <p:spPr>
                <a:xfrm>
                  <a:off x="8245173" y="4918611"/>
                  <a:ext cx="1382396" cy="476412"/>
                </a:xfrm>
                <a:prstGeom prst="rect">
                  <a:avLst/>
                </a:prstGeom>
              </p:spPr>
              <p:txBody>
                <a:bodyPr vert="horz" wrap="square" lIns="0" tIns="40005" rIns="0" bIns="0" rtlCol="0">
                  <a:spAutoFit/>
                </a:bodyPr>
                <a:lstStyle/>
                <a:p>
                  <a:pPr marL="28575" marR="5080" indent="-16510" algn="ctr">
                    <a:lnSpc>
                      <a:spcPts val="1730"/>
                    </a:lnSpc>
                    <a:spcBef>
                      <a:spcPts val="315"/>
                    </a:spcBef>
                  </a:pPr>
                  <a:r>
                    <a:rPr lang="en-US" sz="1600" spc="-10">
                      <a:solidFill>
                        <a:srgbClr val="FFFFFF"/>
                      </a:solidFill>
                      <a:latin typeface="Calibri"/>
                      <a:cs typeface="Calibri"/>
                    </a:rPr>
                    <a:t>Project Submission</a:t>
                  </a:r>
                  <a:endParaRPr sz="1600">
                    <a:latin typeface="Calibri"/>
                    <a:cs typeface="Calibri"/>
                  </a:endParaRPr>
                </a:p>
              </p:txBody>
            </p:sp>
            <p:grpSp>
              <p:nvGrpSpPr>
                <p:cNvPr id="58" name="object 18">
                  <a:extLst>
                    <a:ext uri="{FF2B5EF4-FFF2-40B4-BE49-F238E27FC236}">
                      <a16:creationId xmlns:a16="http://schemas.microsoft.com/office/drawing/2014/main" id="{FF4F55A6-9C1D-94D9-0396-B2DF3888A752}"/>
                    </a:ext>
                  </a:extLst>
                </p:cNvPr>
                <p:cNvGrpSpPr/>
                <p:nvPr/>
              </p:nvGrpSpPr>
              <p:grpSpPr>
                <a:xfrm>
                  <a:off x="4933441" y="2516953"/>
                  <a:ext cx="1602740" cy="1042669"/>
                  <a:chOff x="3279266" y="2810640"/>
                  <a:chExt cx="1602740" cy="1042669"/>
                </a:xfrm>
                <a:solidFill>
                  <a:schemeClr val="accent1"/>
                </a:solidFill>
              </p:grpSpPr>
              <p:sp>
                <p:nvSpPr>
                  <p:cNvPr id="80" name="object 19">
                    <a:extLst>
                      <a:ext uri="{FF2B5EF4-FFF2-40B4-BE49-F238E27FC236}">
                        <a16:creationId xmlns:a16="http://schemas.microsoft.com/office/drawing/2014/main" id="{C1BA6BCF-93FB-53B6-3D75-4F0816A417A3}"/>
                      </a:ext>
                    </a:extLst>
                  </p:cNvPr>
                  <p:cNvSpPr/>
                  <p:nvPr/>
                </p:nvSpPr>
                <p:spPr>
                  <a:xfrm>
                    <a:off x="3280028" y="2811401"/>
                    <a:ext cx="1601470" cy="1041400"/>
                  </a:xfrm>
                  <a:custGeom>
                    <a:avLst/>
                    <a:gdLst/>
                    <a:ahLst/>
                    <a:cxnLst/>
                    <a:rect l="l" t="t" r="r" b="b"/>
                    <a:pathLst>
                      <a:path w="1601470" h="1041400">
                        <a:moveTo>
                          <a:pt x="1427518" y="0"/>
                        </a:moveTo>
                        <a:lnTo>
                          <a:pt x="173443" y="0"/>
                        </a:lnTo>
                        <a:lnTo>
                          <a:pt x="127333" y="6197"/>
                        </a:lnTo>
                        <a:lnTo>
                          <a:pt x="85900" y="23685"/>
                        </a:lnTo>
                        <a:lnTo>
                          <a:pt x="50798" y="50812"/>
                        </a:lnTo>
                        <a:lnTo>
                          <a:pt x="23678" y="85923"/>
                        </a:lnTo>
                        <a:lnTo>
                          <a:pt x="6195" y="127364"/>
                        </a:lnTo>
                        <a:lnTo>
                          <a:pt x="0" y="173482"/>
                        </a:lnTo>
                        <a:lnTo>
                          <a:pt x="0" y="867397"/>
                        </a:lnTo>
                        <a:lnTo>
                          <a:pt x="6195" y="913520"/>
                        </a:lnTo>
                        <a:lnTo>
                          <a:pt x="23678" y="954964"/>
                        </a:lnTo>
                        <a:lnTo>
                          <a:pt x="50798" y="990077"/>
                        </a:lnTo>
                        <a:lnTo>
                          <a:pt x="85900" y="1017205"/>
                        </a:lnTo>
                        <a:lnTo>
                          <a:pt x="127333" y="1034694"/>
                        </a:lnTo>
                        <a:lnTo>
                          <a:pt x="173443" y="1040892"/>
                        </a:lnTo>
                        <a:lnTo>
                          <a:pt x="1427518" y="1040892"/>
                        </a:lnTo>
                        <a:lnTo>
                          <a:pt x="1473628" y="1034694"/>
                        </a:lnTo>
                        <a:lnTo>
                          <a:pt x="1515061" y="1017205"/>
                        </a:lnTo>
                        <a:lnTo>
                          <a:pt x="1550163" y="990077"/>
                        </a:lnTo>
                        <a:lnTo>
                          <a:pt x="1577283" y="954964"/>
                        </a:lnTo>
                        <a:lnTo>
                          <a:pt x="1594766" y="913520"/>
                        </a:lnTo>
                        <a:lnTo>
                          <a:pt x="1600962" y="867397"/>
                        </a:lnTo>
                        <a:lnTo>
                          <a:pt x="1600962" y="173482"/>
                        </a:lnTo>
                        <a:lnTo>
                          <a:pt x="1594766" y="127364"/>
                        </a:lnTo>
                        <a:lnTo>
                          <a:pt x="1577283" y="85923"/>
                        </a:lnTo>
                        <a:lnTo>
                          <a:pt x="1550163" y="50812"/>
                        </a:lnTo>
                        <a:lnTo>
                          <a:pt x="1515061" y="23685"/>
                        </a:lnTo>
                        <a:lnTo>
                          <a:pt x="1473628" y="6197"/>
                        </a:lnTo>
                        <a:lnTo>
                          <a:pt x="1427518" y="0"/>
                        </a:lnTo>
                        <a:close/>
                      </a:path>
                    </a:pathLst>
                  </a:custGeom>
                  <a:grpFill/>
                  <a:ln>
                    <a:noFill/>
                  </a:ln>
                </p:spPr>
                <p:txBody>
                  <a:bodyPr wrap="square" lIns="0" tIns="0" rIns="0" bIns="0" rtlCol="0"/>
                  <a:lstStyle/>
                  <a:p>
                    <a:endParaRPr/>
                  </a:p>
                </p:txBody>
              </p:sp>
              <p:sp>
                <p:nvSpPr>
                  <p:cNvPr id="81" name="object 20">
                    <a:extLst>
                      <a:ext uri="{FF2B5EF4-FFF2-40B4-BE49-F238E27FC236}">
                        <a16:creationId xmlns:a16="http://schemas.microsoft.com/office/drawing/2014/main" id="{4237ECE5-BBD2-076B-9E86-71F1C00C5D1F}"/>
                      </a:ext>
                    </a:extLst>
                  </p:cNvPr>
                  <p:cNvSpPr/>
                  <p:nvPr/>
                </p:nvSpPr>
                <p:spPr>
                  <a:xfrm>
                    <a:off x="3279266" y="2810640"/>
                    <a:ext cx="1602740" cy="1042669"/>
                  </a:xfrm>
                  <a:custGeom>
                    <a:avLst/>
                    <a:gdLst/>
                    <a:ahLst/>
                    <a:cxnLst/>
                    <a:rect l="l" t="t" r="r" b="b"/>
                    <a:pathLst>
                      <a:path w="1602739" h="1042670">
                        <a:moveTo>
                          <a:pt x="0" y="173736"/>
                        </a:moveTo>
                        <a:lnTo>
                          <a:pt x="6201" y="127551"/>
                        </a:lnTo>
                        <a:lnTo>
                          <a:pt x="23701" y="86049"/>
                        </a:lnTo>
                        <a:lnTo>
                          <a:pt x="50847" y="50887"/>
                        </a:lnTo>
                        <a:lnTo>
                          <a:pt x="85983" y="23720"/>
                        </a:lnTo>
                        <a:lnTo>
                          <a:pt x="127455" y="6206"/>
                        </a:lnTo>
                        <a:lnTo>
                          <a:pt x="173609" y="0"/>
                        </a:lnTo>
                        <a:lnTo>
                          <a:pt x="1428877" y="0"/>
                        </a:lnTo>
                        <a:lnTo>
                          <a:pt x="1475030" y="6206"/>
                        </a:lnTo>
                        <a:lnTo>
                          <a:pt x="1516502" y="23720"/>
                        </a:lnTo>
                        <a:lnTo>
                          <a:pt x="1551638" y="50887"/>
                        </a:lnTo>
                        <a:lnTo>
                          <a:pt x="1578784" y="86049"/>
                        </a:lnTo>
                        <a:lnTo>
                          <a:pt x="1596284" y="127551"/>
                        </a:lnTo>
                        <a:lnTo>
                          <a:pt x="1602486" y="173736"/>
                        </a:lnTo>
                        <a:lnTo>
                          <a:pt x="1602486" y="868667"/>
                        </a:lnTo>
                        <a:lnTo>
                          <a:pt x="1596284" y="914857"/>
                        </a:lnTo>
                        <a:lnTo>
                          <a:pt x="1578784" y="956362"/>
                        </a:lnTo>
                        <a:lnTo>
                          <a:pt x="1551638" y="991527"/>
                        </a:lnTo>
                        <a:lnTo>
                          <a:pt x="1516502" y="1018694"/>
                        </a:lnTo>
                        <a:lnTo>
                          <a:pt x="1475030" y="1036209"/>
                        </a:lnTo>
                        <a:lnTo>
                          <a:pt x="1428877" y="1042416"/>
                        </a:lnTo>
                        <a:lnTo>
                          <a:pt x="173609" y="1042416"/>
                        </a:lnTo>
                        <a:lnTo>
                          <a:pt x="127455" y="1036209"/>
                        </a:lnTo>
                        <a:lnTo>
                          <a:pt x="85983" y="1018694"/>
                        </a:lnTo>
                        <a:lnTo>
                          <a:pt x="50847" y="991527"/>
                        </a:lnTo>
                        <a:lnTo>
                          <a:pt x="23701" y="956362"/>
                        </a:lnTo>
                        <a:lnTo>
                          <a:pt x="6201" y="914857"/>
                        </a:lnTo>
                        <a:lnTo>
                          <a:pt x="0" y="868667"/>
                        </a:lnTo>
                        <a:lnTo>
                          <a:pt x="0" y="173736"/>
                        </a:lnTo>
                        <a:close/>
                      </a:path>
                    </a:pathLst>
                  </a:custGeom>
                  <a:grpFill/>
                  <a:ln w="38100">
                    <a:noFill/>
                  </a:ln>
                </p:spPr>
                <p:txBody>
                  <a:bodyPr wrap="square" lIns="0" tIns="0" rIns="0" bIns="0" rtlCol="0"/>
                  <a:lstStyle/>
                  <a:p>
                    <a:endParaRPr/>
                  </a:p>
                </p:txBody>
              </p:sp>
            </p:grpSp>
            <p:sp>
              <p:nvSpPr>
                <p:cNvPr id="59" name="object 21">
                  <a:extLst>
                    <a:ext uri="{FF2B5EF4-FFF2-40B4-BE49-F238E27FC236}">
                      <a16:creationId xmlns:a16="http://schemas.microsoft.com/office/drawing/2014/main" id="{362496E6-BC12-C825-2C1B-B96B88F029AD}"/>
                    </a:ext>
                  </a:extLst>
                </p:cNvPr>
                <p:cNvSpPr txBox="1"/>
                <p:nvPr/>
              </p:nvSpPr>
              <p:spPr>
                <a:xfrm>
                  <a:off x="5021317" y="2623945"/>
                  <a:ext cx="1400810" cy="476412"/>
                </a:xfrm>
                <a:prstGeom prst="rect">
                  <a:avLst/>
                </a:prstGeom>
              </p:spPr>
              <p:txBody>
                <a:bodyPr vert="horz" wrap="square" lIns="0" tIns="40005" rIns="0" bIns="0" rtlCol="0">
                  <a:spAutoFit/>
                </a:bodyPr>
                <a:lstStyle/>
                <a:p>
                  <a:pPr marL="12065" marR="5080" algn="ctr">
                    <a:lnSpc>
                      <a:spcPts val="1730"/>
                    </a:lnSpc>
                    <a:spcBef>
                      <a:spcPts val="315"/>
                    </a:spcBef>
                  </a:pPr>
                  <a:r>
                    <a:rPr lang="en-US" sz="1600" spc="-5">
                      <a:solidFill>
                        <a:srgbClr val="FFFFFF"/>
                      </a:solidFill>
                      <a:latin typeface="Calibri"/>
                      <a:cs typeface="Calibri"/>
                    </a:rPr>
                    <a:t>Organize Political Support</a:t>
                  </a:r>
                  <a:endParaRPr sz="1600">
                    <a:latin typeface="Calibri"/>
                    <a:cs typeface="Calibri"/>
                  </a:endParaRPr>
                </a:p>
              </p:txBody>
            </p:sp>
            <p:grpSp>
              <p:nvGrpSpPr>
                <p:cNvPr id="60" name="object 22">
                  <a:extLst>
                    <a:ext uri="{FF2B5EF4-FFF2-40B4-BE49-F238E27FC236}">
                      <a16:creationId xmlns:a16="http://schemas.microsoft.com/office/drawing/2014/main" id="{CF5AE4D3-0189-9D93-6C49-B55F240FDBC6}"/>
                    </a:ext>
                  </a:extLst>
                </p:cNvPr>
                <p:cNvGrpSpPr/>
                <p:nvPr/>
              </p:nvGrpSpPr>
              <p:grpSpPr>
                <a:xfrm>
                  <a:off x="6132720" y="1877379"/>
                  <a:ext cx="542317" cy="450916"/>
                  <a:chOff x="4478545" y="2171066"/>
                  <a:chExt cx="542317" cy="450916"/>
                </a:xfrm>
              </p:grpSpPr>
              <p:sp>
                <p:nvSpPr>
                  <p:cNvPr id="78" name="object 23">
                    <a:extLst>
                      <a:ext uri="{FF2B5EF4-FFF2-40B4-BE49-F238E27FC236}">
                        <a16:creationId xmlns:a16="http://schemas.microsoft.com/office/drawing/2014/main" id="{BCAB5B94-24E3-6319-DBE0-A2543A983BDA}"/>
                      </a:ext>
                    </a:extLst>
                  </p:cNvPr>
                  <p:cNvSpPr/>
                  <p:nvPr/>
                </p:nvSpPr>
                <p:spPr>
                  <a:xfrm>
                    <a:off x="4478545" y="2172402"/>
                    <a:ext cx="542290" cy="449580"/>
                  </a:xfrm>
                  <a:custGeom>
                    <a:avLst/>
                    <a:gdLst/>
                    <a:ahLst/>
                    <a:cxnLst/>
                    <a:rect l="l" t="t" r="r" b="b"/>
                    <a:pathLst>
                      <a:path w="542289" h="449580">
                        <a:moveTo>
                          <a:pt x="0" y="449364"/>
                        </a:moveTo>
                        <a:lnTo>
                          <a:pt x="33401" y="411316"/>
                        </a:lnTo>
                        <a:lnTo>
                          <a:pt x="67686" y="374126"/>
                        </a:lnTo>
                        <a:lnTo>
                          <a:pt x="102838" y="337810"/>
                        </a:lnTo>
                        <a:lnTo>
                          <a:pt x="138840" y="302382"/>
                        </a:lnTo>
                        <a:lnTo>
                          <a:pt x="175673" y="267854"/>
                        </a:lnTo>
                        <a:lnTo>
                          <a:pt x="213322" y="234242"/>
                        </a:lnTo>
                        <a:lnTo>
                          <a:pt x="251767" y="201560"/>
                        </a:lnTo>
                        <a:lnTo>
                          <a:pt x="290994" y="169821"/>
                        </a:lnTo>
                        <a:lnTo>
                          <a:pt x="330983" y="139040"/>
                        </a:lnTo>
                        <a:lnTo>
                          <a:pt x="371718" y="109231"/>
                        </a:lnTo>
                        <a:lnTo>
                          <a:pt x="413181" y="80409"/>
                        </a:lnTo>
                        <a:lnTo>
                          <a:pt x="455355" y="52587"/>
                        </a:lnTo>
                        <a:lnTo>
                          <a:pt x="498224" y="25779"/>
                        </a:lnTo>
                        <a:lnTo>
                          <a:pt x="541769" y="0"/>
                        </a:lnTo>
                      </a:path>
                    </a:pathLst>
                  </a:custGeom>
                  <a:ln w="25400">
                    <a:solidFill>
                      <a:srgbClr val="454545"/>
                    </a:solidFill>
                  </a:ln>
                </p:spPr>
                <p:txBody>
                  <a:bodyPr wrap="square" lIns="0" tIns="0" rIns="0" bIns="0" rtlCol="0"/>
                  <a:lstStyle/>
                  <a:p>
                    <a:endParaRPr/>
                  </a:p>
                </p:txBody>
              </p:sp>
              <p:sp>
                <p:nvSpPr>
                  <p:cNvPr id="79" name="object 24">
                    <a:extLst>
                      <a:ext uri="{FF2B5EF4-FFF2-40B4-BE49-F238E27FC236}">
                        <a16:creationId xmlns:a16="http://schemas.microsoft.com/office/drawing/2014/main" id="{CBC63BCD-463D-A23E-28D9-235284253896}"/>
                      </a:ext>
                    </a:extLst>
                  </p:cNvPr>
                  <p:cNvSpPr/>
                  <p:nvPr/>
                </p:nvSpPr>
                <p:spPr>
                  <a:xfrm>
                    <a:off x="4932597" y="2171066"/>
                    <a:ext cx="88265" cy="77470"/>
                  </a:xfrm>
                  <a:custGeom>
                    <a:avLst/>
                    <a:gdLst/>
                    <a:ahLst/>
                    <a:cxnLst/>
                    <a:rect l="l" t="t" r="r" b="b"/>
                    <a:pathLst>
                      <a:path w="88264" h="77469">
                        <a:moveTo>
                          <a:pt x="0" y="0"/>
                        </a:moveTo>
                        <a:lnTo>
                          <a:pt x="88214" y="1054"/>
                        </a:lnTo>
                        <a:lnTo>
                          <a:pt x="43878" y="77317"/>
                        </a:lnTo>
                      </a:path>
                    </a:pathLst>
                  </a:custGeom>
                  <a:ln w="25400">
                    <a:solidFill>
                      <a:srgbClr val="454545"/>
                    </a:solidFill>
                  </a:ln>
                </p:spPr>
                <p:txBody>
                  <a:bodyPr wrap="square" lIns="0" tIns="0" rIns="0" bIns="0" rtlCol="0"/>
                  <a:lstStyle/>
                  <a:p>
                    <a:endParaRPr/>
                  </a:p>
                </p:txBody>
              </p:sp>
            </p:grpSp>
            <p:grpSp>
              <p:nvGrpSpPr>
                <p:cNvPr id="61" name="object 25">
                  <a:extLst>
                    <a:ext uri="{FF2B5EF4-FFF2-40B4-BE49-F238E27FC236}">
                      <a16:creationId xmlns:a16="http://schemas.microsoft.com/office/drawing/2014/main" id="{250FB89D-4673-82C5-0E47-A2B362F187D8}"/>
                    </a:ext>
                  </a:extLst>
                </p:cNvPr>
                <p:cNvGrpSpPr/>
                <p:nvPr/>
              </p:nvGrpSpPr>
              <p:grpSpPr>
                <a:xfrm>
                  <a:off x="6910832" y="1080582"/>
                  <a:ext cx="1603375" cy="1042035"/>
                  <a:chOff x="5256657" y="1374269"/>
                  <a:chExt cx="1603375" cy="1042035"/>
                </a:xfrm>
                <a:solidFill>
                  <a:schemeClr val="accent1"/>
                </a:solidFill>
              </p:grpSpPr>
              <p:sp>
                <p:nvSpPr>
                  <p:cNvPr id="75" name="object 26">
                    <a:extLst>
                      <a:ext uri="{FF2B5EF4-FFF2-40B4-BE49-F238E27FC236}">
                        <a16:creationId xmlns:a16="http://schemas.microsoft.com/office/drawing/2014/main" id="{2D4AC18E-82CF-59BA-DF66-731557308992}"/>
                      </a:ext>
                    </a:extLst>
                  </p:cNvPr>
                  <p:cNvSpPr/>
                  <p:nvPr/>
                </p:nvSpPr>
                <p:spPr>
                  <a:xfrm>
                    <a:off x="5257419" y="1375032"/>
                    <a:ext cx="1602105" cy="1040130"/>
                  </a:xfrm>
                  <a:custGeom>
                    <a:avLst/>
                    <a:gdLst/>
                    <a:ahLst/>
                    <a:cxnLst/>
                    <a:rect l="l" t="t" r="r" b="b"/>
                    <a:pathLst>
                      <a:path w="1602104" h="1040130">
                        <a:moveTo>
                          <a:pt x="1428203" y="0"/>
                        </a:moveTo>
                        <a:lnTo>
                          <a:pt x="173520" y="0"/>
                        </a:lnTo>
                        <a:lnTo>
                          <a:pt x="127390" y="6192"/>
                        </a:lnTo>
                        <a:lnTo>
                          <a:pt x="85940" y="23667"/>
                        </a:lnTo>
                        <a:lnTo>
                          <a:pt x="50822" y="50773"/>
                        </a:lnTo>
                        <a:lnTo>
                          <a:pt x="23690" y="85857"/>
                        </a:lnTo>
                        <a:lnTo>
                          <a:pt x="6198" y="127268"/>
                        </a:lnTo>
                        <a:lnTo>
                          <a:pt x="0" y="173354"/>
                        </a:lnTo>
                        <a:lnTo>
                          <a:pt x="0" y="866762"/>
                        </a:lnTo>
                        <a:lnTo>
                          <a:pt x="6198" y="912849"/>
                        </a:lnTo>
                        <a:lnTo>
                          <a:pt x="23690" y="954262"/>
                        </a:lnTo>
                        <a:lnTo>
                          <a:pt x="50822" y="989350"/>
                        </a:lnTo>
                        <a:lnTo>
                          <a:pt x="85940" y="1016459"/>
                        </a:lnTo>
                        <a:lnTo>
                          <a:pt x="127390" y="1033936"/>
                        </a:lnTo>
                        <a:lnTo>
                          <a:pt x="173520" y="1040129"/>
                        </a:lnTo>
                        <a:lnTo>
                          <a:pt x="1428203" y="1040129"/>
                        </a:lnTo>
                        <a:lnTo>
                          <a:pt x="1474333" y="1033936"/>
                        </a:lnTo>
                        <a:lnTo>
                          <a:pt x="1515783" y="1016459"/>
                        </a:lnTo>
                        <a:lnTo>
                          <a:pt x="1550901" y="989350"/>
                        </a:lnTo>
                        <a:lnTo>
                          <a:pt x="1578033" y="954262"/>
                        </a:lnTo>
                        <a:lnTo>
                          <a:pt x="1595525" y="912849"/>
                        </a:lnTo>
                        <a:lnTo>
                          <a:pt x="1601724" y="866762"/>
                        </a:lnTo>
                        <a:lnTo>
                          <a:pt x="1601724" y="173354"/>
                        </a:lnTo>
                        <a:lnTo>
                          <a:pt x="1595525" y="127268"/>
                        </a:lnTo>
                        <a:lnTo>
                          <a:pt x="1578033" y="85857"/>
                        </a:lnTo>
                        <a:lnTo>
                          <a:pt x="1550901" y="50773"/>
                        </a:lnTo>
                        <a:lnTo>
                          <a:pt x="1515783" y="23667"/>
                        </a:lnTo>
                        <a:lnTo>
                          <a:pt x="1474333" y="6192"/>
                        </a:lnTo>
                        <a:lnTo>
                          <a:pt x="1428203" y="0"/>
                        </a:lnTo>
                        <a:close/>
                      </a:path>
                    </a:pathLst>
                  </a:custGeom>
                  <a:grpFill/>
                  <a:ln>
                    <a:noFill/>
                  </a:ln>
                </p:spPr>
                <p:txBody>
                  <a:bodyPr wrap="square" lIns="0" tIns="0" rIns="0" bIns="0" rtlCol="0"/>
                  <a:lstStyle/>
                  <a:p>
                    <a:endParaRPr/>
                  </a:p>
                </p:txBody>
              </p:sp>
              <p:sp>
                <p:nvSpPr>
                  <p:cNvPr id="76" name="object 27">
                    <a:extLst>
                      <a:ext uri="{FF2B5EF4-FFF2-40B4-BE49-F238E27FC236}">
                        <a16:creationId xmlns:a16="http://schemas.microsoft.com/office/drawing/2014/main" id="{8B2BD52E-41E9-118F-FF92-726641B3DCE1}"/>
                      </a:ext>
                    </a:extLst>
                  </p:cNvPr>
                  <p:cNvSpPr/>
                  <p:nvPr/>
                </p:nvSpPr>
                <p:spPr>
                  <a:xfrm>
                    <a:off x="5256657" y="1374269"/>
                    <a:ext cx="1603375" cy="1042035"/>
                  </a:xfrm>
                  <a:custGeom>
                    <a:avLst/>
                    <a:gdLst/>
                    <a:ahLst/>
                    <a:cxnLst/>
                    <a:rect l="l" t="t" r="r" b="b"/>
                    <a:pathLst>
                      <a:path w="1603375" h="1042035">
                        <a:moveTo>
                          <a:pt x="0" y="173609"/>
                        </a:moveTo>
                        <a:lnTo>
                          <a:pt x="6204" y="127455"/>
                        </a:lnTo>
                        <a:lnTo>
                          <a:pt x="23713" y="85983"/>
                        </a:lnTo>
                        <a:lnTo>
                          <a:pt x="50871" y="50847"/>
                        </a:lnTo>
                        <a:lnTo>
                          <a:pt x="86023" y="23701"/>
                        </a:lnTo>
                        <a:lnTo>
                          <a:pt x="127512" y="6201"/>
                        </a:lnTo>
                        <a:lnTo>
                          <a:pt x="173685" y="0"/>
                        </a:lnTo>
                        <a:lnTo>
                          <a:pt x="1429562" y="0"/>
                        </a:lnTo>
                        <a:lnTo>
                          <a:pt x="1475735" y="6201"/>
                        </a:lnTo>
                        <a:lnTo>
                          <a:pt x="1517224" y="23701"/>
                        </a:lnTo>
                        <a:lnTo>
                          <a:pt x="1552376" y="50847"/>
                        </a:lnTo>
                        <a:lnTo>
                          <a:pt x="1579534" y="85983"/>
                        </a:lnTo>
                        <a:lnTo>
                          <a:pt x="1597043" y="127455"/>
                        </a:lnTo>
                        <a:lnTo>
                          <a:pt x="1603248" y="173609"/>
                        </a:lnTo>
                        <a:lnTo>
                          <a:pt x="1603248" y="868032"/>
                        </a:lnTo>
                        <a:lnTo>
                          <a:pt x="1597043" y="914186"/>
                        </a:lnTo>
                        <a:lnTo>
                          <a:pt x="1579534" y="955660"/>
                        </a:lnTo>
                        <a:lnTo>
                          <a:pt x="1552376" y="990800"/>
                        </a:lnTo>
                        <a:lnTo>
                          <a:pt x="1517224" y="1017948"/>
                        </a:lnTo>
                        <a:lnTo>
                          <a:pt x="1475735" y="1035451"/>
                        </a:lnTo>
                        <a:lnTo>
                          <a:pt x="1429562" y="1041654"/>
                        </a:lnTo>
                        <a:lnTo>
                          <a:pt x="173685" y="1041654"/>
                        </a:lnTo>
                        <a:lnTo>
                          <a:pt x="127512" y="1035451"/>
                        </a:lnTo>
                        <a:lnTo>
                          <a:pt x="86023" y="1017948"/>
                        </a:lnTo>
                        <a:lnTo>
                          <a:pt x="50871" y="990800"/>
                        </a:lnTo>
                        <a:lnTo>
                          <a:pt x="23713" y="955660"/>
                        </a:lnTo>
                        <a:lnTo>
                          <a:pt x="6204" y="914186"/>
                        </a:lnTo>
                        <a:lnTo>
                          <a:pt x="0" y="868032"/>
                        </a:lnTo>
                        <a:lnTo>
                          <a:pt x="0" y="173609"/>
                        </a:lnTo>
                        <a:close/>
                      </a:path>
                    </a:pathLst>
                  </a:custGeom>
                  <a:grpFill/>
                  <a:ln w="38099">
                    <a:noFill/>
                  </a:ln>
                </p:spPr>
                <p:txBody>
                  <a:bodyPr wrap="square" lIns="0" tIns="0" rIns="0" bIns="0" rtlCol="0"/>
                  <a:lstStyle/>
                  <a:p>
                    <a:endParaRPr/>
                  </a:p>
                </p:txBody>
              </p:sp>
            </p:grpSp>
            <p:sp>
              <p:nvSpPr>
                <p:cNvPr id="62" name="object 30">
                  <a:extLst>
                    <a:ext uri="{FF2B5EF4-FFF2-40B4-BE49-F238E27FC236}">
                      <a16:creationId xmlns:a16="http://schemas.microsoft.com/office/drawing/2014/main" id="{BC72711B-AF86-0F87-9BB8-E1C6404CF208}"/>
                    </a:ext>
                  </a:extLst>
                </p:cNvPr>
                <p:cNvSpPr txBox="1"/>
                <p:nvPr/>
              </p:nvSpPr>
              <p:spPr>
                <a:xfrm>
                  <a:off x="6993522" y="1238105"/>
                  <a:ext cx="1414780" cy="558325"/>
                </a:xfrm>
                <a:prstGeom prst="rect">
                  <a:avLst/>
                </a:prstGeom>
              </p:spPr>
              <p:txBody>
                <a:bodyPr vert="horz" wrap="square" lIns="0" tIns="12700" rIns="0" bIns="0" rtlCol="0">
                  <a:spAutoFit/>
                </a:bodyPr>
                <a:lstStyle/>
                <a:p>
                  <a:pPr marL="12700" algn="ctr">
                    <a:lnSpc>
                      <a:spcPct val="100000"/>
                    </a:lnSpc>
                    <a:spcBef>
                      <a:spcPts val="100"/>
                    </a:spcBef>
                  </a:pPr>
                  <a:r>
                    <a:rPr lang="en-US" sz="1600" spc="-5">
                      <a:solidFill>
                        <a:srgbClr val="FFFFFF"/>
                      </a:solidFill>
                      <a:latin typeface="Calibri"/>
                      <a:cs typeface="Calibri"/>
                    </a:rPr>
                    <a:t>Identify</a:t>
                  </a:r>
                  <a:r>
                    <a:rPr lang="en-US" sz="1600" spc="-35">
                      <a:solidFill>
                        <a:srgbClr val="FFFFFF"/>
                      </a:solidFill>
                      <a:latin typeface="Calibri"/>
                      <a:cs typeface="Calibri"/>
                    </a:rPr>
                    <a:t> </a:t>
                  </a:r>
                  <a:r>
                    <a:rPr lang="en-US" sz="1600" spc="-5">
                      <a:solidFill>
                        <a:srgbClr val="FFFFFF"/>
                      </a:solidFill>
                      <a:latin typeface="Calibri"/>
                      <a:cs typeface="Calibri"/>
                    </a:rPr>
                    <a:t>Priorities</a:t>
                  </a:r>
                  <a:endParaRPr lang="en-US" sz="1200">
                    <a:latin typeface="Calibri"/>
                    <a:cs typeface="Calibri"/>
                  </a:endParaRPr>
                </a:p>
              </p:txBody>
            </p:sp>
            <p:grpSp>
              <p:nvGrpSpPr>
                <p:cNvPr id="63" name="object 31">
                  <a:extLst>
                    <a:ext uri="{FF2B5EF4-FFF2-40B4-BE49-F238E27FC236}">
                      <a16:creationId xmlns:a16="http://schemas.microsoft.com/office/drawing/2014/main" id="{0CC3F9ED-BF86-FF44-FC91-A370C2DF7496}"/>
                    </a:ext>
                  </a:extLst>
                </p:cNvPr>
                <p:cNvGrpSpPr/>
                <p:nvPr/>
              </p:nvGrpSpPr>
              <p:grpSpPr>
                <a:xfrm>
                  <a:off x="8888983" y="2516953"/>
                  <a:ext cx="1602740" cy="1042669"/>
                  <a:chOff x="7234808" y="2810640"/>
                  <a:chExt cx="1602740" cy="1042669"/>
                </a:xfrm>
                <a:solidFill>
                  <a:schemeClr val="accent1"/>
                </a:solidFill>
              </p:grpSpPr>
              <p:sp>
                <p:nvSpPr>
                  <p:cNvPr id="73" name="object 32">
                    <a:extLst>
                      <a:ext uri="{FF2B5EF4-FFF2-40B4-BE49-F238E27FC236}">
                        <a16:creationId xmlns:a16="http://schemas.microsoft.com/office/drawing/2014/main" id="{088272FC-E4FD-4DDA-346C-3F1FFE29BCC2}"/>
                      </a:ext>
                    </a:extLst>
                  </p:cNvPr>
                  <p:cNvSpPr/>
                  <p:nvPr/>
                </p:nvSpPr>
                <p:spPr>
                  <a:xfrm>
                    <a:off x="7235570" y="2811401"/>
                    <a:ext cx="1601470" cy="1041400"/>
                  </a:xfrm>
                  <a:custGeom>
                    <a:avLst/>
                    <a:gdLst/>
                    <a:ahLst/>
                    <a:cxnLst/>
                    <a:rect l="l" t="t" r="r" b="b"/>
                    <a:pathLst>
                      <a:path w="1601470" h="1041400">
                        <a:moveTo>
                          <a:pt x="1427518" y="0"/>
                        </a:moveTo>
                        <a:lnTo>
                          <a:pt x="173443" y="0"/>
                        </a:lnTo>
                        <a:lnTo>
                          <a:pt x="127333" y="6197"/>
                        </a:lnTo>
                        <a:lnTo>
                          <a:pt x="85900" y="23685"/>
                        </a:lnTo>
                        <a:lnTo>
                          <a:pt x="50798" y="50812"/>
                        </a:lnTo>
                        <a:lnTo>
                          <a:pt x="23678" y="85923"/>
                        </a:lnTo>
                        <a:lnTo>
                          <a:pt x="6195" y="127364"/>
                        </a:lnTo>
                        <a:lnTo>
                          <a:pt x="0" y="173482"/>
                        </a:lnTo>
                        <a:lnTo>
                          <a:pt x="0" y="867397"/>
                        </a:lnTo>
                        <a:lnTo>
                          <a:pt x="6195" y="913520"/>
                        </a:lnTo>
                        <a:lnTo>
                          <a:pt x="23678" y="954964"/>
                        </a:lnTo>
                        <a:lnTo>
                          <a:pt x="50798" y="990077"/>
                        </a:lnTo>
                        <a:lnTo>
                          <a:pt x="85900" y="1017205"/>
                        </a:lnTo>
                        <a:lnTo>
                          <a:pt x="127333" y="1034694"/>
                        </a:lnTo>
                        <a:lnTo>
                          <a:pt x="173443" y="1040892"/>
                        </a:lnTo>
                        <a:lnTo>
                          <a:pt x="1427518" y="1040892"/>
                        </a:lnTo>
                        <a:lnTo>
                          <a:pt x="1473628" y="1034694"/>
                        </a:lnTo>
                        <a:lnTo>
                          <a:pt x="1515061" y="1017205"/>
                        </a:lnTo>
                        <a:lnTo>
                          <a:pt x="1550163" y="990077"/>
                        </a:lnTo>
                        <a:lnTo>
                          <a:pt x="1577283" y="954964"/>
                        </a:lnTo>
                        <a:lnTo>
                          <a:pt x="1594766" y="913520"/>
                        </a:lnTo>
                        <a:lnTo>
                          <a:pt x="1600962" y="867397"/>
                        </a:lnTo>
                        <a:lnTo>
                          <a:pt x="1600962" y="173482"/>
                        </a:lnTo>
                        <a:lnTo>
                          <a:pt x="1594766" y="127364"/>
                        </a:lnTo>
                        <a:lnTo>
                          <a:pt x="1577283" y="85923"/>
                        </a:lnTo>
                        <a:lnTo>
                          <a:pt x="1550163" y="50812"/>
                        </a:lnTo>
                        <a:lnTo>
                          <a:pt x="1515061" y="23685"/>
                        </a:lnTo>
                        <a:lnTo>
                          <a:pt x="1473628" y="6197"/>
                        </a:lnTo>
                        <a:lnTo>
                          <a:pt x="1427518" y="0"/>
                        </a:lnTo>
                        <a:close/>
                      </a:path>
                    </a:pathLst>
                  </a:custGeom>
                  <a:grpFill/>
                  <a:ln>
                    <a:noFill/>
                  </a:ln>
                </p:spPr>
                <p:txBody>
                  <a:bodyPr wrap="square" lIns="0" tIns="0" rIns="0" bIns="0" rtlCol="0"/>
                  <a:lstStyle/>
                  <a:p>
                    <a:endParaRPr/>
                  </a:p>
                </p:txBody>
              </p:sp>
              <p:sp>
                <p:nvSpPr>
                  <p:cNvPr id="74" name="object 33">
                    <a:extLst>
                      <a:ext uri="{FF2B5EF4-FFF2-40B4-BE49-F238E27FC236}">
                        <a16:creationId xmlns:a16="http://schemas.microsoft.com/office/drawing/2014/main" id="{5596BBBE-CED0-0E19-2054-5B26648EA445}"/>
                      </a:ext>
                    </a:extLst>
                  </p:cNvPr>
                  <p:cNvSpPr/>
                  <p:nvPr/>
                </p:nvSpPr>
                <p:spPr>
                  <a:xfrm>
                    <a:off x="7234808" y="2810640"/>
                    <a:ext cx="1602740" cy="1042669"/>
                  </a:xfrm>
                  <a:custGeom>
                    <a:avLst/>
                    <a:gdLst/>
                    <a:ahLst/>
                    <a:cxnLst/>
                    <a:rect l="l" t="t" r="r" b="b"/>
                    <a:pathLst>
                      <a:path w="1602740" h="1042670">
                        <a:moveTo>
                          <a:pt x="0" y="173736"/>
                        </a:moveTo>
                        <a:lnTo>
                          <a:pt x="6201" y="127551"/>
                        </a:lnTo>
                        <a:lnTo>
                          <a:pt x="23701" y="86049"/>
                        </a:lnTo>
                        <a:lnTo>
                          <a:pt x="50847" y="50887"/>
                        </a:lnTo>
                        <a:lnTo>
                          <a:pt x="85983" y="23720"/>
                        </a:lnTo>
                        <a:lnTo>
                          <a:pt x="127455" y="6206"/>
                        </a:lnTo>
                        <a:lnTo>
                          <a:pt x="173609" y="0"/>
                        </a:lnTo>
                        <a:lnTo>
                          <a:pt x="1428877" y="0"/>
                        </a:lnTo>
                        <a:lnTo>
                          <a:pt x="1475030" y="6206"/>
                        </a:lnTo>
                        <a:lnTo>
                          <a:pt x="1516502" y="23720"/>
                        </a:lnTo>
                        <a:lnTo>
                          <a:pt x="1551638" y="50887"/>
                        </a:lnTo>
                        <a:lnTo>
                          <a:pt x="1578784" y="86049"/>
                        </a:lnTo>
                        <a:lnTo>
                          <a:pt x="1596284" y="127551"/>
                        </a:lnTo>
                        <a:lnTo>
                          <a:pt x="1602486" y="173736"/>
                        </a:lnTo>
                        <a:lnTo>
                          <a:pt x="1602486" y="868667"/>
                        </a:lnTo>
                        <a:lnTo>
                          <a:pt x="1596284" y="914857"/>
                        </a:lnTo>
                        <a:lnTo>
                          <a:pt x="1578784" y="956362"/>
                        </a:lnTo>
                        <a:lnTo>
                          <a:pt x="1551638" y="991527"/>
                        </a:lnTo>
                        <a:lnTo>
                          <a:pt x="1516502" y="1018694"/>
                        </a:lnTo>
                        <a:lnTo>
                          <a:pt x="1475030" y="1036209"/>
                        </a:lnTo>
                        <a:lnTo>
                          <a:pt x="1428877" y="1042416"/>
                        </a:lnTo>
                        <a:lnTo>
                          <a:pt x="173609" y="1042416"/>
                        </a:lnTo>
                        <a:lnTo>
                          <a:pt x="127455" y="1036209"/>
                        </a:lnTo>
                        <a:lnTo>
                          <a:pt x="85983" y="1018694"/>
                        </a:lnTo>
                        <a:lnTo>
                          <a:pt x="50847" y="991527"/>
                        </a:lnTo>
                        <a:lnTo>
                          <a:pt x="23701" y="956362"/>
                        </a:lnTo>
                        <a:lnTo>
                          <a:pt x="6201" y="914857"/>
                        </a:lnTo>
                        <a:lnTo>
                          <a:pt x="0" y="868667"/>
                        </a:lnTo>
                        <a:lnTo>
                          <a:pt x="0" y="173736"/>
                        </a:lnTo>
                        <a:close/>
                      </a:path>
                    </a:pathLst>
                  </a:custGeom>
                  <a:grpFill/>
                  <a:ln w="38100">
                    <a:noFill/>
                  </a:ln>
                </p:spPr>
                <p:txBody>
                  <a:bodyPr wrap="square" lIns="0" tIns="0" rIns="0" bIns="0" rtlCol="0"/>
                  <a:lstStyle/>
                  <a:p>
                    <a:endParaRPr/>
                  </a:p>
                </p:txBody>
              </p:sp>
            </p:grpSp>
            <p:sp>
              <p:nvSpPr>
                <p:cNvPr id="64" name="object 34">
                  <a:extLst>
                    <a:ext uri="{FF2B5EF4-FFF2-40B4-BE49-F238E27FC236}">
                      <a16:creationId xmlns:a16="http://schemas.microsoft.com/office/drawing/2014/main" id="{3B1F49C8-7C86-CBBC-EA5E-17766717CDC6}"/>
                    </a:ext>
                  </a:extLst>
                </p:cNvPr>
                <p:cNvSpPr txBox="1"/>
                <p:nvPr/>
              </p:nvSpPr>
              <p:spPr>
                <a:xfrm>
                  <a:off x="9119762" y="2764365"/>
                  <a:ext cx="1129030" cy="476412"/>
                </a:xfrm>
                <a:prstGeom prst="rect">
                  <a:avLst/>
                </a:prstGeom>
              </p:spPr>
              <p:txBody>
                <a:bodyPr vert="horz" wrap="square" lIns="0" tIns="40005" rIns="0" bIns="0" rtlCol="0">
                  <a:spAutoFit/>
                </a:bodyPr>
                <a:lstStyle/>
                <a:p>
                  <a:pPr marL="12065" marR="5080" algn="ctr">
                    <a:lnSpc>
                      <a:spcPts val="1730"/>
                    </a:lnSpc>
                    <a:spcBef>
                      <a:spcPts val="315"/>
                    </a:spcBef>
                  </a:pPr>
                  <a:r>
                    <a:rPr lang="en-US" sz="1600" spc="-10">
                      <a:solidFill>
                        <a:srgbClr val="FFFFFF"/>
                      </a:solidFill>
                      <a:latin typeface="Calibri"/>
                      <a:cs typeface="Calibri"/>
                    </a:rPr>
                    <a:t>Opportunity Analysis</a:t>
                  </a:r>
                  <a:endParaRPr sz="1600">
                    <a:latin typeface="Calibri"/>
                    <a:cs typeface="Calibri"/>
                  </a:endParaRPr>
                </a:p>
              </p:txBody>
            </p:sp>
            <p:sp>
              <p:nvSpPr>
                <p:cNvPr id="72" name="object 37">
                  <a:extLst>
                    <a:ext uri="{FF2B5EF4-FFF2-40B4-BE49-F238E27FC236}">
                      <a16:creationId xmlns:a16="http://schemas.microsoft.com/office/drawing/2014/main" id="{6697C729-9ED0-0AA8-2589-4312CAC5918A}"/>
                    </a:ext>
                  </a:extLst>
                </p:cNvPr>
                <p:cNvSpPr/>
                <p:nvPr/>
              </p:nvSpPr>
              <p:spPr>
                <a:xfrm>
                  <a:off x="5588119" y="4768173"/>
                  <a:ext cx="1603375" cy="1042669"/>
                </a:xfrm>
                <a:custGeom>
                  <a:avLst/>
                  <a:gdLst/>
                  <a:ahLst/>
                  <a:cxnLst/>
                  <a:rect l="l" t="t" r="r" b="b"/>
                  <a:pathLst>
                    <a:path w="1603375" h="1042670">
                      <a:moveTo>
                        <a:pt x="0" y="173735"/>
                      </a:moveTo>
                      <a:lnTo>
                        <a:pt x="6204" y="127551"/>
                      </a:lnTo>
                      <a:lnTo>
                        <a:pt x="23713" y="86049"/>
                      </a:lnTo>
                      <a:lnTo>
                        <a:pt x="50871" y="50887"/>
                      </a:lnTo>
                      <a:lnTo>
                        <a:pt x="86023" y="23720"/>
                      </a:lnTo>
                      <a:lnTo>
                        <a:pt x="127512" y="6206"/>
                      </a:lnTo>
                      <a:lnTo>
                        <a:pt x="173685" y="0"/>
                      </a:lnTo>
                      <a:lnTo>
                        <a:pt x="1429562" y="0"/>
                      </a:lnTo>
                      <a:lnTo>
                        <a:pt x="1475735" y="6206"/>
                      </a:lnTo>
                      <a:lnTo>
                        <a:pt x="1517224" y="23720"/>
                      </a:lnTo>
                      <a:lnTo>
                        <a:pt x="1552376" y="50887"/>
                      </a:lnTo>
                      <a:lnTo>
                        <a:pt x="1579534" y="86049"/>
                      </a:lnTo>
                      <a:lnTo>
                        <a:pt x="1597043" y="127551"/>
                      </a:lnTo>
                      <a:lnTo>
                        <a:pt x="1603248" y="173735"/>
                      </a:lnTo>
                      <a:lnTo>
                        <a:pt x="1603248" y="868667"/>
                      </a:lnTo>
                      <a:lnTo>
                        <a:pt x="1597043" y="914857"/>
                      </a:lnTo>
                      <a:lnTo>
                        <a:pt x="1579534" y="956362"/>
                      </a:lnTo>
                      <a:lnTo>
                        <a:pt x="1552376" y="991527"/>
                      </a:lnTo>
                      <a:lnTo>
                        <a:pt x="1517224" y="1018694"/>
                      </a:lnTo>
                      <a:lnTo>
                        <a:pt x="1475735" y="1036209"/>
                      </a:lnTo>
                      <a:lnTo>
                        <a:pt x="1429562" y="1042416"/>
                      </a:lnTo>
                      <a:lnTo>
                        <a:pt x="173685" y="1042416"/>
                      </a:lnTo>
                      <a:lnTo>
                        <a:pt x="127512" y="1036209"/>
                      </a:lnTo>
                      <a:lnTo>
                        <a:pt x="86023" y="1018694"/>
                      </a:lnTo>
                      <a:lnTo>
                        <a:pt x="50871" y="991527"/>
                      </a:lnTo>
                      <a:lnTo>
                        <a:pt x="23713" y="956362"/>
                      </a:lnTo>
                      <a:lnTo>
                        <a:pt x="6204" y="914857"/>
                      </a:lnTo>
                      <a:lnTo>
                        <a:pt x="0" y="868667"/>
                      </a:lnTo>
                      <a:lnTo>
                        <a:pt x="0" y="173735"/>
                      </a:lnTo>
                      <a:close/>
                    </a:path>
                  </a:pathLst>
                </a:custGeom>
                <a:solidFill>
                  <a:schemeClr val="accent1"/>
                </a:solidFill>
                <a:ln w="38100">
                  <a:noFill/>
                </a:ln>
              </p:spPr>
              <p:txBody>
                <a:bodyPr wrap="square" lIns="0" tIns="0" rIns="0" bIns="0" rtlCol="0"/>
                <a:lstStyle/>
                <a:p>
                  <a:endParaRPr/>
                </a:p>
              </p:txBody>
            </p:sp>
            <p:sp>
              <p:nvSpPr>
                <p:cNvPr id="66" name="object 38">
                  <a:extLst>
                    <a:ext uri="{FF2B5EF4-FFF2-40B4-BE49-F238E27FC236}">
                      <a16:creationId xmlns:a16="http://schemas.microsoft.com/office/drawing/2014/main" id="{3AB474F7-E500-EA3E-9E4D-2E562520FCAB}"/>
                    </a:ext>
                  </a:extLst>
                </p:cNvPr>
                <p:cNvSpPr txBox="1"/>
                <p:nvPr/>
              </p:nvSpPr>
              <p:spPr>
                <a:xfrm>
                  <a:off x="5824347" y="4861099"/>
                  <a:ext cx="1112217" cy="786594"/>
                </a:xfrm>
                <a:prstGeom prst="rect">
                  <a:avLst/>
                </a:prstGeom>
              </p:spPr>
              <p:txBody>
                <a:bodyPr vert="horz" wrap="square" lIns="0" tIns="40005" rIns="0" bIns="0" rtlCol="0">
                  <a:spAutoFit/>
                </a:bodyPr>
                <a:lstStyle/>
                <a:p>
                  <a:pPr marL="12700" marR="5080" algn="ctr">
                    <a:lnSpc>
                      <a:spcPts val="1730"/>
                    </a:lnSpc>
                    <a:spcBef>
                      <a:spcPts val="315"/>
                    </a:spcBef>
                  </a:pPr>
                  <a:r>
                    <a:rPr lang="en-US" sz="1600" spc="-15">
                      <a:solidFill>
                        <a:srgbClr val="FFFFFF"/>
                      </a:solidFill>
                      <a:latin typeface="Calibri"/>
                      <a:cs typeface="Calibri"/>
                    </a:rPr>
                    <a:t>Strategically Position Projects</a:t>
                  </a:r>
                  <a:endParaRPr sz="1600">
                    <a:latin typeface="Calibri"/>
                    <a:cs typeface="Calibri"/>
                  </a:endParaRPr>
                </a:p>
              </p:txBody>
            </p:sp>
            <p:sp>
              <p:nvSpPr>
                <p:cNvPr id="67" name="object 47">
                  <a:extLst>
                    <a:ext uri="{FF2B5EF4-FFF2-40B4-BE49-F238E27FC236}">
                      <a16:creationId xmlns:a16="http://schemas.microsoft.com/office/drawing/2014/main" id="{89D40CAA-645F-F0C6-A995-981D22F80890}"/>
                    </a:ext>
                  </a:extLst>
                </p:cNvPr>
                <p:cNvSpPr txBox="1"/>
                <p:nvPr/>
              </p:nvSpPr>
              <p:spPr>
                <a:xfrm>
                  <a:off x="5027063" y="3541108"/>
                  <a:ext cx="1473200" cy="299720"/>
                </a:xfrm>
                <a:prstGeom prst="rect">
                  <a:avLst/>
                </a:prstGeom>
              </p:spPr>
              <p:txBody>
                <a:bodyPr vert="horz" wrap="square" lIns="0" tIns="12700" rIns="0" bIns="0" rtlCol="0">
                  <a:spAutoFit/>
                </a:bodyPr>
                <a:lstStyle/>
                <a:p>
                  <a:pPr marL="12700">
                    <a:lnSpc>
                      <a:spcPct val="100000"/>
                    </a:lnSpc>
                    <a:spcBef>
                      <a:spcPts val="100"/>
                    </a:spcBef>
                  </a:pPr>
                  <a:endParaRPr sz="1800">
                    <a:latin typeface="Calibri"/>
                    <a:cs typeface="Calibri"/>
                  </a:endParaRPr>
                </a:p>
              </p:txBody>
            </p:sp>
            <p:sp>
              <p:nvSpPr>
                <p:cNvPr id="68" name="object 48">
                  <a:extLst>
                    <a:ext uri="{FF2B5EF4-FFF2-40B4-BE49-F238E27FC236}">
                      <a16:creationId xmlns:a16="http://schemas.microsoft.com/office/drawing/2014/main" id="{7C6D5185-F7E1-CA55-6F02-CA3E5348CE70}"/>
                    </a:ext>
                  </a:extLst>
                </p:cNvPr>
                <p:cNvSpPr txBox="1"/>
                <p:nvPr/>
              </p:nvSpPr>
              <p:spPr>
                <a:xfrm>
                  <a:off x="9349739" y="3509185"/>
                  <a:ext cx="773430" cy="299720"/>
                </a:xfrm>
                <a:prstGeom prst="rect">
                  <a:avLst/>
                </a:prstGeom>
              </p:spPr>
              <p:txBody>
                <a:bodyPr vert="horz" wrap="square" lIns="0" tIns="12700" rIns="0" bIns="0" rtlCol="0">
                  <a:spAutoFit/>
                </a:bodyPr>
                <a:lstStyle/>
                <a:p>
                  <a:pPr marL="12700">
                    <a:lnSpc>
                      <a:spcPct val="100000"/>
                    </a:lnSpc>
                    <a:spcBef>
                      <a:spcPts val="100"/>
                    </a:spcBef>
                  </a:pPr>
                  <a:endParaRPr sz="1800">
                    <a:latin typeface="Calibri"/>
                    <a:cs typeface="Calibri"/>
                  </a:endParaRPr>
                </a:p>
              </p:txBody>
            </p:sp>
          </p:grpSp>
        </p:grpSp>
        <p:sp>
          <p:nvSpPr>
            <p:cNvPr id="92" name="TextBox 91">
              <a:extLst>
                <a:ext uri="{FF2B5EF4-FFF2-40B4-BE49-F238E27FC236}">
                  <a16:creationId xmlns:a16="http://schemas.microsoft.com/office/drawing/2014/main" id="{87DD3390-1FA5-D7D2-6F37-3BA0A9B74383}"/>
                </a:ext>
              </a:extLst>
            </p:cNvPr>
            <p:cNvSpPr txBox="1"/>
            <p:nvPr/>
          </p:nvSpPr>
          <p:spPr>
            <a:xfrm>
              <a:off x="7825373" y="2299444"/>
              <a:ext cx="1627122" cy="347048"/>
            </a:xfrm>
            <a:prstGeom prst="rect">
              <a:avLst/>
            </a:prstGeom>
            <a:noFill/>
          </p:spPr>
          <p:txBody>
            <a:bodyPr wrap="square" rtlCol="0">
              <a:spAutoFit/>
            </a:bodyPr>
            <a:lstStyle/>
            <a:p>
              <a:pPr algn="ctr"/>
              <a:r>
                <a:rPr lang="en-US" sz="1600">
                  <a:solidFill>
                    <a:schemeClr val="bg1">
                      <a:lumMod val="50000"/>
                    </a:schemeClr>
                  </a:solidFill>
                </a:rPr>
                <a:t>Nov-Dec</a:t>
              </a:r>
            </a:p>
          </p:txBody>
        </p:sp>
        <p:sp>
          <p:nvSpPr>
            <p:cNvPr id="93" name="TextBox 92">
              <a:extLst>
                <a:ext uri="{FF2B5EF4-FFF2-40B4-BE49-F238E27FC236}">
                  <a16:creationId xmlns:a16="http://schemas.microsoft.com/office/drawing/2014/main" id="{8C5A89F8-FC67-79EB-4A22-77C56ADFE396}"/>
                </a:ext>
              </a:extLst>
            </p:cNvPr>
            <p:cNvSpPr txBox="1"/>
            <p:nvPr/>
          </p:nvSpPr>
          <p:spPr>
            <a:xfrm>
              <a:off x="9795230" y="3600924"/>
              <a:ext cx="1500803" cy="347048"/>
            </a:xfrm>
            <a:prstGeom prst="rect">
              <a:avLst/>
            </a:prstGeom>
            <a:noFill/>
          </p:spPr>
          <p:txBody>
            <a:bodyPr wrap="square" rtlCol="0">
              <a:spAutoFit/>
            </a:bodyPr>
            <a:lstStyle/>
            <a:p>
              <a:pPr algn="ctr"/>
              <a:r>
                <a:rPr lang="en-US" sz="1600">
                  <a:solidFill>
                    <a:schemeClr val="bg1">
                      <a:lumMod val="50000"/>
                    </a:schemeClr>
                  </a:solidFill>
                </a:rPr>
                <a:t>Jan-February</a:t>
              </a:r>
              <a:endParaRPr lang="en-US">
                <a:solidFill>
                  <a:schemeClr val="bg1">
                    <a:lumMod val="50000"/>
                  </a:schemeClr>
                </a:solidFill>
              </a:endParaRPr>
            </a:p>
          </p:txBody>
        </p:sp>
        <p:sp>
          <p:nvSpPr>
            <p:cNvPr id="94" name="TextBox 93">
              <a:extLst>
                <a:ext uri="{FF2B5EF4-FFF2-40B4-BE49-F238E27FC236}">
                  <a16:creationId xmlns:a16="http://schemas.microsoft.com/office/drawing/2014/main" id="{975EBD85-01D9-7F24-28D9-359F100168B0}"/>
                </a:ext>
              </a:extLst>
            </p:cNvPr>
            <p:cNvSpPr txBox="1"/>
            <p:nvPr/>
          </p:nvSpPr>
          <p:spPr>
            <a:xfrm>
              <a:off x="8929661" y="5549254"/>
              <a:ext cx="1854843" cy="347048"/>
            </a:xfrm>
            <a:prstGeom prst="rect">
              <a:avLst/>
            </a:prstGeom>
            <a:noFill/>
          </p:spPr>
          <p:txBody>
            <a:bodyPr wrap="square" rtlCol="0">
              <a:spAutoFit/>
            </a:bodyPr>
            <a:lstStyle/>
            <a:p>
              <a:pPr algn="ctr"/>
              <a:r>
                <a:rPr lang="en-US" sz="1600">
                  <a:solidFill>
                    <a:schemeClr val="bg1">
                      <a:lumMod val="50000"/>
                    </a:schemeClr>
                  </a:solidFill>
                </a:rPr>
                <a:t>February – March</a:t>
              </a:r>
            </a:p>
          </p:txBody>
        </p:sp>
        <p:sp>
          <p:nvSpPr>
            <p:cNvPr id="95" name="TextBox 94">
              <a:extLst>
                <a:ext uri="{FF2B5EF4-FFF2-40B4-BE49-F238E27FC236}">
                  <a16:creationId xmlns:a16="http://schemas.microsoft.com/office/drawing/2014/main" id="{745C5008-7606-111C-EF0B-D03EDA44EB4B}"/>
                </a:ext>
              </a:extLst>
            </p:cNvPr>
            <p:cNvSpPr txBox="1"/>
            <p:nvPr/>
          </p:nvSpPr>
          <p:spPr>
            <a:xfrm>
              <a:off x="6448382" y="5629511"/>
              <a:ext cx="1902613" cy="347048"/>
            </a:xfrm>
            <a:prstGeom prst="rect">
              <a:avLst/>
            </a:prstGeom>
            <a:noFill/>
          </p:spPr>
          <p:txBody>
            <a:bodyPr wrap="square" rtlCol="0">
              <a:spAutoFit/>
            </a:bodyPr>
            <a:lstStyle/>
            <a:p>
              <a:pPr algn="ctr"/>
              <a:r>
                <a:rPr lang="en-US" sz="1600">
                  <a:solidFill>
                    <a:schemeClr val="bg1">
                      <a:lumMod val="50000"/>
                    </a:schemeClr>
                  </a:solidFill>
                </a:rPr>
                <a:t>February - August</a:t>
              </a:r>
            </a:p>
          </p:txBody>
        </p:sp>
        <p:sp>
          <p:nvSpPr>
            <p:cNvPr id="96" name="TextBox 95">
              <a:extLst>
                <a:ext uri="{FF2B5EF4-FFF2-40B4-BE49-F238E27FC236}">
                  <a16:creationId xmlns:a16="http://schemas.microsoft.com/office/drawing/2014/main" id="{1378722A-CB99-48BD-C367-C6ADA0136A86}"/>
                </a:ext>
              </a:extLst>
            </p:cNvPr>
            <p:cNvSpPr txBox="1"/>
            <p:nvPr/>
          </p:nvSpPr>
          <p:spPr>
            <a:xfrm>
              <a:off x="6012018" y="3575828"/>
              <a:ext cx="1500803" cy="347048"/>
            </a:xfrm>
            <a:prstGeom prst="rect">
              <a:avLst/>
            </a:prstGeom>
            <a:noFill/>
          </p:spPr>
          <p:txBody>
            <a:bodyPr wrap="square" rtlCol="0">
              <a:spAutoFit/>
            </a:bodyPr>
            <a:lstStyle/>
            <a:p>
              <a:pPr algn="ctr"/>
              <a:r>
                <a:rPr lang="en-US" sz="1600">
                  <a:solidFill>
                    <a:schemeClr val="bg1">
                      <a:lumMod val="50000"/>
                    </a:schemeClr>
                  </a:solidFill>
                </a:rPr>
                <a:t>ongoing</a:t>
              </a:r>
              <a:endParaRPr lang="en-US">
                <a:solidFill>
                  <a:schemeClr val="bg1">
                    <a:lumMod val="50000"/>
                  </a:schemeClr>
                </a:solidFill>
              </a:endParaRPr>
            </a:p>
          </p:txBody>
        </p:sp>
      </p:grpSp>
      <p:sp>
        <p:nvSpPr>
          <p:cNvPr id="98" name="Title 1">
            <a:extLst>
              <a:ext uri="{FF2B5EF4-FFF2-40B4-BE49-F238E27FC236}">
                <a16:creationId xmlns:a16="http://schemas.microsoft.com/office/drawing/2014/main" id="{DDDCF357-6116-1845-12A0-C4C55FA085A1}"/>
              </a:ext>
            </a:extLst>
          </p:cNvPr>
          <p:cNvSpPr txBox="1">
            <a:spLocks/>
          </p:cNvSpPr>
          <p:nvPr/>
        </p:nvSpPr>
        <p:spPr>
          <a:xfrm>
            <a:off x="1968268" y="131866"/>
            <a:ext cx="2966956" cy="673395"/>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3200">
                <a:solidFill>
                  <a:schemeClr val="accent2"/>
                </a:solidFill>
              </a:rPr>
              <a:t>Grant Cycle</a:t>
            </a:r>
          </a:p>
        </p:txBody>
      </p:sp>
      <p:sp>
        <p:nvSpPr>
          <p:cNvPr id="99" name="Title 1">
            <a:extLst>
              <a:ext uri="{FF2B5EF4-FFF2-40B4-BE49-F238E27FC236}">
                <a16:creationId xmlns:a16="http://schemas.microsoft.com/office/drawing/2014/main" id="{9867C648-ED22-33C5-D052-DA910F24D6C7}"/>
              </a:ext>
            </a:extLst>
          </p:cNvPr>
          <p:cNvSpPr txBox="1">
            <a:spLocks/>
          </p:cNvSpPr>
          <p:nvPr/>
        </p:nvSpPr>
        <p:spPr>
          <a:xfrm>
            <a:off x="7667404" y="96063"/>
            <a:ext cx="2966956" cy="673395"/>
          </a:xfrm>
          <a:prstGeom prst="rect">
            <a:avLst/>
          </a:prstGeom>
          <a:noFill/>
        </p:spPr>
        <p:txBody>
          <a:bodyPr vert="horz" lIns="0" tIns="0" rIns="0" bIns="0" rtlCol="0" anchor="b" anchorCtr="0">
            <a:noAutofit/>
          </a:bodyPr>
          <a:lstStyle>
            <a:lvl1pPr algn="l" defTabSz="914400" rtl="0" eaLnBrk="1" latinLnBrk="0" hangingPunct="1">
              <a:lnSpc>
                <a:spcPct val="110000"/>
              </a:lnSpc>
              <a:spcBef>
                <a:spcPct val="0"/>
              </a:spcBef>
              <a:buNone/>
              <a:defRPr sz="3600" b="1" i="0" kern="1200" baseline="0">
                <a:solidFill>
                  <a:srgbClr val="3366CC"/>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sz="3200">
                <a:solidFill>
                  <a:schemeClr val="accent1"/>
                </a:solidFill>
              </a:rPr>
              <a:t>Earmark Cycle</a:t>
            </a:r>
          </a:p>
        </p:txBody>
      </p:sp>
      <p:sp>
        <p:nvSpPr>
          <p:cNvPr id="40" name="TextBox 39">
            <a:extLst>
              <a:ext uri="{FF2B5EF4-FFF2-40B4-BE49-F238E27FC236}">
                <a16:creationId xmlns:a16="http://schemas.microsoft.com/office/drawing/2014/main" id="{876ADDBE-5D4F-EF74-DFDA-8BAB5B03FB27}"/>
              </a:ext>
            </a:extLst>
          </p:cNvPr>
          <p:cNvSpPr txBox="1"/>
          <p:nvPr/>
        </p:nvSpPr>
        <p:spPr>
          <a:xfrm>
            <a:off x="1968268" y="1848716"/>
            <a:ext cx="1887224" cy="338554"/>
          </a:xfrm>
          <a:prstGeom prst="rect">
            <a:avLst/>
          </a:prstGeom>
          <a:noFill/>
        </p:spPr>
        <p:txBody>
          <a:bodyPr wrap="square">
            <a:spAutoFit/>
          </a:bodyPr>
          <a:lstStyle/>
          <a:p>
            <a:pPr marL="654050">
              <a:lnSpc>
                <a:spcPct val="100000"/>
              </a:lnSpc>
            </a:pPr>
            <a:r>
              <a:rPr lang="en-US" sz="1600" spc="-5">
                <a:solidFill>
                  <a:srgbClr val="6F6F6F"/>
                </a:solidFill>
                <a:latin typeface="Calibri"/>
                <a:cs typeface="Calibri"/>
              </a:rPr>
              <a:t>o</a:t>
            </a:r>
            <a:r>
              <a:rPr lang="en-US" sz="1600">
                <a:solidFill>
                  <a:srgbClr val="6F6F6F"/>
                </a:solidFill>
                <a:latin typeface="Calibri"/>
                <a:cs typeface="Calibri"/>
              </a:rPr>
              <a:t>n</a:t>
            </a:r>
            <a:r>
              <a:rPr lang="en-US" sz="1600" spc="-15">
                <a:solidFill>
                  <a:srgbClr val="6F6F6F"/>
                </a:solidFill>
                <a:latin typeface="Calibri"/>
                <a:cs typeface="Calibri"/>
              </a:rPr>
              <a:t>g</a:t>
            </a:r>
            <a:r>
              <a:rPr lang="en-US" sz="1600" spc="-5">
                <a:solidFill>
                  <a:srgbClr val="6F6F6F"/>
                </a:solidFill>
                <a:latin typeface="Calibri"/>
                <a:cs typeface="Calibri"/>
              </a:rPr>
              <a:t>o</a:t>
            </a:r>
            <a:r>
              <a:rPr lang="en-US" sz="1600">
                <a:solidFill>
                  <a:srgbClr val="6F6F6F"/>
                </a:solidFill>
                <a:latin typeface="Calibri"/>
                <a:cs typeface="Calibri"/>
              </a:rPr>
              <a:t>ing</a:t>
            </a:r>
            <a:endParaRPr lang="en-US" sz="1600">
              <a:latin typeface="Calibri"/>
              <a:cs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E9BC-952C-AE16-FF8A-3019D649F9A8}"/>
              </a:ext>
            </a:extLst>
          </p:cNvPr>
          <p:cNvSpPr>
            <a:spLocks noGrp="1"/>
          </p:cNvSpPr>
          <p:nvPr>
            <p:ph type="title"/>
          </p:nvPr>
        </p:nvSpPr>
        <p:spPr>
          <a:xfrm>
            <a:off x="623775" y="365760"/>
            <a:ext cx="11433545" cy="1645920"/>
          </a:xfrm>
        </p:spPr>
        <p:txBody>
          <a:bodyPr anchor="t">
            <a:normAutofit/>
          </a:bodyPr>
          <a:lstStyle/>
          <a:p>
            <a:r>
              <a:rPr lang="en-US" sz="4400">
                <a:solidFill>
                  <a:schemeClr val="bg1"/>
                </a:solidFill>
              </a:rPr>
              <a:t>Steps to Federal Funding Success</a:t>
            </a:r>
          </a:p>
        </p:txBody>
      </p:sp>
      <p:sp>
        <p:nvSpPr>
          <p:cNvPr id="16" name="Text Placeholder 15">
            <a:extLst>
              <a:ext uri="{FF2B5EF4-FFF2-40B4-BE49-F238E27FC236}">
                <a16:creationId xmlns:a16="http://schemas.microsoft.com/office/drawing/2014/main" id="{3D2FBC98-1B8C-A60E-24C9-BE0B0512B90F}"/>
              </a:ext>
            </a:extLst>
          </p:cNvPr>
          <p:cNvSpPr>
            <a:spLocks noGrp="1"/>
          </p:cNvSpPr>
          <p:nvPr>
            <p:ph type="body" idx="1"/>
          </p:nvPr>
        </p:nvSpPr>
        <p:spPr/>
        <p:txBody>
          <a:bodyPr/>
          <a:lstStyle/>
          <a:p>
            <a:endParaRPr lang="en-US"/>
          </a:p>
        </p:txBody>
      </p:sp>
      <p:grpSp>
        <p:nvGrpSpPr>
          <p:cNvPr id="3" name="Group 2">
            <a:extLst>
              <a:ext uri="{FF2B5EF4-FFF2-40B4-BE49-F238E27FC236}">
                <a16:creationId xmlns:a16="http://schemas.microsoft.com/office/drawing/2014/main" id="{3B8E90BE-B4B0-0228-30F9-5B7D51F5259E}"/>
              </a:ext>
            </a:extLst>
          </p:cNvPr>
          <p:cNvGrpSpPr/>
          <p:nvPr/>
        </p:nvGrpSpPr>
        <p:grpSpPr>
          <a:xfrm>
            <a:off x="627914" y="1317019"/>
            <a:ext cx="10940311" cy="4352261"/>
            <a:chOff x="723014" y="1360967"/>
            <a:chExt cx="10940311" cy="4352261"/>
          </a:xfrm>
        </p:grpSpPr>
        <p:sp>
          <p:nvSpPr>
            <p:cNvPr id="7" name="Freeform: Shape 6">
              <a:extLst>
                <a:ext uri="{FF2B5EF4-FFF2-40B4-BE49-F238E27FC236}">
                  <a16:creationId xmlns:a16="http://schemas.microsoft.com/office/drawing/2014/main" id="{CACF8987-3D0D-5E17-907D-AF81849EE489}"/>
                </a:ext>
              </a:extLst>
            </p:cNvPr>
            <p:cNvSpPr/>
            <p:nvPr/>
          </p:nvSpPr>
          <p:spPr>
            <a:xfrm>
              <a:off x="4406287"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solidFill>
              <a:schemeClr val="bg1"/>
            </a:solidFill>
            <a:ln>
              <a:no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latin typeface="Lato Black" panose="020F0502020204030203" pitchFamily="34" charset="0"/>
                  <a:ea typeface="Lato Black" panose="020F0502020204030203" pitchFamily="34" charset="0"/>
                  <a:cs typeface="Lato Black" panose="020F0502020204030203" pitchFamily="34" charset="0"/>
                </a:rPr>
                <a:t>Stay Informed</a:t>
              </a:r>
              <a:endParaRPr lang="en-US" sz="3000" kern="1200">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t>Review </a:t>
              </a:r>
              <a:r>
                <a:rPr lang="en-US" sz="2000" b="0" kern="1200" baseline="0"/>
                <a:t>f</a:t>
              </a:r>
              <a:r>
                <a:rPr lang="en-US" sz="2000" kern="1200" baseline="0"/>
                <a:t>unding opportunities</a:t>
              </a:r>
              <a:endParaRPr lang="en-US" sz="2000" kern="1200"/>
            </a:p>
            <a:p>
              <a:pPr marL="228600" lvl="1" indent="-228600" algn="l" defTabSz="889000">
                <a:lnSpc>
                  <a:spcPct val="90000"/>
                </a:lnSpc>
                <a:spcBef>
                  <a:spcPct val="0"/>
                </a:spcBef>
                <a:spcAft>
                  <a:spcPct val="15000"/>
                </a:spcAft>
                <a:buChar char="•"/>
              </a:pPr>
              <a:r>
                <a:rPr lang="en-US" sz="2000" b="1" kern="1200" baseline="0"/>
                <a:t>Unlock </a:t>
              </a:r>
              <a:r>
                <a:rPr lang="en-US" sz="2000" kern="1200" baseline="0"/>
                <a:t>access to successful applications</a:t>
              </a:r>
              <a:endParaRPr lang="en-US" sz="2000" kern="1200"/>
            </a:p>
          </p:txBody>
        </p:sp>
        <p:sp>
          <p:nvSpPr>
            <p:cNvPr id="4" name="Rectangle 3">
              <a:extLst>
                <a:ext uri="{FF2B5EF4-FFF2-40B4-BE49-F238E27FC236}">
                  <a16:creationId xmlns:a16="http://schemas.microsoft.com/office/drawing/2014/main" id="{F17589DC-7E3C-CB3E-62E6-7E33BC2090CE}"/>
                </a:ext>
              </a:extLst>
            </p:cNvPr>
            <p:cNvSpPr/>
            <p:nvPr/>
          </p:nvSpPr>
          <p:spPr>
            <a:xfrm>
              <a:off x="723014" y="1360967"/>
              <a:ext cx="10940311" cy="4352261"/>
            </a:xfrm>
            <a:prstGeom prst="rect">
              <a:avLst/>
            </a:prstGeom>
            <a:noFill/>
            <a:ln w="9525" cap="flat" cmpd="sng" algn="ctr">
              <a:noFill/>
              <a:prstDash val="solid"/>
              <a:round/>
              <a:headEnd type="none" w="med" len="med"/>
              <a:tailEnd type="none" w="med" len="med"/>
            </a:ln>
          </p:spPr>
          <p:txBody>
            <a:bodyPr/>
            <a:lstStyle/>
            <a:p>
              <a:endParaRPr lang="en-US"/>
            </a:p>
          </p:txBody>
        </p:sp>
        <p:sp>
          <p:nvSpPr>
            <p:cNvPr id="5" name="Freeform: Shape 4">
              <a:extLst>
                <a:ext uri="{FF2B5EF4-FFF2-40B4-BE49-F238E27FC236}">
                  <a16:creationId xmlns:a16="http://schemas.microsoft.com/office/drawing/2014/main" id="{6F08B800-4333-36B8-DB0F-E73A89329BB9}"/>
                </a:ext>
              </a:extLst>
            </p:cNvPr>
            <p:cNvSpPr/>
            <p:nvPr/>
          </p:nvSpPr>
          <p:spPr>
            <a:xfrm>
              <a:off x="725311"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latin typeface="Lato Black" panose="020F0502020204030203" pitchFamily="34" charset="0"/>
                  <a:ea typeface="Lato Black" panose="020F0502020204030203" pitchFamily="34" charset="0"/>
                  <a:cs typeface="Lato Black" panose="020F0502020204030203" pitchFamily="34" charset="0"/>
                </a:rPr>
                <a:t>Develop a Plan</a:t>
              </a:r>
              <a:endParaRPr lang="en-US" sz="3000" kern="1200">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t>Identify </a:t>
              </a:r>
              <a:r>
                <a:rPr lang="en-US" sz="2000" kern="1200" baseline="0"/>
                <a:t>priority projects</a:t>
              </a:r>
              <a:endParaRPr lang="en-US" sz="2000" kern="1200"/>
            </a:p>
            <a:p>
              <a:pPr marL="228600" lvl="1" indent="-228600" algn="l" defTabSz="889000">
                <a:lnSpc>
                  <a:spcPct val="90000"/>
                </a:lnSpc>
                <a:spcBef>
                  <a:spcPct val="0"/>
                </a:spcBef>
                <a:spcAft>
                  <a:spcPct val="15000"/>
                </a:spcAft>
                <a:buChar char="•"/>
              </a:pPr>
              <a:r>
                <a:rPr lang="en-US" sz="2000" b="1" kern="1200" baseline="0"/>
                <a:t>Perform a </a:t>
              </a:r>
              <a:r>
                <a:rPr lang="en-US" sz="2000" kern="1200" baseline="0"/>
                <a:t>strategic assessment</a:t>
              </a:r>
              <a:endParaRPr lang="en-US" sz="2000" kern="1200"/>
            </a:p>
          </p:txBody>
        </p:sp>
        <p:sp>
          <p:nvSpPr>
            <p:cNvPr id="6" name="Oval 5" descr="Badge 1 with solid fill">
              <a:extLst>
                <a:ext uri="{FF2B5EF4-FFF2-40B4-BE49-F238E27FC236}">
                  <a16:creationId xmlns:a16="http://schemas.microsoft.com/office/drawing/2014/main" id="{AF6DED77-6C7C-38DA-4E3C-CDC8EB917886}"/>
                </a:ext>
              </a:extLst>
            </p:cNvPr>
            <p:cNvSpPr/>
            <p:nvPr/>
          </p:nvSpPr>
          <p:spPr>
            <a:xfrm>
              <a:off x="1787541" y="1622102"/>
              <a:ext cx="1449302" cy="1449302"/>
            </a:xfrm>
            <a:prstGeom prst="ellipse">
              <a:avLst/>
            </a:prstGeom>
            <a:blipFill>
              <a:blip r:embed="rId2">
                <a:extLst>
                  <a:ext uri="{96DAC541-7B7A-43D3-8B79-37D633B846F1}">
                    <asvg:svgBlip xmlns:asvg="http://schemas.microsoft.com/office/drawing/2016/SVG/main" r:embed="rId3"/>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Oval 7" descr="Badge with solid fill">
              <a:extLst>
                <a:ext uri="{FF2B5EF4-FFF2-40B4-BE49-F238E27FC236}">
                  <a16:creationId xmlns:a16="http://schemas.microsoft.com/office/drawing/2014/main" id="{B12F927C-B747-AA55-0ED5-718206E0C951}"/>
                </a:ext>
              </a:extLst>
            </p:cNvPr>
            <p:cNvSpPr/>
            <p:nvPr/>
          </p:nvSpPr>
          <p:spPr>
            <a:xfrm>
              <a:off x="5468518" y="1622102"/>
              <a:ext cx="1449302" cy="1449302"/>
            </a:xfrm>
            <a:prstGeom prst="ellipse">
              <a:avLst/>
            </a:prstGeom>
            <a:blipFill>
              <a:blip r:embed="rId4">
                <a:extLst>
                  <a:ext uri="{96DAC541-7B7A-43D3-8B79-37D633B846F1}">
                    <asvg:svgBlip xmlns:asvg="http://schemas.microsoft.com/office/drawing/2016/SVG/main" r:embed="rId5"/>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6C12CFC1-A9E7-3AEE-2A3C-0A336A9437C3}"/>
                </a:ext>
              </a:extLst>
            </p:cNvPr>
            <p:cNvSpPr/>
            <p:nvPr/>
          </p:nvSpPr>
          <p:spPr>
            <a:xfrm>
              <a:off x="8089562"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latin typeface="Lato Black" panose="020F0502020204030203" pitchFamily="34" charset="0"/>
                  <a:ea typeface="Lato Black" panose="020F0502020204030203" pitchFamily="34" charset="0"/>
                  <a:cs typeface="Lato Black" panose="020F0502020204030203" pitchFamily="34" charset="0"/>
                </a:rPr>
                <a:t>Get Connected</a:t>
              </a:r>
              <a:endParaRPr lang="en-US" sz="3000" kern="1200">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t>Build </a:t>
              </a:r>
              <a:r>
                <a:rPr lang="en-US" sz="2000" kern="1200" baseline="0"/>
                <a:t>relationships with agencies and partners</a:t>
              </a:r>
              <a:endParaRPr lang="en-US" sz="2000" kern="1200"/>
            </a:p>
            <a:p>
              <a:pPr marL="228600" lvl="1" indent="-228600" algn="l" defTabSz="889000">
                <a:lnSpc>
                  <a:spcPct val="90000"/>
                </a:lnSpc>
                <a:spcBef>
                  <a:spcPct val="0"/>
                </a:spcBef>
                <a:spcAft>
                  <a:spcPct val="15000"/>
                </a:spcAft>
                <a:buChar char="•"/>
              </a:pPr>
              <a:r>
                <a:rPr lang="en-US" sz="2000" b="1" kern="1200" baseline="0"/>
                <a:t>Position and vet </a:t>
              </a:r>
              <a:r>
                <a:rPr lang="en-US" sz="2000" kern="1200" baseline="0"/>
                <a:t>project for success</a:t>
              </a:r>
              <a:endParaRPr lang="en-US" sz="2000" kern="1200"/>
            </a:p>
          </p:txBody>
        </p:sp>
        <p:sp>
          <p:nvSpPr>
            <p:cNvPr id="10" name="Oval 9" descr="Badge 3 with solid fill">
              <a:extLst>
                <a:ext uri="{FF2B5EF4-FFF2-40B4-BE49-F238E27FC236}">
                  <a16:creationId xmlns:a16="http://schemas.microsoft.com/office/drawing/2014/main" id="{E118FC74-6912-95DB-18AA-EA432A57C5B4}"/>
                </a:ext>
              </a:extLst>
            </p:cNvPr>
            <p:cNvSpPr/>
            <p:nvPr/>
          </p:nvSpPr>
          <p:spPr>
            <a:xfrm>
              <a:off x="9149494" y="1622102"/>
              <a:ext cx="1449302" cy="1449302"/>
            </a:xfrm>
            <a:prstGeom prst="ellipse">
              <a:avLst/>
            </a:prstGeom>
            <a:blipFill>
              <a:blip r:embed="rId6">
                <a:extLst>
                  <a:ext uri="{96DAC541-7B7A-43D3-8B79-37D633B846F1}">
                    <asvg:svgBlip xmlns:asvg="http://schemas.microsoft.com/office/drawing/2016/SVG/main" r:embed="rId7"/>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2344490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3BD7-3FDC-5866-AB35-B5F5258C59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2400D9-AA81-0857-2723-384A1CE49A59}"/>
              </a:ext>
            </a:extLst>
          </p:cNvPr>
          <p:cNvSpPr>
            <a:spLocks noGrp="1"/>
          </p:cNvSpPr>
          <p:nvPr>
            <p:ph type="title"/>
          </p:nvPr>
        </p:nvSpPr>
        <p:spPr>
          <a:xfrm>
            <a:off x="623775" y="365760"/>
            <a:ext cx="11433545" cy="1645920"/>
          </a:xfrm>
        </p:spPr>
        <p:txBody>
          <a:bodyPr anchor="t">
            <a:normAutofit/>
          </a:bodyPr>
          <a:lstStyle/>
          <a:p>
            <a:r>
              <a:rPr lang="en-US" sz="4400">
                <a:solidFill>
                  <a:schemeClr val="bg1"/>
                </a:solidFill>
              </a:rPr>
              <a:t>Steps to Federal Funding Success</a:t>
            </a:r>
          </a:p>
        </p:txBody>
      </p:sp>
      <p:sp>
        <p:nvSpPr>
          <p:cNvPr id="16" name="Text Placeholder 15">
            <a:extLst>
              <a:ext uri="{FF2B5EF4-FFF2-40B4-BE49-F238E27FC236}">
                <a16:creationId xmlns:a16="http://schemas.microsoft.com/office/drawing/2014/main" id="{23384891-6651-8FF1-A2AD-5530BE238115}"/>
              </a:ext>
            </a:extLst>
          </p:cNvPr>
          <p:cNvSpPr>
            <a:spLocks noGrp="1"/>
          </p:cNvSpPr>
          <p:nvPr>
            <p:ph type="body" idx="1"/>
          </p:nvPr>
        </p:nvSpPr>
        <p:spPr/>
        <p:txBody>
          <a:bodyPr/>
          <a:lstStyle/>
          <a:p>
            <a:endParaRPr lang="en-US"/>
          </a:p>
        </p:txBody>
      </p:sp>
      <p:grpSp>
        <p:nvGrpSpPr>
          <p:cNvPr id="3" name="Group 2">
            <a:extLst>
              <a:ext uri="{FF2B5EF4-FFF2-40B4-BE49-F238E27FC236}">
                <a16:creationId xmlns:a16="http://schemas.microsoft.com/office/drawing/2014/main" id="{197CB7E7-24F1-E1DB-010C-E452CBC39395}"/>
              </a:ext>
            </a:extLst>
          </p:cNvPr>
          <p:cNvGrpSpPr/>
          <p:nvPr/>
        </p:nvGrpSpPr>
        <p:grpSpPr>
          <a:xfrm>
            <a:off x="627914" y="1317019"/>
            <a:ext cx="10940311" cy="4352261"/>
            <a:chOff x="723014" y="1360967"/>
            <a:chExt cx="10940311" cy="4352261"/>
          </a:xfrm>
        </p:grpSpPr>
        <p:sp>
          <p:nvSpPr>
            <p:cNvPr id="7" name="Freeform: Shape 6">
              <a:extLst>
                <a:ext uri="{FF2B5EF4-FFF2-40B4-BE49-F238E27FC236}">
                  <a16:creationId xmlns:a16="http://schemas.microsoft.com/office/drawing/2014/main" id="{6176C862-29E0-C748-A81E-B8E2442959D1}"/>
                </a:ext>
              </a:extLst>
            </p:cNvPr>
            <p:cNvSpPr/>
            <p:nvPr/>
          </p:nvSpPr>
          <p:spPr>
            <a:xfrm>
              <a:off x="4406287"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solidFill>
              <a:schemeClr val="accent3">
                <a:lumMod val="60000"/>
                <a:lumOff val="4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solidFill>
                    <a:schemeClr val="accent3"/>
                  </a:solidFill>
                  <a:latin typeface="Lato Black" panose="020F0502020204030203" pitchFamily="34" charset="0"/>
                  <a:ea typeface="Lato Black" panose="020F0502020204030203" pitchFamily="34" charset="0"/>
                  <a:cs typeface="Lato Black" panose="020F0502020204030203" pitchFamily="34" charset="0"/>
                </a:rPr>
                <a:t>Stay Informed</a:t>
              </a:r>
              <a:endParaRPr lang="en-US" sz="3000" kern="1200">
                <a:solidFill>
                  <a:schemeClr val="accent3"/>
                </a:solidFill>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solidFill>
                    <a:schemeClr val="accent3"/>
                  </a:solidFill>
                </a:rPr>
                <a:t>Review </a:t>
              </a:r>
              <a:r>
                <a:rPr lang="en-US" sz="2000" b="0" kern="1200" baseline="0">
                  <a:solidFill>
                    <a:schemeClr val="accent3"/>
                  </a:solidFill>
                </a:rPr>
                <a:t>f</a:t>
              </a:r>
              <a:r>
                <a:rPr lang="en-US" sz="2000" kern="1200" baseline="0">
                  <a:solidFill>
                    <a:schemeClr val="accent3"/>
                  </a:solidFill>
                </a:rPr>
                <a:t>unding opportunities</a:t>
              </a:r>
              <a:endParaRPr lang="en-US" sz="2000" kern="1200">
                <a:solidFill>
                  <a:schemeClr val="accent3"/>
                </a:solidFill>
              </a:endParaRPr>
            </a:p>
            <a:p>
              <a:pPr marL="228600" lvl="1" indent="-228600" algn="l" defTabSz="889000">
                <a:lnSpc>
                  <a:spcPct val="90000"/>
                </a:lnSpc>
                <a:spcBef>
                  <a:spcPct val="0"/>
                </a:spcBef>
                <a:spcAft>
                  <a:spcPct val="15000"/>
                </a:spcAft>
                <a:buChar char="•"/>
              </a:pPr>
              <a:r>
                <a:rPr lang="en-US" sz="2000" b="1" kern="1200" baseline="0">
                  <a:solidFill>
                    <a:schemeClr val="accent3"/>
                  </a:solidFill>
                </a:rPr>
                <a:t>Unlock </a:t>
              </a:r>
              <a:r>
                <a:rPr lang="en-US" sz="2000" kern="1200" baseline="0">
                  <a:solidFill>
                    <a:schemeClr val="accent3"/>
                  </a:solidFill>
                </a:rPr>
                <a:t>access to successful applications</a:t>
              </a:r>
              <a:endParaRPr lang="en-US" sz="2000" kern="1200">
                <a:solidFill>
                  <a:schemeClr val="accent3"/>
                </a:solidFill>
              </a:endParaRPr>
            </a:p>
          </p:txBody>
        </p:sp>
        <p:sp>
          <p:nvSpPr>
            <p:cNvPr id="4" name="Rectangle 3">
              <a:extLst>
                <a:ext uri="{FF2B5EF4-FFF2-40B4-BE49-F238E27FC236}">
                  <a16:creationId xmlns:a16="http://schemas.microsoft.com/office/drawing/2014/main" id="{B41A78F8-BDE0-07BB-0C0F-6EB875926E05}"/>
                </a:ext>
              </a:extLst>
            </p:cNvPr>
            <p:cNvSpPr/>
            <p:nvPr/>
          </p:nvSpPr>
          <p:spPr>
            <a:xfrm>
              <a:off x="723014" y="1360967"/>
              <a:ext cx="10940311" cy="4352261"/>
            </a:xfrm>
            <a:prstGeom prst="rect">
              <a:avLst/>
            </a:prstGeom>
            <a:noFill/>
            <a:ln w="9525" cap="flat" cmpd="sng" algn="ctr">
              <a:noFill/>
              <a:prstDash val="solid"/>
              <a:round/>
              <a:headEnd type="none" w="med" len="med"/>
              <a:tailEnd type="none" w="med" len="med"/>
            </a:ln>
          </p:spPr>
          <p:txBody>
            <a:bodyPr/>
            <a:lstStyle/>
            <a:p>
              <a:endParaRPr lang="en-US"/>
            </a:p>
          </p:txBody>
        </p:sp>
        <p:sp>
          <p:nvSpPr>
            <p:cNvPr id="5" name="Freeform: Shape 4">
              <a:extLst>
                <a:ext uri="{FF2B5EF4-FFF2-40B4-BE49-F238E27FC236}">
                  <a16:creationId xmlns:a16="http://schemas.microsoft.com/office/drawing/2014/main" id="{EA066AD4-6070-EFDB-6508-D32A9338B78F}"/>
                </a:ext>
              </a:extLst>
            </p:cNvPr>
            <p:cNvSpPr/>
            <p:nvPr/>
          </p:nvSpPr>
          <p:spPr>
            <a:xfrm>
              <a:off x="725311"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latin typeface="Lato Black" panose="020F0502020204030203" pitchFamily="34" charset="0"/>
                  <a:ea typeface="Lato Black" panose="020F0502020204030203" pitchFamily="34" charset="0"/>
                  <a:cs typeface="Lato Black" panose="020F0502020204030203" pitchFamily="34" charset="0"/>
                </a:rPr>
                <a:t>Develop a Plan</a:t>
              </a:r>
              <a:endParaRPr lang="en-US" sz="3000" kern="1200">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t>Identify </a:t>
              </a:r>
              <a:r>
                <a:rPr lang="en-US" sz="2000" kern="1200" baseline="0"/>
                <a:t>priority projects</a:t>
              </a:r>
              <a:endParaRPr lang="en-US" sz="2000" kern="1200"/>
            </a:p>
            <a:p>
              <a:pPr marL="228600" lvl="1" indent="-228600" algn="l" defTabSz="889000">
                <a:lnSpc>
                  <a:spcPct val="90000"/>
                </a:lnSpc>
                <a:spcBef>
                  <a:spcPct val="0"/>
                </a:spcBef>
                <a:spcAft>
                  <a:spcPct val="15000"/>
                </a:spcAft>
                <a:buChar char="•"/>
              </a:pPr>
              <a:r>
                <a:rPr lang="en-US" sz="2000" b="1" kern="1200" baseline="0"/>
                <a:t>Perform a </a:t>
              </a:r>
              <a:r>
                <a:rPr lang="en-US" sz="2000" kern="1200" baseline="0"/>
                <a:t>strategic assessment</a:t>
              </a:r>
              <a:endParaRPr lang="en-US" sz="2000" kern="1200"/>
            </a:p>
          </p:txBody>
        </p:sp>
        <p:sp>
          <p:nvSpPr>
            <p:cNvPr id="6" name="Oval 5" descr="Badge 1 with solid fill">
              <a:extLst>
                <a:ext uri="{FF2B5EF4-FFF2-40B4-BE49-F238E27FC236}">
                  <a16:creationId xmlns:a16="http://schemas.microsoft.com/office/drawing/2014/main" id="{025575FF-7AD5-C14F-58AA-82FB7931EF3C}"/>
                </a:ext>
              </a:extLst>
            </p:cNvPr>
            <p:cNvSpPr/>
            <p:nvPr/>
          </p:nvSpPr>
          <p:spPr>
            <a:xfrm>
              <a:off x="1787541" y="1622102"/>
              <a:ext cx="1449302" cy="1449302"/>
            </a:xfrm>
            <a:prstGeom prst="ellipse">
              <a:avLst/>
            </a:prstGeom>
            <a:blipFill>
              <a:blip r:embed="rId2">
                <a:extLst>
                  <a:ext uri="{96DAC541-7B7A-43D3-8B79-37D633B846F1}">
                    <asvg:svgBlip xmlns:asvg="http://schemas.microsoft.com/office/drawing/2016/SVG/main" r:embed="rId3"/>
                  </a:ext>
                </a:extLst>
              </a:blip>
              <a:srcRect/>
              <a:stretch>
                <a:fillRect/>
              </a:stretch>
            </a:blipFill>
            <a:ln>
              <a:solidFill>
                <a:schemeClr val="accent1"/>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Oval 7" descr="Badge with solid fill">
              <a:extLst>
                <a:ext uri="{FF2B5EF4-FFF2-40B4-BE49-F238E27FC236}">
                  <a16:creationId xmlns:a16="http://schemas.microsoft.com/office/drawing/2014/main" id="{A12986AE-15D9-28A6-B44E-F2B28210CFCC}"/>
                </a:ext>
              </a:extLst>
            </p:cNvPr>
            <p:cNvSpPr/>
            <p:nvPr/>
          </p:nvSpPr>
          <p:spPr>
            <a:xfrm>
              <a:off x="5468518" y="1622102"/>
              <a:ext cx="1449302" cy="1449302"/>
            </a:xfrm>
            <a:prstGeom prst="ellipse">
              <a:avLst/>
            </a:prstGeom>
            <a:blipFill>
              <a:blip r:embed="rId4">
                <a:extLst>
                  <a:ext uri="{96DAC541-7B7A-43D3-8B79-37D633B846F1}">
                    <asvg:svgBlip xmlns:asvg="http://schemas.microsoft.com/office/drawing/2016/SVG/main" r:embed="rId5"/>
                  </a:ext>
                </a:extLst>
              </a:blip>
              <a:srcRect/>
              <a:stretch>
                <a:fillRect/>
              </a:stretch>
            </a:blipFill>
            <a:ln>
              <a:solidFill>
                <a:schemeClr val="accent3">
                  <a:lumMod val="75000"/>
                </a:schemeClr>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9C2C1C4B-02E8-A6DA-5DFC-E25C31FE785C}"/>
                </a:ext>
              </a:extLst>
            </p:cNvPr>
            <p:cNvSpPr/>
            <p:nvPr/>
          </p:nvSpPr>
          <p:spPr>
            <a:xfrm>
              <a:off x="8089562" y="1360967"/>
              <a:ext cx="3573763" cy="4352261"/>
            </a:xfrm>
            <a:custGeom>
              <a:avLst/>
              <a:gdLst>
                <a:gd name="connsiteX0" fmla="*/ 0 w 3573763"/>
                <a:gd name="connsiteY0" fmla="*/ 357376 h 4352261"/>
                <a:gd name="connsiteX1" fmla="*/ 357376 w 3573763"/>
                <a:gd name="connsiteY1" fmla="*/ 0 h 4352261"/>
                <a:gd name="connsiteX2" fmla="*/ 3216387 w 3573763"/>
                <a:gd name="connsiteY2" fmla="*/ 0 h 4352261"/>
                <a:gd name="connsiteX3" fmla="*/ 3573763 w 3573763"/>
                <a:gd name="connsiteY3" fmla="*/ 357376 h 4352261"/>
                <a:gd name="connsiteX4" fmla="*/ 3573763 w 3573763"/>
                <a:gd name="connsiteY4" fmla="*/ 3994885 h 4352261"/>
                <a:gd name="connsiteX5" fmla="*/ 3216387 w 3573763"/>
                <a:gd name="connsiteY5" fmla="*/ 4352261 h 4352261"/>
                <a:gd name="connsiteX6" fmla="*/ 357376 w 3573763"/>
                <a:gd name="connsiteY6" fmla="*/ 4352261 h 4352261"/>
                <a:gd name="connsiteX7" fmla="*/ 0 w 3573763"/>
                <a:gd name="connsiteY7" fmla="*/ 3994885 h 4352261"/>
                <a:gd name="connsiteX8" fmla="*/ 0 w 3573763"/>
                <a:gd name="connsiteY8" fmla="*/ 357376 h 4352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3763" h="4352261">
                  <a:moveTo>
                    <a:pt x="0" y="357376"/>
                  </a:moveTo>
                  <a:cubicBezTo>
                    <a:pt x="0" y="160003"/>
                    <a:pt x="160003" y="0"/>
                    <a:pt x="357376" y="0"/>
                  </a:cubicBezTo>
                  <a:lnTo>
                    <a:pt x="3216387" y="0"/>
                  </a:lnTo>
                  <a:cubicBezTo>
                    <a:pt x="3413760" y="0"/>
                    <a:pt x="3573763" y="160003"/>
                    <a:pt x="3573763" y="357376"/>
                  </a:cubicBezTo>
                  <a:lnTo>
                    <a:pt x="3573763" y="3994885"/>
                  </a:lnTo>
                  <a:cubicBezTo>
                    <a:pt x="3573763" y="4192258"/>
                    <a:pt x="3413760" y="4352261"/>
                    <a:pt x="3216387" y="4352261"/>
                  </a:cubicBezTo>
                  <a:lnTo>
                    <a:pt x="357376" y="4352261"/>
                  </a:lnTo>
                  <a:cubicBezTo>
                    <a:pt x="160003" y="4352261"/>
                    <a:pt x="0" y="4192258"/>
                    <a:pt x="0" y="3994885"/>
                  </a:cubicBezTo>
                  <a:lnTo>
                    <a:pt x="0" y="357376"/>
                  </a:lnTo>
                  <a:close/>
                </a:path>
              </a:pathLst>
            </a:custGeom>
            <a:solidFill>
              <a:schemeClr val="accent3">
                <a:lumMod val="60000"/>
                <a:lumOff val="40000"/>
              </a:schemeClr>
            </a:solidFill>
            <a:ln>
              <a:no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2240" tIns="1883144" rIns="142240" bIns="1012693" numCol="1" spcCol="1270" anchor="t" anchorCtr="1">
              <a:noAutofit/>
            </a:bodyPr>
            <a:lstStyle/>
            <a:p>
              <a:pPr marL="0" lvl="0" indent="0" algn="l" defTabSz="1333500">
                <a:lnSpc>
                  <a:spcPct val="90000"/>
                </a:lnSpc>
                <a:spcBef>
                  <a:spcPct val="0"/>
                </a:spcBef>
                <a:spcAft>
                  <a:spcPct val="35000"/>
                </a:spcAft>
                <a:buNone/>
              </a:pPr>
              <a:r>
                <a:rPr lang="en-US" sz="3000" b="1" kern="1200" baseline="0">
                  <a:solidFill>
                    <a:schemeClr val="accent3"/>
                  </a:solidFill>
                  <a:latin typeface="Lato Black" panose="020F0502020204030203" pitchFamily="34" charset="0"/>
                  <a:ea typeface="Lato Black" panose="020F0502020204030203" pitchFamily="34" charset="0"/>
                  <a:cs typeface="Lato Black" panose="020F0502020204030203" pitchFamily="34" charset="0"/>
                </a:rPr>
                <a:t>Get Connected</a:t>
              </a:r>
              <a:endParaRPr lang="en-US" sz="3000" kern="1200">
                <a:solidFill>
                  <a:schemeClr val="accent3"/>
                </a:solidFill>
                <a:latin typeface="Lato Black" panose="020F0502020204030203" pitchFamily="34" charset="0"/>
                <a:ea typeface="Lato Black" panose="020F0502020204030203" pitchFamily="34" charset="0"/>
                <a:cs typeface="Lato Black" panose="020F0502020204030203" pitchFamily="34" charset="0"/>
              </a:endParaRPr>
            </a:p>
            <a:p>
              <a:pPr marL="228600" lvl="1" indent="-228600" algn="l" defTabSz="889000">
                <a:lnSpc>
                  <a:spcPct val="90000"/>
                </a:lnSpc>
                <a:spcBef>
                  <a:spcPct val="0"/>
                </a:spcBef>
                <a:spcAft>
                  <a:spcPct val="15000"/>
                </a:spcAft>
                <a:buChar char="•"/>
              </a:pPr>
              <a:r>
                <a:rPr lang="en-US" sz="2000" b="1" kern="1200" baseline="0">
                  <a:solidFill>
                    <a:schemeClr val="accent3"/>
                  </a:solidFill>
                </a:rPr>
                <a:t>Build </a:t>
              </a:r>
              <a:r>
                <a:rPr lang="en-US" sz="2000" kern="1200" baseline="0">
                  <a:solidFill>
                    <a:schemeClr val="accent3"/>
                  </a:solidFill>
                </a:rPr>
                <a:t>relationships with agencies and partners</a:t>
              </a:r>
              <a:endParaRPr lang="en-US" sz="2000" kern="1200">
                <a:solidFill>
                  <a:schemeClr val="accent3"/>
                </a:solidFill>
              </a:endParaRPr>
            </a:p>
            <a:p>
              <a:pPr marL="228600" lvl="1" indent="-228600" algn="l" defTabSz="889000">
                <a:lnSpc>
                  <a:spcPct val="90000"/>
                </a:lnSpc>
                <a:spcBef>
                  <a:spcPct val="0"/>
                </a:spcBef>
                <a:spcAft>
                  <a:spcPct val="15000"/>
                </a:spcAft>
                <a:buChar char="•"/>
              </a:pPr>
              <a:r>
                <a:rPr lang="en-US" sz="2000" b="1" kern="1200" baseline="0">
                  <a:solidFill>
                    <a:schemeClr val="accent3"/>
                  </a:solidFill>
                </a:rPr>
                <a:t>Position and vet </a:t>
              </a:r>
              <a:r>
                <a:rPr lang="en-US" sz="2000" kern="1200" baseline="0">
                  <a:solidFill>
                    <a:schemeClr val="accent3"/>
                  </a:solidFill>
                </a:rPr>
                <a:t>project for success</a:t>
              </a:r>
              <a:endParaRPr lang="en-US" sz="2000" kern="1200">
                <a:solidFill>
                  <a:schemeClr val="accent3"/>
                </a:solidFill>
              </a:endParaRPr>
            </a:p>
          </p:txBody>
        </p:sp>
        <p:sp>
          <p:nvSpPr>
            <p:cNvPr id="10" name="Oval 9" descr="Badge 3 with solid fill">
              <a:extLst>
                <a:ext uri="{FF2B5EF4-FFF2-40B4-BE49-F238E27FC236}">
                  <a16:creationId xmlns:a16="http://schemas.microsoft.com/office/drawing/2014/main" id="{541F9217-60B4-678A-358A-9528F5BA9016}"/>
                </a:ext>
              </a:extLst>
            </p:cNvPr>
            <p:cNvSpPr/>
            <p:nvPr/>
          </p:nvSpPr>
          <p:spPr>
            <a:xfrm>
              <a:off x="9149494" y="1622102"/>
              <a:ext cx="1449302" cy="1449302"/>
            </a:xfrm>
            <a:prstGeom prst="ellipse">
              <a:avLst/>
            </a:prstGeom>
            <a:blipFill>
              <a:blip r:embed="rId6">
                <a:extLst>
                  <a:ext uri="{96DAC541-7B7A-43D3-8B79-37D633B846F1}">
                    <asvg:svgBlip xmlns:asvg="http://schemas.microsoft.com/office/drawing/2016/SVG/main" r:embed="rId7"/>
                  </a:ext>
                </a:extLst>
              </a:blip>
              <a:srcRect/>
              <a:stretch>
                <a:fillRect/>
              </a:stretch>
            </a:blipFill>
            <a:ln>
              <a:solidFill>
                <a:schemeClr val="accent3">
                  <a:lumMod val="75000"/>
                </a:schemeClr>
              </a:solidFill>
            </a:ln>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txBody>
            <a:bodyPr/>
            <a:lstStyle/>
            <a:p>
              <a:endParaRPr lang="en-US"/>
            </a:p>
          </p:txBody>
        </p:sp>
      </p:grpSp>
    </p:spTree>
    <p:extLst>
      <p:ext uri="{BB962C8B-B14F-4D97-AF65-F5344CB8AC3E}">
        <p14:creationId xmlns:p14="http://schemas.microsoft.com/office/powerpoint/2010/main" val="4105237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1536939"/>
            <a:ext cx="10200132" cy="566181"/>
          </a:xfrm>
          <a:prstGeom prst="rect">
            <a:avLst/>
          </a:prstGeom>
        </p:spPr>
        <p:txBody>
          <a:bodyPr vert="horz" wrap="square" lIns="0" tIns="12065" rIns="0" bIns="0" rtlCol="0">
            <a:spAutoFit/>
          </a:bodyPr>
          <a:lstStyle/>
          <a:p>
            <a:pPr marL="12700">
              <a:lnSpc>
                <a:spcPct val="100000"/>
              </a:lnSpc>
              <a:spcBef>
                <a:spcPts val="95"/>
              </a:spcBef>
            </a:pPr>
            <a:r>
              <a:rPr lang="en-US">
                <a:solidFill>
                  <a:schemeClr val="accent2"/>
                </a:solidFill>
              </a:rPr>
              <a:t>Plan Ahead &amp; Identify Needs</a:t>
            </a:r>
          </a:p>
        </p:txBody>
      </p:sp>
      <p:sp>
        <p:nvSpPr>
          <p:cNvPr id="5" name="Content Placeholder 4">
            <a:extLst>
              <a:ext uri="{FF2B5EF4-FFF2-40B4-BE49-F238E27FC236}">
                <a16:creationId xmlns:a16="http://schemas.microsoft.com/office/drawing/2014/main" id="{1AF0575C-8C44-BB02-ED1D-400630555F61}"/>
              </a:ext>
            </a:extLst>
          </p:cNvPr>
          <p:cNvSpPr>
            <a:spLocks noGrp="1"/>
          </p:cNvSpPr>
          <p:nvPr>
            <p:ph idx="1"/>
          </p:nvPr>
        </p:nvSpPr>
        <p:spPr>
          <a:xfrm>
            <a:off x="914400" y="2377440"/>
            <a:ext cx="10204704" cy="3642360"/>
          </a:xfrm>
        </p:spPr>
        <p:txBody>
          <a:bodyPr/>
          <a:lstStyle/>
          <a:p>
            <a:pPr marL="241300" indent="-228600">
              <a:lnSpc>
                <a:spcPct val="100000"/>
              </a:lnSpc>
              <a:spcBef>
                <a:spcPts val="1210"/>
              </a:spcBef>
              <a:spcAft>
                <a:spcPts val="0"/>
              </a:spcAft>
              <a:buFont typeface="Arial"/>
              <a:buChar char="•"/>
              <a:tabLst>
                <a:tab pos="241300" algn="l"/>
              </a:tabLst>
            </a:pPr>
            <a:r>
              <a:rPr lang="en-US" spc="-5">
                <a:solidFill>
                  <a:srgbClr val="454545"/>
                </a:solidFill>
                <a:latin typeface="Calibri"/>
                <a:ea typeface="Lato"/>
                <a:cs typeface="Calibri"/>
              </a:rPr>
              <a:t>On</a:t>
            </a:r>
            <a:r>
              <a:rPr lang="en-US" spc="-10">
                <a:solidFill>
                  <a:srgbClr val="454545"/>
                </a:solidFill>
                <a:latin typeface="Calibri"/>
                <a:ea typeface="Lato"/>
                <a:cs typeface="Calibri"/>
              </a:rPr>
              <a:t> </a:t>
            </a:r>
            <a:r>
              <a:rPr lang="en-US">
                <a:solidFill>
                  <a:srgbClr val="454545"/>
                </a:solidFill>
                <a:latin typeface="Calibri"/>
                <a:ea typeface="Lato"/>
                <a:cs typeface="Calibri"/>
              </a:rPr>
              <a:t>an</a:t>
            </a:r>
            <a:r>
              <a:rPr lang="en-US" spc="-15">
                <a:solidFill>
                  <a:srgbClr val="454545"/>
                </a:solidFill>
                <a:latin typeface="Calibri"/>
                <a:ea typeface="Lato"/>
                <a:cs typeface="Calibri"/>
              </a:rPr>
              <a:t> </a:t>
            </a:r>
            <a:r>
              <a:rPr lang="en-US" spc="-5">
                <a:solidFill>
                  <a:srgbClr val="454545"/>
                </a:solidFill>
                <a:latin typeface="Calibri"/>
                <a:ea typeface="Lato"/>
                <a:cs typeface="Calibri"/>
              </a:rPr>
              <a:t>annual basis</a:t>
            </a:r>
            <a:r>
              <a:rPr lang="en-US" spc="-10">
                <a:solidFill>
                  <a:srgbClr val="454545"/>
                </a:solidFill>
                <a:latin typeface="Calibri"/>
                <a:ea typeface="Lato"/>
                <a:cs typeface="Calibri"/>
              </a:rPr>
              <a:t> </a:t>
            </a:r>
            <a:r>
              <a:rPr lang="en-US" spc="-5">
                <a:solidFill>
                  <a:srgbClr val="454545"/>
                </a:solidFill>
                <a:latin typeface="Calibri"/>
                <a:ea typeface="Lato"/>
                <a:cs typeface="Calibri"/>
              </a:rPr>
              <a:t>identify</a:t>
            </a:r>
            <a:r>
              <a:rPr lang="en-US">
                <a:solidFill>
                  <a:srgbClr val="454545"/>
                </a:solidFill>
                <a:latin typeface="Calibri"/>
                <a:ea typeface="Lato"/>
                <a:cs typeface="Calibri"/>
              </a:rPr>
              <a:t> </a:t>
            </a:r>
            <a:r>
              <a:rPr lang="en-US" spc="-5">
                <a:solidFill>
                  <a:srgbClr val="454545"/>
                </a:solidFill>
                <a:latin typeface="Calibri"/>
                <a:ea typeface="Lato"/>
                <a:cs typeface="Calibri"/>
              </a:rPr>
              <a:t>3-5</a:t>
            </a:r>
            <a:r>
              <a:rPr lang="en-US" spc="-10">
                <a:solidFill>
                  <a:srgbClr val="454545"/>
                </a:solidFill>
                <a:latin typeface="Calibri"/>
                <a:ea typeface="Lato"/>
                <a:cs typeface="Calibri"/>
              </a:rPr>
              <a:t> </a:t>
            </a:r>
            <a:r>
              <a:rPr lang="en-US" spc="-5">
                <a:solidFill>
                  <a:srgbClr val="454545"/>
                </a:solidFill>
                <a:latin typeface="Calibri"/>
                <a:ea typeface="Lato"/>
                <a:cs typeface="Calibri"/>
              </a:rPr>
              <a:t>priority </a:t>
            </a:r>
            <a:r>
              <a:rPr lang="en-US" spc="-10">
                <a:solidFill>
                  <a:srgbClr val="454545"/>
                </a:solidFill>
                <a:latin typeface="Calibri"/>
                <a:ea typeface="Lato"/>
                <a:cs typeface="Calibri"/>
              </a:rPr>
              <a:t>projects. </a:t>
            </a:r>
            <a:endParaRPr lang="en-US">
              <a:latin typeface="Calibri"/>
              <a:cs typeface="Calibri"/>
            </a:endParaRPr>
          </a:p>
          <a:p>
            <a:pPr marL="469900" lvl="1" indent="-201930">
              <a:lnSpc>
                <a:spcPct val="100000"/>
              </a:lnSpc>
              <a:spcBef>
                <a:spcPts val="919"/>
              </a:spcBef>
              <a:spcAft>
                <a:spcPts val="0"/>
              </a:spcAft>
              <a:buFont typeface="Arial"/>
              <a:buChar char="•"/>
              <a:tabLst>
                <a:tab pos="470534" algn="l"/>
              </a:tabLst>
            </a:pPr>
            <a:r>
              <a:rPr lang="en-US" sz="1800" spc="-10">
                <a:solidFill>
                  <a:srgbClr val="454545"/>
                </a:solidFill>
                <a:latin typeface="Calibri"/>
                <a:ea typeface="Lato"/>
                <a:cs typeface="Calibri"/>
              </a:rPr>
              <a:t>Focus</a:t>
            </a:r>
            <a:r>
              <a:rPr lang="en-US" sz="1800" spc="5">
                <a:solidFill>
                  <a:srgbClr val="454545"/>
                </a:solidFill>
                <a:latin typeface="Calibri"/>
                <a:ea typeface="Lato"/>
                <a:cs typeface="Calibri"/>
              </a:rPr>
              <a:t> </a:t>
            </a:r>
            <a:r>
              <a:rPr lang="en-US" sz="1800" spc="-5">
                <a:solidFill>
                  <a:srgbClr val="454545"/>
                </a:solidFill>
                <a:latin typeface="Calibri"/>
                <a:ea typeface="Lato"/>
                <a:cs typeface="Calibri"/>
              </a:rPr>
              <a:t>on</a:t>
            </a:r>
            <a:r>
              <a:rPr lang="en-US" sz="1800" spc="-20">
                <a:solidFill>
                  <a:srgbClr val="454545"/>
                </a:solidFill>
                <a:latin typeface="Calibri"/>
                <a:ea typeface="Lato"/>
                <a:cs typeface="Calibri"/>
              </a:rPr>
              <a:t> </a:t>
            </a:r>
            <a:r>
              <a:rPr lang="en-US" sz="1800" spc="-5">
                <a:solidFill>
                  <a:srgbClr val="454545"/>
                </a:solidFill>
                <a:latin typeface="Calibri"/>
                <a:ea typeface="Lato"/>
                <a:cs typeface="Calibri"/>
              </a:rPr>
              <a:t>medium-</a:t>
            </a:r>
            <a:r>
              <a:rPr lang="en-US" sz="1800" spc="20">
                <a:solidFill>
                  <a:srgbClr val="454545"/>
                </a:solidFill>
                <a:latin typeface="Calibri"/>
                <a:ea typeface="Lato"/>
                <a:cs typeface="Calibri"/>
              </a:rPr>
              <a:t> </a:t>
            </a:r>
            <a:r>
              <a:rPr lang="en-US" sz="1800" spc="-15">
                <a:solidFill>
                  <a:srgbClr val="454545"/>
                </a:solidFill>
                <a:latin typeface="Calibri"/>
                <a:ea typeface="Lato"/>
                <a:cs typeface="Calibri"/>
              </a:rPr>
              <a:t>to </a:t>
            </a:r>
            <a:r>
              <a:rPr lang="en-US" sz="1800" spc="-5">
                <a:solidFill>
                  <a:srgbClr val="454545"/>
                </a:solidFill>
                <a:latin typeface="Calibri"/>
                <a:ea typeface="Lato"/>
                <a:cs typeface="Calibri"/>
              </a:rPr>
              <a:t>long-term</a:t>
            </a:r>
            <a:r>
              <a:rPr lang="en-US" sz="1800">
                <a:solidFill>
                  <a:srgbClr val="454545"/>
                </a:solidFill>
                <a:latin typeface="Calibri"/>
                <a:ea typeface="Lato"/>
                <a:cs typeface="Calibri"/>
              </a:rPr>
              <a:t> </a:t>
            </a:r>
            <a:r>
              <a:rPr lang="en-US" sz="1800" spc="-10">
                <a:solidFill>
                  <a:srgbClr val="454545"/>
                </a:solidFill>
                <a:latin typeface="Calibri"/>
                <a:ea typeface="Lato"/>
                <a:cs typeface="Calibri"/>
              </a:rPr>
              <a:t>projects.</a:t>
            </a:r>
            <a:endParaRPr lang="en-US" sz="1800">
              <a:latin typeface="Calibri"/>
              <a:ea typeface="Lato"/>
              <a:cs typeface="Calibri"/>
            </a:endParaRPr>
          </a:p>
          <a:p>
            <a:pPr marL="469900" lvl="1" indent="-201930">
              <a:lnSpc>
                <a:spcPct val="100000"/>
              </a:lnSpc>
              <a:spcBef>
                <a:spcPts val="900"/>
              </a:spcBef>
              <a:spcAft>
                <a:spcPts val="0"/>
              </a:spcAft>
              <a:buFont typeface="Arial"/>
              <a:buChar char="•"/>
              <a:tabLst>
                <a:tab pos="470534" algn="l"/>
              </a:tabLst>
            </a:pPr>
            <a:r>
              <a:rPr lang="en-US" sz="1800" spc="-5">
                <a:solidFill>
                  <a:srgbClr val="454545"/>
                </a:solidFill>
                <a:latin typeface="Calibri"/>
                <a:ea typeface="Lato"/>
                <a:cs typeface="Calibri"/>
              </a:rPr>
              <a:t>Look</a:t>
            </a:r>
            <a:r>
              <a:rPr lang="en-US" sz="1800" spc="-10">
                <a:solidFill>
                  <a:srgbClr val="454545"/>
                </a:solidFill>
                <a:latin typeface="Calibri"/>
                <a:ea typeface="Lato"/>
                <a:cs typeface="Calibri"/>
              </a:rPr>
              <a:t> through your Capital</a:t>
            </a:r>
            <a:r>
              <a:rPr lang="en-US" sz="1800" spc="10">
                <a:solidFill>
                  <a:srgbClr val="454545"/>
                </a:solidFill>
                <a:latin typeface="Calibri"/>
                <a:ea typeface="Lato"/>
                <a:cs typeface="Calibri"/>
              </a:rPr>
              <a:t> </a:t>
            </a:r>
            <a:r>
              <a:rPr lang="en-US" sz="1800" spc="-10">
                <a:solidFill>
                  <a:srgbClr val="454545"/>
                </a:solidFill>
                <a:latin typeface="Calibri"/>
                <a:ea typeface="Lato"/>
                <a:cs typeface="Calibri"/>
              </a:rPr>
              <a:t>Improvement</a:t>
            </a:r>
            <a:r>
              <a:rPr lang="en-US" sz="1800" spc="20">
                <a:solidFill>
                  <a:srgbClr val="454545"/>
                </a:solidFill>
                <a:latin typeface="Calibri"/>
                <a:ea typeface="Lato"/>
                <a:cs typeface="Calibri"/>
              </a:rPr>
              <a:t> </a:t>
            </a:r>
            <a:r>
              <a:rPr lang="en-US" sz="1800" spc="-10">
                <a:solidFill>
                  <a:srgbClr val="454545"/>
                </a:solidFill>
                <a:latin typeface="Calibri"/>
                <a:ea typeface="Lato"/>
                <a:cs typeface="Calibri"/>
              </a:rPr>
              <a:t>Budget</a:t>
            </a:r>
            <a:r>
              <a:rPr lang="en-US" sz="1800" spc="10">
                <a:solidFill>
                  <a:srgbClr val="454545"/>
                </a:solidFill>
                <a:latin typeface="Calibri"/>
                <a:ea typeface="Lato"/>
                <a:cs typeface="Calibri"/>
              </a:rPr>
              <a:t> </a:t>
            </a:r>
            <a:r>
              <a:rPr lang="en-US" sz="1800" spc="-5">
                <a:solidFill>
                  <a:srgbClr val="454545"/>
                </a:solidFill>
                <a:latin typeface="Calibri"/>
                <a:ea typeface="Lato"/>
                <a:cs typeface="Calibri"/>
              </a:rPr>
              <a:t>and</a:t>
            </a:r>
            <a:r>
              <a:rPr lang="en-US" sz="1800" spc="5">
                <a:solidFill>
                  <a:srgbClr val="454545"/>
                </a:solidFill>
                <a:latin typeface="Calibri"/>
                <a:ea typeface="Lato"/>
                <a:cs typeface="Calibri"/>
              </a:rPr>
              <a:t> </a:t>
            </a:r>
            <a:r>
              <a:rPr lang="en-US" sz="1800" spc="-10">
                <a:solidFill>
                  <a:srgbClr val="454545"/>
                </a:solidFill>
                <a:latin typeface="Calibri"/>
                <a:ea typeface="Lato"/>
                <a:cs typeface="Calibri"/>
              </a:rPr>
              <a:t>Long-Range </a:t>
            </a:r>
            <a:r>
              <a:rPr lang="en-US" sz="1800" spc="-5">
                <a:solidFill>
                  <a:srgbClr val="454545"/>
                </a:solidFill>
                <a:latin typeface="Calibri"/>
                <a:ea typeface="Lato"/>
                <a:cs typeface="Calibri"/>
              </a:rPr>
              <a:t>Plans</a:t>
            </a:r>
            <a:r>
              <a:rPr lang="en-US" sz="1800" spc="30">
                <a:solidFill>
                  <a:srgbClr val="454545"/>
                </a:solidFill>
                <a:latin typeface="Calibri"/>
                <a:ea typeface="Lato"/>
                <a:cs typeface="Calibri"/>
              </a:rPr>
              <a:t> </a:t>
            </a:r>
            <a:r>
              <a:rPr lang="en-US" sz="1800" spc="-15">
                <a:solidFill>
                  <a:srgbClr val="454545"/>
                </a:solidFill>
                <a:latin typeface="Calibri"/>
                <a:ea typeface="Lato"/>
                <a:cs typeface="Calibri"/>
              </a:rPr>
              <a:t>for</a:t>
            </a:r>
            <a:r>
              <a:rPr lang="en-US" sz="1800">
                <a:solidFill>
                  <a:srgbClr val="454545"/>
                </a:solidFill>
                <a:latin typeface="Calibri"/>
                <a:ea typeface="Lato"/>
                <a:cs typeface="Calibri"/>
              </a:rPr>
              <a:t> i</a:t>
            </a:r>
            <a:r>
              <a:rPr lang="en-US" sz="1800" spc="-5">
                <a:solidFill>
                  <a:srgbClr val="454545"/>
                </a:solidFill>
                <a:latin typeface="Calibri"/>
                <a:ea typeface="Lato"/>
                <a:cs typeface="Calibri"/>
              </a:rPr>
              <a:t>deas.</a:t>
            </a:r>
          </a:p>
          <a:p>
            <a:pPr marL="241300" indent="-228600">
              <a:lnSpc>
                <a:spcPct val="100000"/>
              </a:lnSpc>
              <a:spcBef>
                <a:spcPts val="1495"/>
              </a:spcBef>
              <a:spcAft>
                <a:spcPts val="0"/>
              </a:spcAft>
              <a:buFont typeface="Arial"/>
              <a:buChar char="•"/>
              <a:tabLst>
                <a:tab pos="241300" algn="l"/>
              </a:tabLst>
            </a:pPr>
            <a:r>
              <a:rPr lang="en-US" spc="-5">
                <a:solidFill>
                  <a:srgbClr val="454545"/>
                </a:solidFill>
                <a:latin typeface="Calibri"/>
                <a:ea typeface="Lato"/>
                <a:cs typeface="Calibri"/>
              </a:rPr>
              <a:t>Clearly </a:t>
            </a:r>
            <a:r>
              <a:rPr lang="en-US" spc="-10">
                <a:solidFill>
                  <a:srgbClr val="454545"/>
                </a:solidFill>
                <a:latin typeface="Calibri"/>
                <a:ea typeface="Lato"/>
                <a:cs typeface="Calibri"/>
              </a:rPr>
              <a:t>define</a:t>
            </a:r>
            <a:r>
              <a:rPr lang="en-US" spc="10">
                <a:solidFill>
                  <a:srgbClr val="454545"/>
                </a:solidFill>
                <a:latin typeface="Calibri"/>
                <a:ea typeface="Lato"/>
                <a:cs typeface="Calibri"/>
              </a:rPr>
              <a:t> </a:t>
            </a:r>
            <a:r>
              <a:rPr lang="en-US" spc="-5">
                <a:solidFill>
                  <a:srgbClr val="454545"/>
                </a:solidFill>
                <a:latin typeface="Calibri"/>
                <a:ea typeface="Lato"/>
                <a:cs typeface="Calibri"/>
              </a:rPr>
              <a:t>each</a:t>
            </a:r>
            <a:r>
              <a:rPr lang="en-US">
                <a:solidFill>
                  <a:srgbClr val="454545"/>
                </a:solidFill>
                <a:latin typeface="Calibri"/>
                <a:ea typeface="Lato"/>
                <a:cs typeface="Calibri"/>
              </a:rPr>
              <a:t> </a:t>
            </a:r>
            <a:r>
              <a:rPr lang="en-US" spc="-10">
                <a:solidFill>
                  <a:srgbClr val="454545"/>
                </a:solidFill>
                <a:latin typeface="Calibri"/>
                <a:ea typeface="Lato"/>
                <a:cs typeface="Calibri"/>
              </a:rPr>
              <a:t>project(s)</a:t>
            </a:r>
            <a:r>
              <a:rPr lang="en-US" spc="-15">
                <a:solidFill>
                  <a:srgbClr val="454545"/>
                </a:solidFill>
                <a:latin typeface="Calibri"/>
                <a:ea typeface="Lato"/>
                <a:cs typeface="Calibri"/>
              </a:rPr>
              <a:t> </a:t>
            </a:r>
            <a:r>
              <a:rPr lang="en-US" spc="-5">
                <a:solidFill>
                  <a:srgbClr val="454545"/>
                </a:solidFill>
                <a:latin typeface="Calibri"/>
                <a:ea typeface="Lato"/>
                <a:cs typeface="Calibri"/>
              </a:rPr>
              <a:t>vision and needs.</a:t>
            </a:r>
            <a:endParaRPr lang="en-US">
              <a:latin typeface="Calibri"/>
              <a:ea typeface="Lato"/>
              <a:cs typeface="Calibri"/>
            </a:endParaRPr>
          </a:p>
          <a:p>
            <a:pPr marL="469900" lvl="1" indent="-201930">
              <a:lnSpc>
                <a:spcPct val="100000"/>
              </a:lnSpc>
              <a:spcBef>
                <a:spcPts val="930"/>
              </a:spcBef>
              <a:spcAft>
                <a:spcPts val="0"/>
              </a:spcAft>
              <a:buFont typeface="Arial"/>
              <a:buChar char="•"/>
              <a:tabLst>
                <a:tab pos="470534" algn="l"/>
              </a:tabLst>
            </a:pPr>
            <a:r>
              <a:rPr lang="en-US" sz="1800" spc="-10">
                <a:solidFill>
                  <a:srgbClr val="454545"/>
                </a:solidFill>
                <a:latin typeface="Calibri"/>
                <a:ea typeface="Lato"/>
                <a:cs typeface="Calibri"/>
              </a:rPr>
              <a:t>What</a:t>
            </a:r>
            <a:r>
              <a:rPr lang="en-US" sz="1800" spc="-5">
                <a:solidFill>
                  <a:srgbClr val="454545"/>
                </a:solidFill>
                <a:latin typeface="Calibri"/>
                <a:ea typeface="Lato"/>
                <a:cs typeface="Calibri"/>
              </a:rPr>
              <a:t> </a:t>
            </a:r>
            <a:r>
              <a:rPr lang="en-US" sz="1800" spc="-15">
                <a:solidFill>
                  <a:srgbClr val="454545"/>
                </a:solidFill>
                <a:latin typeface="Calibri"/>
                <a:ea typeface="Lato"/>
                <a:cs typeface="Calibri"/>
              </a:rPr>
              <a:t>are</a:t>
            </a:r>
            <a:r>
              <a:rPr lang="en-US" sz="1800" spc="-5">
                <a:solidFill>
                  <a:srgbClr val="454545"/>
                </a:solidFill>
                <a:latin typeface="Calibri"/>
                <a:ea typeface="Lato"/>
                <a:cs typeface="Calibri"/>
              </a:rPr>
              <a:t> </a:t>
            </a:r>
            <a:r>
              <a:rPr lang="en-US" sz="1800" spc="-10">
                <a:solidFill>
                  <a:srgbClr val="454545"/>
                </a:solidFill>
                <a:latin typeface="Calibri"/>
                <a:ea typeface="Lato"/>
                <a:cs typeface="Calibri"/>
              </a:rPr>
              <a:t>you</a:t>
            </a:r>
            <a:r>
              <a:rPr lang="en-US" sz="1800" spc="-25">
                <a:solidFill>
                  <a:srgbClr val="454545"/>
                </a:solidFill>
                <a:latin typeface="Calibri"/>
                <a:ea typeface="Lato"/>
                <a:cs typeface="Calibri"/>
              </a:rPr>
              <a:t> </a:t>
            </a:r>
            <a:r>
              <a:rPr lang="en-US" sz="1800">
                <a:solidFill>
                  <a:srgbClr val="454545"/>
                </a:solidFill>
                <a:latin typeface="Calibri"/>
                <a:ea typeface="Lato"/>
                <a:cs typeface="Calibri"/>
              </a:rPr>
              <a:t>trying</a:t>
            </a:r>
            <a:r>
              <a:rPr lang="en-US" sz="1800" spc="-10">
                <a:solidFill>
                  <a:srgbClr val="454545"/>
                </a:solidFill>
                <a:latin typeface="Calibri"/>
                <a:ea typeface="Lato"/>
                <a:cs typeface="Calibri"/>
              </a:rPr>
              <a:t> </a:t>
            </a:r>
            <a:r>
              <a:rPr lang="en-US" sz="1800" spc="-15">
                <a:solidFill>
                  <a:srgbClr val="454545"/>
                </a:solidFill>
                <a:latin typeface="Calibri"/>
                <a:ea typeface="Lato"/>
                <a:cs typeface="Calibri"/>
              </a:rPr>
              <a:t>to </a:t>
            </a:r>
            <a:r>
              <a:rPr lang="en-US" sz="1800" spc="-5">
                <a:solidFill>
                  <a:srgbClr val="454545"/>
                </a:solidFill>
                <a:latin typeface="Calibri"/>
                <a:ea typeface="Lato"/>
                <a:cs typeface="Calibri"/>
              </a:rPr>
              <a:t>accomplish?</a:t>
            </a:r>
            <a:endParaRPr lang="en-US" sz="1800">
              <a:latin typeface="Calibri"/>
              <a:ea typeface="Lato"/>
              <a:cs typeface="Calibri"/>
            </a:endParaRPr>
          </a:p>
          <a:p>
            <a:pPr marL="469900" lvl="1" indent="-201930">
              <a:lnSpc>
                <a:spcPct val="100000"/>
              </a:lnSpc>
              <a:spcBef>
                <a:spcPts val="900"/>
              </a:spcBef>
              <a:spcAft>
                <a:spcPts val="0"/>
              </a:spcAft>
              <a:buFont typeface="Arial"/>
              <a:buChar char="•"/>
              <a:tabLst>
                <a:tab pos="470534" algn="l"/>
              </a:tabLst>
            </a:pPr>
            <a:r>
              <a:rPr lang="en-US" sz="1800" spc="-20">
                <a:solidFill>
                  <a:srgbClr val="454545"/>
                </a:solidFill>
                <a:latin typeface="Calibri"/>
                <a:ea typeface="Lato"/>
                <a:cs typeface="Calibri"/>
              </a:rPr>
              <a:t>Why</a:t>
            </a:r>
            <a:r>
              <a:rPr lang="en-US" sz="1800" spc="-25">
                <a:solidFill>
                  <a:srgbClr val="454545"/>
                </a:solidFill>
                <a:latin typeface="Calibri"/>
                <a:ea typeface="Lato"/>
                <a:cs typeface="Calibri"/>
              </a:rPr>
              <a:t> </a:t>
            </a:r>
            <a:r>
              <a:rPr lang="en-US" sz="1800" spc="-5">
                <a:solidFill>
                  <a:srgbClr val="454545"/>
                </a:solidFill>
                <a:latin typeface="Calibri"/>
                <a:ea typeface="Lato"/>
                <a:cs typeface="Calibri"/>
              </a:rPr>
              <a:t>is it needed?</a:t>
            </a:r>
            <a:endParaRPr lang="en-US" sz="1800">
              <a:latin typeface="Calibri"/>
              <a:ea typeface="Lato"/>
              <a:cs typeface="Calibri"/>
            </a:endParaRPr>
          </a:p>
          <a:p>
            <a:pPr marL="469900" lvl="1" indent="-201930">
              <a:lnSpc>
                <a:spcPct val="100000"/>
              </a:lnSpc>
              <a:spcBef>
                <a:spcPts val="900"/>
              </a:spcBef>
              <a:spcAft>
                <a:spcPts val="0"/>
              </a:spcAft>
              <a:buFont typeface="Arial"/>
              <a:buChar char="•"/>
              <a:tabLst>
                <a:tab pos="470534" algn="l"/>
              </a:tabLst>
            </a:pPr>
            <a:r>
              <a:rPr lang="en-US" sz="1800" spc="-10">
                <a:solidFill>
                  <a:srgbClr val="454545"/>
                </a:solidFill>
                <a:latin typeface="Calibri"/>
                <a:ea typeface="Lato"/>
                <a:cs typeface="Calibri"/>
              </a:rPr>
              <a:t>What</a:t>
            </a:r>
            <a:r>
              <a:rPr lang="en-US" sz="1800" spc="10">
                <a:solidFill>
                  <a:srgbClr val="454545"/>
                </a:solidFill>
                <a:latin typeface="Calibri"/>
                <a:ea typeface="Lato"/>
                <a:cs typeface="Calibri"/>
              </a:rPr>
              <a:t> </a:t>
            </a:r>
            <a:r>
              <a:rPr lang="en-US" sz="1800" spc="-10">
                <a:solidFill>
                  <a:srgbClr val="454545"/>
                </a:solidFill>
                <a:latin typeface="Calibri"/>
                <a:ea typeface="Lato"/>
                <a:cs typeface="Calibri"/>
              </a:rPr>
              <a:t>documentation</a:t>
            </a:r>
            <a:r>
              <a:rPr lang="en-US" sz="1800" spc="15">
                <a:solidFill>
                  <a:srgbClr val="454545"/>
                </a:solidFill>
                <a:latin typeface="Calibri"/>
                <a:ea typeface="Lato"/>
                <a:cs typeface="Calibri"/>
              </a:rPr>
              <a:t> </a:t>
            </a:r>
            <a:r>
              <a:rPr lang="en-US" sz="1800" spc="-5">
                <a:solidFill>
                  <a:srgbClr val="454545"/>
                </a:solidFill>
                <a:latin typeface="Calibri"/>
                <a:ea typeface="Lato"/>
                <a:cs typeface="Calibri"/>
              </a:rPr>
              <a:t>do</a:t>
            </a:r>
            <a:r>
              <a:rPr lang="en-US" sz="1800">
                <a:solidFill>
                  <a:srgbClr val="454545"/>
                </a:solidFill>
                <a:latin typeface="Calibri"/>
                <a:ea typeface="Lato"/>
                <a:cs typeface="Calibri"/>
              </a:rPr>
              <a:t> </a:t>
            </a:r>
            <a:r>
              <a:rPr lang="en-US" sz="1800" spc="-10">
                <a:solidFill>
                  <a:srgbClr val="454545"/>
                </a:solidFill>
                <a:latin typeface="Calibri"/>
                <a:ea typeface="Lato"/>
                <a:cs typeface="Calibri"/>
              </a:rPr>
              <a:t>you </a:t>
            </a:r>
            <a:r>
              <a:rPr lang="en-US" sz="1800" spc="-20">
                <a:solidFill>
                  <a:srgbClr val="454545"/>
                </a:solidFill>
                <a:latin typeface="Calibri"/>
                <a:ea typeface="Lato"/>
                <a:cs typeface="Calibri"/>
              </a:rPr>
              <a:t>have</a:t>
            </a:r>
            <a:r>
              <a:rPr lang="en-US" sz="1800" spc="15">
                <a:solidFill>
                  <a:srgbClr val="454545"/>
                </a:solidFill>
                <a:latin typeface="Calibri"/>
                <a:ea typeface="Lato"/>
                <a:cs typeface="Calibri"/>
              </a:rPr>
              <a:t> </a:t>
            </a:r>
            <a:r>
              <a:rPr lang="en-US" sz="1800" spc="-15">
                <a:solidFill>
                  <a:srgbClr val="454545"/>
                </a:solidFill>
                <a:latin typeface="Calibri"/>
                <a:ea typeface="Lato"/>
                <a:cs typeface="Calibri"/>
              </a:rPr>
              <a:t>to</a:t>
            </a:r>
            <a:r>
              <a:rPr lang="en-US" sz="1800" spc="5">
                <a:solidFill>
                  <a:srgbClr val="454545"/>
                </a:solidFill>
                <a:latin typeface="Calibri"/>
                <a:ea typeface="Lato"/>
                <a:cs typeface="Calibri"/>
              </a:rPr>
              <a:t> </a:t>
            </a:r>
            <a:r>
              <a:rPr lang="en-US" sz="1800" spc="-5">
                <a:solidFill>
                  <a:srgbClr val="454545"/>
                </a:solidFill>
                <a:latin typeface="Calibri"/>
                <a:ea typeface="Lato"/>
                <a:cs typeface="Calibri"/>
              </a:rPr>
              <a:t>support</a:t>
            </a:r>
            <a:r>
              <a:rPr lang="en-US" sz="1800" spc="10">
                <a:solidFill>
                  <a:srgbClr val="454545"/>
                </a:solidFill>
                <a:latin typeface="Calibri"/>
                <a:ea typeface="Lato"/>
                <a:cs typeface="Calibri"/>
              </a:rPr>
              <a:t> </a:t>
            </a:r>
            <a:r>
              <a:rPr lang="en-US" sz="1800" spc="-5">
                <a:solidFill>
                  <a:srgbClr val="454545"/>
                </a:solidFill>
                <a:latin typeface="Calibri"/>
                <a:ea typeface="Lato"/>
                <a:cs typeface="Calibri"/>
              </a:rPr>
              <a:t>the</a:t>
            </a:r>
            <a:r>
              <a:rPr lang="en-US" sz="1800" spc="10">
                <a:solidFill>
                  <a:srgbClr val="454545"/>
                </a:solidFill>
                <a:latin typeface="Calibri"/>
                <a:ea typeface="Lato"/>
                <a:cs typeface="Calibri"/>
              </a:rPr>
              <a:t> </a:t>
            </a:r>
            <a:r>
              <a:rPr lang="en-US" sz="1800" spc="-10">
                <a:solidFill>
                  <a:srgbClr val="454545"/>
                </a:solidFill>
                <a:latin typeface="Calibri"/>
                <a:ea typeface="Lato"/>
                <a:cs typeface="Calibri"/>
              </a:rPr>
              <a:t>project?</a:t>
            </a:r>
            <a:endParaRPr lang="en-US" sz="1800">
              <a:latin typeface="Calibri"/>
              <a:ea typeface="Lato"/>
              <a:cs typeface="Calibri"/>
            </a:endParaRPr>
          </a:p>
          <a:p>
            <a:pPr marL="469900" lvl="1" indent="-201930">
              <a:lnSpc>
                <a:spcPct val="100000"/>
              </a:lnSpc>
              <a:spcBef>
                <a:spcPts val="900"/>
              </a:spcBef>
              <a:spcAft>
                <a:spcPts val="0"/>
              </a:spcAft>
              <a:buFont typeface="Arial"/>
              <a:buChar char="•"/>
              <a:tabLst>
                <a:tab pos="470534" algn="l"/>
              </a:tabLst>
            </a:pPr>
            <a:r>
              <a:rPr lang="en-US" sz="1800" spc="-5">
                <a:solidFill>
                  <a:srgbClr val="454545"/>
                </a:solidFill>
                <a:latin typeface="Calibri"/>
                <a:ea typeface="Lato"/>
                <a:cs typeface="Calibri"/>
              </a:rPr>
              <a:t>How</a:t>
            </a:r>
            <a:r>
              <a:rPr lang="en-US" sz="1800" spc="-20">
                <a:solidFill>
                  <a:srgbClr val="454545"/>
                </a:solidFill>
                <a:latin typeface="Calibri"/>
                <a:ea typeface="Lato"/>
                <a:cs typeface="Calibri"/>
              </a:rPr>
              <a:t> </a:t>
            </a:r>
            <a:r>
              <a:rPr lang="en-US" sz="1800" spc="-5">
                <a:solidFill>
                  <a:srgbClr val="454545"/>
                </a:solidFill>
                <a:latin typeface="Calibri"/>
                <a:ea typeface="Lato"/>
                <a:cs typeface="Calibri"/>
              </a:rPr>
              <a:t>much</a:t>
            </a:r>
            <a:r>
              <a:rPr lang="en-US" sz="1800" spc="-10">
                <a:solidFill>
                  <a:srgbClr val="454545"/>
                </a:solidFill>
                <a:latin typeface="Calibri"/>
                <a:ea typeface="Lato"/>
                <a:cs typeface="Calibri"/>
              </a:rPr>
              <a:t> </a:t>
            </a:r>
            <a:r>
              <a:rPr lang="en-US" sz="1800" spc="-5">
                <a:solidFill>
                  <a:srgbClr val="454545"/>
                </a:solidFill>
                <a:latin typeface="Calibri"/>
                <a:ea typeface="Lato"/>
                <a:cs typeface="Calibri"/>
              </a:rPr>
              <a:t>will</a:t>
            </a:r>
            <a:r>
              <a:rPr lang="en-US" sz="1800">
                <a:solidFill>
                  <a:srgbClr val="454545"/>
                </a:solidFill>
                <a:latin typeface="Calibri"/>
                <a:ea typeface="Lato"/>
                <a:cs typeface="Calibri"/>
              </a:rPr>
              <a:t> </a:t>
            </a:r>
            <a:r>
              <a:rPr lang="en-US" sz="1800" spc="-5">
                <a:solidFill>
                  <a:srgbClr val="454545"/>
                </a:solidFill>
                <a:latin typeface="Calibri"/>
                <a:ea typeface="Lato"/>
                <a:cs typeface="Calibri"/>
              </a:rPr>
              <a:t>it </a:t>
            </a:r>
            <a:r>
              <a:rPr lang="en-US" sz="1800" spc="-15">
                <a:solidFill>
                  <a:srgbClr val="454545"/>
                </a:solidFill>
                <a:latin typeface="Calibri"/>
                <a:ea typeface="Lato"/>
                <a:cs typeface="Calibri"/>
              </a:rPr>
              <a:t>cost?</a:t>
            </a:r>
          </a:p>
          <a:p>
            <a:pPr marL="469900" lvl="1" indent="-201930">
              <a:lnSpc>
                <a:spcPct val="100000"/>
              </a:lnSpc>
              <a:spcBef>
                <a:spcPts val="900"/>
              </a:spcBef>
              <a:spcAft>
                <a:spcPts val="0"/>
              </a:spcAft>
              <a:buFont typeface="Arial"/>
              <a:buChar char="•"/>
              <a:tabLst>
                <a:tab pos="470534" algn="l"/>
              </a:tabLst>
            </a:pPr>
            <a:r>
              <a:rPr lang="en-US" sz="1800" spc="-15">
                <a:solidFill>
                  <a:srgbClr val="454545"/>
                </a:solidFill>
                <a:latin typeface="Calibri"/>
                <a:ea typeface="Lato"/>
                <a:cs typeface="Calibri"/>
              </a:rPr>
              <a:t>Do I have community and stakeholder support?</a:t>
            </a:r>
            <a:endParaRPr lang="en-US" sz="2400">
              <a:ea typeface="Lat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FC534586D1B347AAFEC02C9E763AE3" ma:contentTypeVersion="13" ma:contentTypeDescription="Create a new document." ma:contentTypeScope="" ma:versionID="646e69cc7ab1cb879de5f9fbefa176f9">
  <xsd:schema xmlns:xsd="http://www.w3.org/2001/XMLSchema" xmlns:xs="http://www.w3.org/2001/XMLSchema" xmlns:p="http://schemas.microsoft.com/office/2006/metadata/properties" xmlns:ns2="c7a0c1b0-6cfd-46fa-a72b-3b33342aa67a" xmlns:ns3="2b03622c-df81-4295-bffa-b76f23cfa4dd" targetNamespace="http://schemas.microsoft.com/office/2006/metadata/properties" ma:root="true" ma:fieldsID="38129ed58ecd964a6f74cf2e265f8f70" ns2:_="" ns3:_="">
    <xsd:import namespace="c7a0c1b0-6cfd-46fa-a72b-3b33342aa67a"/>
    <xsd:import namespace="2b03622c-df81-4295-bffa-b76f23cfa4d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a0c1b0-6cfd-46fa-a72b-3b33342aa6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2d73b94-0eba-4d43-b2d8-ac573da019e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03622c-df81-4295-bffa-b76f23cfa4d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22fdd60-512c-4846-84f8-bcaad8deb88d}" ma:internalName="TaxCatchAll" ma:showField="CatchAllData" ma:web="2b03622c-df81-4295-bffa-b76f23cfa4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7a0c1b0-6cfd-46fa-a72b-3b33342aa67a">
      <Terms xmlns="http://schemas.microsoft.com/office/infopath/2007/PartnerControls"/>
    </lcf76f155ced4ddcb4097134ff3c332f>
    <TaxCatchAll xmlns="2b03622c-df81-4295-bffa-b76f23cfa4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30A934-FC4E-4AED-94C0-504AD68A950E}"/>
</file>

<file path=customXml/itemProps2.xml><?xml version="1.0" encoding="utf-8"?>
<ds:datastoreItem xmlns:ds="http://schemas.openxmlformats.org/officeDocument/2006/customXml" ds:itemID="{65AEC4C1-2CA7-4AB9-9A97-71D4910419FA}">
  <ds:schemaRefs>
    <ds:schemaRef ds:uri="3702e958-1d47-40c5-863a-09ca6a649773"/>
    <ds:schemaRef ds:uri="9264c93f-4ef3-422a-8c80-06016c46aab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E9ADB42-31F2-446C-8DD5-0A8F35AAB6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5</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Unlocking Federal Resources to Future-Proof Local Governments </vt:lpstr>
      <vt:lpstr>The Federal Funding Landscape</vt:lpstr>
      <vt:lpstr>What we know</vt:lpstr>
      <vt:lpstr>What we don't know</vt:lpstr>
      <vt:lpstr>How do I get prepared?</vt:lpstr>
      <vt:lpstr>The Grant  Life-Cycle</vt:lpstr>
      <vt:lpstr>Steps to Federal Funding Success</vt:lpstr>
      <vt:lpstr>Steps to Federal Funding Success</vt:lpstr>
      <vt:lpstr>Plan Ahead &amp; Identify Needs</vt:lpstr>
      <vt:lpstr>Steps to Federal Funding Success</vt:lpstr>
      <vt:lpstr>Grant Funding  Search Tools</vt:lpstr>
      <vt:lpstr>Earmarking</vt:lpstr>
      <vt:lpstr>Steps to Federal Funding Success</vt:lpstr>
      <vt:lpstr>Develop Strategic Partnerships</vt:lpstr>
      <vt:lpstr>Consult with Funding Agency</vt:lpstr>
      <vt:lpstr>Secure Congressional Support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Delia Jones</dc:creator>
  <cp:revision>1</cp:revision>
  <dcterms:created xsi:type="dcterms:W3CDTF">2022-10-21T14:04:38Z</dcterms:created>
  <dcterms:modified xsi:type="dcterms:W3CDTF">2025-02-21T16:17:51Z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0x0101003EFC534586D1B347AAFEC02C9E763AE3</vt:lpwstr>
  </property>
  <property fmtid="{D5CDD505-2E9C-101B-9397-08002B2CF9AE}" pid="3" name="MediaServiceImageTags">
    <vt:lpwstr/>
  </property>
</Properties>
</file>