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8"/>
  </p:notesMasterIdLst>
  <p:sldIdLst>
    <p:sldId id="257" r:id="rId6"/>
    <p:sldId id="280" r:id="rId7"/>
    <p:sldId id="281" r:id="rId8"/>
    <p:sldId id="265" r:id="rId9"/>
    <p:sldId id="284" r:id="rId10"/>
    <p:sldId id="270" r:id="rId11"/>
    <p:sldId id="261" r:id="rId12"/>
    <p:sldId id="276" r:id="rId13"/>
    <p:sldId id="286" r:id="rId14"/>
    <p:sldId id="285" r:id="rId15"/>
    <p:sldId id="275" r:id="rId16"/>
    <p:sldId id="267" r:id="rId17"/>
    <p:sldId id="282" r:id="rId18"/>
    <p:sldId id="272" r:id="rId19"/>
    <p:sldId id="273" r:id="rId20"/>
    <p:sldId id="287" r:id="rId21"/>
    <p:sldId id="283" r:id="rId22"/>
    <p:sldId id="268" r:id="rId23"/>
    <p:sldId id="256" r:id="rId24"/>
    <p:sldId id="269" r:id="rId25"/>
    <p:sldId id="278" r:id="rId26"/>
    <p:sldId id="27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35BB03-6DAC-4CB6-A374-8399A02478CA}" name="Mortensen, Kathryn" initials="KM" userId="S::KMortensen@brightonco.gov::c0260b61-d1b2-445e-b144-455b0480916a" providerId="AD"/>
  <p188:author id="{B78920C2-9AD5-3A74-8CDB-D622A4373EB0}" name="Barber-Perrotta, Kayla" initials="KB" userId="S::Kayla.Barber@albanyoregon.gov::e54598b0-a73a-4a3e-a530-e12bd51078d0" providerId="AD"/>
  <p188:author id="{76F46EF8-3619-603D-37F2-8BFFF4479F19}" name="kayla.barber" initials="ka" userId="S::kayla.barber_albanyoregon.gov#ext#@cityofbrighton.onmicrosoft.com::c98423c3-8291-4bda-985f-be117d4f7a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FFFFFF"/>
    <a:srgbClr val="70AD47"/>
    <a:srgbClr val="3366CC"/>
    <a:srgbClr val="F28041"/>
    <a:srgbClr val="982068"/>
    <a:srgbClr val="642265"/>
    <a:srgbClr val="663399"/>
    <a:srgbClr val="28427C"/>
    <a:srgbClr val="1C8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290" autoAdjust="0"/>
  </p:normalViewPr>
  <p:slideViewPr>
    <p:cSldViewPr snapToGrid="0">
      <p:cViewPr varScale="1">
        <p:scale>
          <a:sx n="53" d="100"/>
          <a:sy n="53" d="100"/>
        </p:scale>
        <p:origin x="115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32" Type="http://schemas.openxmlformats.org/officeDocument/2006/relationships/tableStyles" Target="tableStyles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A4C6FA-14DC-4901-9B6F-3D66BD196449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colorful5" csCatId="colorful" phldr="1"/>
      <dgm:spPr/>
    </dgm:pt>
    <dgm:pt modelId="{3F6A9E97-4A47-40E6-AEC6-45E544AECCFF}">
      <dgm:prSet phldrT="[Text]"/>
      <dgm:spPr/>
      <dgm:t>
        <a:bodyPr/>
        <a:lstStyle/>
        <a:p>
          <a:r>
            <a:rPr lang="en-US"/>
            <a:t>Kathryn Mortensen</a:t>
          </a:r>
          <a:br>
            <a:rPr lang="en-US"/>
          </a:br>
          <a:r>
            <a:rPr lang="en-US"/>
            <a:t>Budget and Performance Manager</a:t>
          </a:r>
        </a:p>
      </dgm:t>
    </dgm:pt>
    <dgm:pt modelId="{9011BBD9-0A9B-4E69-AFAE-42D6691F44DF}" type="parTrans" cxnId="{6656BB79-0593-45F6-BF71-79752FAD81AE}">
      <dgm:prSet/>
      <dgm:spPr/>
      <dgm:t>
        <a:bodyPr/>
        <a:lstStyle/>
        <a:p>
          <a:endParaRPr lang="en-US"/>
        </a:p>
      </dgm:t>
    </dgm:pt>
    <dgm:pt modelId="{1B515FD4-FF43-42D1-A2A6-92C6C9691296}" type="sibTrans" cxnId="{6656BB79-0593-45F6-BF71-79752FAD81AE}">
      <dgm:prSet/>
      <dgm:spPr/>
      <dgm:t>
        <a:bodyPr/>
        <a:lstStyle/>
        <a:p>
          <a:endParaRPr lang="en-US"/>
        </a:p>
      </dgm:t>
    </dgm:pt>
    <dgm:pt modelId="{42065706-2D8A-42F8-82BC-AD886D4A17C5}">
      <dgm:prSet phldrT="[Text]"/>
      <dgm:spPr/>
      <dgm:t>
        <a:bodyPr/>
        <a:lstStyle/>
        <a:p>
          <a:r>
            <a:rPr lang="en-US"/>
            <a:t>Kayla Barber-Perrotta</a:t>
          </a:r>
          <a:br>
            <a:rPr lang="en-US"/>
          </a:br>
          <a:r>
            <a:rPr lang="en-US"/>
            <a:t>Deputy City Manager</a:t>
          </a:r>
        </a:p>
      </dgm:t>
    </dgm:pt>
    <dgm:pt modelId="{B0E7C7AA-744A-46DB-854E-4DD7FADC012D}" type="parTrans" cxnId="{24C062E2-D075-4F79-B8B5-919B614E930D}">
      <dgm:prSet/>
      <dgm:spPr/>
      <dgm:t>
        <a:bodyPr/>
        <a:lstStyle/>
        <a:p>
          <a:endParaRPr lang="en-US"/>
        </a:p>
      </dgm:t>
    </dgm:pt>
    <dgm:pt modelId="{A31A071D-6308-4D33-90AA-55B6D53680BD}" type="sibTrans" cxnId="{24C062E2-D075-4F79-B8B5-919B614E930D}">
      <dgm:prSet/>
      <dgm:spPr/>
      <dgm:t>
        <a:bodyPr/>
        <a:lstStyle/>
        <a:p>
          <a:endParaRPr lang="en-US"/>
        </a:p>
      </dgm:t>
    </dgm:pt>
    <dgm:pt modelId="{D7E9B5C3-1B54-472E-8D62-3B1BEAC45B73}">
      <dgm:prSet phldrT="[Text]"/>
      <dgm:spPr/>
      <dgm:t>
        <a:bodyPr/>
        <a:lstStyle/>
        <a:p>
          <a:r>
            <a:rPr lang="en-US"/>
            <a:t>Brighton Performance &amp; Leadership Academy​</a:t>
          </a:r>
        </a:p>
      </dgm:t>
    </dgm:pt>
    <dgm:pt modelId="{0BC5B356-B8B8-4FEF-8287-4F5F5CFF9F87}" type="parTrans" cxnId="{521DA8DA-DBC6-4AE3-8B50-ED1AF9F30A0A}">
      <dgm:prSet/>
      <dgm:spPr/>
      <dgm:t>
        <a:bodyPr/>
        <a:lstStyle/>
        <a:p>
          <a:endParaRPr lang="en-US"/>
        </a:p>
      </dgm:t>
    </dgm:pt>
    <dgm:pt modelId="{4E2A2CBA-67ED-4C96-8160-C4C790688F71}" type="sibTrans" cxnId="{521DA8DA-DBC6-4AE3-8B50-ED1AF9F30A0A}">
      <dgm:prSet/>
      <dgm:spPr/>
      <dgm:t>
        <a:bodyPr/>
        <a:lstStyle/>
        <a:p>
          <a:endParaRPr lang="en-US"/>
        </a:p>
      </dgm:t>
    </dgm:pt>
    <dgm:pt modelId="{B8B1E775-2869-4878-A510-EBDF433E78A8}">
      <dgm:prSet/>
      <dgm:spPr/>
      <dgm:t>
        <a:bodyPr/>
        <a:lstStyle/>
        <a:p>
          <a:r>
            <a:rPr lang="en-US"/>
            <a:t>Black Belt from the Denver Peak Academy​</a:t>
          </a:r>
        </a:p>
      </dgm:t>
    </dgm:pt>
    <dgm:pt modelId="{70AA6125-3F5E-4DC1-8B02-60E7994D535F}" type="parTrans" cxnId="{841A7612-3949-4978-AC32-0A06BC99CB07}">
      <dgm:prSet/>
      <dgm:spPr/>
      <dgm:t>
        <a:bodyPr/>
        <a:lstStyle/>
        <a:p>
          <a:endParaRPr lang="en-US"/>
        </a:p>
      </dgm:t>
    </dgm:pt>
    <dgm:pt modelId="{6DCB6C79-59A9-4ED4-AC4D-CC89B25ECA70}" type="sibTrans" cxnId="{841A7612-3949-4978-AC32-0A06BC99CB07}">
      <dgm:prSet/>
      <dgm:spPr/>
      <dgm:t>
        <a:bodyPr/>
        <a:lstStyle/>
        <a:p>
          <a:endParaRPr lang="en-US"/>
        </a:p>
      </dgm:t>
    </dgm:pt>
    <dgm:pt modelId="{BAE3099B-5303-4E1A-88ED-9C54EAD6A582}">
      <dgm:prSet/>
      <dgm:spPr/>
      <dgm:t>
        <a:bodyPr/>
        <a:lstStyle/>
        <a:p>
          <a:r>
            <a:rPr lang="en-US"/>
            <a:t>ELGL Traeger Award Winner &amp; Knope of the Month​</a:t>
          </a:r>
        </a:p>
      </dgm:t>
    </dgm:pt>
    <dgm:pt modelId="{245BC3FC-059B-40CA-A084-90CC8908B9AF}" type="parTrans" cxnId="{EFA74896-CCB4-47A6-A68F-F6AD7D144CC9}">
      <dgm:prSet/>
      <dgm:spPr/>
      <dgm:t>
        <a:bodyPr/>
        <a:lstStyle/>
        <a:p>
          <a:endParaRPr lang="en-US"/>
        </a:p>
      </dgm:t>
    </dgm:pt>
    <dgm:pt modelId="{AAEDA395-E74C-4BDD-8A96-2799E99D43EC}" type="sibTrans" cxnId="{EFA74896-CCB4-47A6-A68F-F6AD7D144CC9}">
      <dgm:prSet/>
      <dgm:spPr/>
      <dgm:t>
        <a:bodyPr/>
        <a:lstStyle/>
        <a:p>
          <a:endParaRPr lang="en-US"/>
        </a:p>
      </dgm:t>
    </dgm:pt>
    <dgm:pt modelId="{00BC384C-783E-4D53-8B6B-AE91E58786EC}">
      <dgm:prSet/>
      <dgm:spPr/>
      <dgm:t>
        <a:bodyPr/>
        <a:lstStyle/>
        <a:p>
          <a:r>
            <a:rPr lang="en-US"/>
            <a:t>Master’s in Public Administration</a:t>
          </a:r>
        </a:p>
      </dgm:t>
    </dgm:pt>
    <dgm:pt modelId="{D7D22C99-18EE-438A-9331-0DAF4BA5821D}" type="parTrans" cxnId="{09634672-E54C-47E2-A0BE-E5BF4704577C}">
      <dgm:prSet/>
      <dgm:spPr/>
      <dgm:t>
        <a:bodyPr/>
        <a:lstStyle/>
        <a:p>
          <a:endParaRPr lang="en-US"/>
        </a:p>
      </dgm:t>
    </dgm:pt>
    <dgm:pt modelId="{CD0EC91C-0028-447E-A8BD-D4EF572252B7}" type="sibTrans" cxnId="{09634672-E54C-47E2-A0BE-E5BF4704577C}">
      <dgm:prSet/>
      <dgm:spPr/>
      <dgm:t>
        <a:bodyPr/>
        <a:lstStyle/>
        <a:p>
          <a:endParaRPr lang="en-US"/>
        </a:p>
      </dgm:t>
    </dgm:pt>
    <dgm:pt modelId="{9E1B56D1-AD54-4D87-8170-F98D33E9E70A}">
      <dgm:prSet phldrT="[Text]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Management of Internal Service Departments</a:t>
          </a:r>
        </a:p>
      </dgm:t>
    </dgm:pt>
    <dgm:pt modelId="{FD9B8BE4-1CD6-4E42-A9B9-5DA55625A396}" type="parTrans" cxnId="{285256FB-330C-4CC0-9791-BC86168C431E}">
      <dgm:prSet/>
      <dgm:spPr/>
      <dgm:t>
        <a:bodyPr/>
        <a:lstStyle/>
        <a:p>
          <a:endParaRPr lang="en-US"/>
        </a:p>
      </dgm:t>
    </dgm:pt>
    <dgm:pt modelId="{DD4F7E73-733F-40D4-8DA5-68C769EE67E3}" type="sibTrans" cxnId="{285256FB-330C-4CC0-9791-BC86168C431E}">
      <dgm:prSet/>
      <dgm:spPr/>
      <dgm:t>
        <a:bodyPr/>
        <a:lstStyle/>
        <a:p>
          <a:endParaRPr lang="en-US"/>
        </a:p>
      </dgm:t>
    </dgm:pt>
    <dgm:pt modelId="{4A6FDD2B-2CFA-4E10-8D15-8D4D37CDCDDA}">
      <dgm:prSet/>
      <dgm:spPr/>
      <dgm:t>
        <a:bodyPr/>
        <a:lstStyle/>
        <a:p>
          <a:r>
            <a:rPr lang="en-US"/>
            <a:t>ELGL Traeger Award Winner​</a:t>
          </a:r>
        </a:p>
      </dgm:t>
    </dgm:pt>
    <dgm:pt modelId="{B942E9EC-AA43-4BB9-9434-C78731FB5B4F}" type="parTrans" cxnId="{01C14B81-6F39-4110-B32C-6F7923920044}">
      <dgm:prSet/>
      <dgm:spPr/>
      <dgm:t>
        <a:bodyPr/>
        <a:lstStyle/>
        <a:p>
          <a:endParaRPr lang="en-US"/>
        </a:p>
      </dgm:t>
    </dgm:pt>
    <dgm:pt modelId="{64273D6E-287C-4B1A-8AF0-611F6DEDA17C}" type="sibTrans" cxnId="{01C14B81-6F39-4110-B32C-6F7923920044}">
      <dgm:prSet/>
      <dgm:spPr/>
      <dgm:t>
        <a:bodyPr/>
        <a:lstStyle/>
        <a:p>
          <a:endParaRPr lang="en-US"/>
        </a:p>
      </dgm:t>
    </dgm:pt>
    <dgm:pt modelId="{75823AF9-0D04-4FE3-A81B-93AB7E2B0C9A}">
      <dgm:prSet/>
      <dgm:spPr/>
      <dgm:t>
        <a:bodyPr/>
        <a:lstStyle/>
        <a:p>
          <a:r>
            <a:rPr lang="en-US"/>
            <a:t>Black Belt from the Denver Peak Academy​</a:t>
          </a:r>
        </a:p>
      </dgm:t>
    </dgm:pt>
    <dgm:pt modelId="{70263D20-02B8-4613-94C9-0591813F192A}" type="parTrans" cxnId="{B4E5207E-21DF-474F-82CC-0D0DDF9EBD97}">
      <dgm:prSet/>
      <dgm:spPr/>
      <dgm:t>
        <a:bodyPr/>
        <a:lstStyle/>
        <a:p>
          <a:endParaRPr lang="en-US"/>
        </a:p>
      </dgm:t>
    </dgm:pt>
    <dgm:pt modelId="{E7D69A6C-AAC8-4F65-A846-E98030A2807D}" type="sibTrans" cxnId="{B4E5207E-21DF-474F-82CC-0D0DDF9EBD97}">
      <dgm:prSet/>
      <dgm:spPr/>
      <dgm:t>
        <a:bodyPr/>
        <a:lstStyle/>
        <a:p>
          <a:endParaRPr lang="en-US"/>
        </a:p>
      </dgm:t>
    </dgm:pt>
    <dgm:pt modelId="{2F7C0F4B-46B3-42B3-92A0-5DB379F4E479}">
      <dgm:prSet/>
      <dgm:spPr/>
      <dgm:t>
        <a:bodyPr/>
        <a:lstStyle/>
        <a:p>
          <a:r>
            <a:rPr lang="en-US"/>
            <a:t>Disney Way Champion for City of Royal Oak</a:t>
          </a:r>
        </a:p>
      </dgm:t>
    </dgm:pt>
    <dgm:pt modelId="{A9CE24A0-5AEF-4AA6-964C-36CCD7948FF1}" type="parTrans" cxnId="{386DA346-DC69-4C34-98B7-FB4986258FCE}">
      <dgm:prSet/>
      <dgm:spPr/>
      <dgm:t>
        <a:bodyPr/>
        <a:lstStyle/>
        <a:p>
          <a:endParaRPr lang="en-US"/>
        </a:p>
      </dgm:t>
    </dgm:pt>
    <dgm:pt modelId="{4B4046B3-1486-46FA-9E93-43CFB84490AD}" type="sibTrans" cxnId="{386DA346-DC69-4C34-98B7-FB4986258FCE}">
      <dgm:prSet/>
      <dgm:spPr/>
      <dgm:t>
        <a:bodyPr/>
        <a:lstStyle/>
        <a:p>
          <a:endParaRPr lang="en-US"/>
        </a:p>
      </dgm:t>
    </dgm:pt>
    <dgm:pt modelId="{00F26202-D9EC-4F16-860C-1DD4B663995E}">
      <dgm:prSet phldr="0"/>
      <dgm:spPr/>
      <dgm:t>
        <a:bodyPr/>
        <a:lstStyle/>
        <a:p>
          <a:r>
            <a:rPr lang="en-US">
              <a:latin typeface="Calibri Light" panose="020F0302020204030204"/>
            </a:rPr>
            <a:t>Brighton</a:t>
          </a:r>
          <a:r>
            <a:rPr lang="en-US"/>
            <a:t> Performance &amp; Leadership Academy​</a:t>
          </a:r>
        </a:p>
      </dgm:t>
    </dgm:pt>
    <dgm:pt modelId="{54E9C24E-77A5-4975-BC97-07D5CE8B4EBF}" type="parTrans" cxnId="{1E80DE21-5901-4462-BF2B-29952F5AF8A1}">
      <dgm:prSet/>
      <dgm:spPr/>
    </dgm:pt>
    <dgm:pt modelId="{E4AE5FAE-B5DE-447B-A8E4-7936A5FEDEBC}" type="sibTrans" cxnId="{1E80DE21-5901-4462-BF2B-29952F5AF8A1}">
      <dgm:prSet/>
      <dgm:spPr/>
    </dgm:pt>
    <dgm:pt modelId="{B5A54727-4B0B-48DA-8D0E-5A50AA4F7D86}" type="pres">
      <dgm:prSet presAssocID="{79A4C6FA-14DC-4901-9B6F-3D66BD196449}" presName="linearFlow" presStyleCnt="0">
        <dgm:presLayoutVars>
          <dgm:dir/>
          <dgm:resizeHandles val="exact"/>
        </dgm:presLayoutVars>
      </dgm:prSet>
      <dgm:spPr/>
    </dgm:pt>
    <dgm:pt modelId="{81C61611-FD60-4DBC-A45F-A608F6C2F937}" type="pres">
      <dgm:prSet presAssocID="{3F6A9E97-4A47-40E6-AEC6-45E544AECCFF}" presName="comp" presStyleCnt="0"/>
      <dgm:spPr/>
    </dgm:pt>
    <dgm:pt modelId="{FE7C5344-299D-4A37-A002-20D1634E81C5}" type="pres">
      <dgm:prSet presAssocID="{3F6A9E97-4A47-40E6-AEC6-45E544AECCFF}" presName="rect2" presStyleLbl="node1" presStyleIdx="0" presStyleCnt="2">
        <dgm:presLayoutVars>
          <dgm:bulletEnabled val="1"/>
        </dgm:presLayoutVars>
      </dgm:prSet>
      <dgm:spPr>
        <a:prstGeom prst="roundRect">
          <a:avLst/>
        </a:prstGeom>
      </dgm:spPr>
    </dgm:pt>
    <dgm:pt modelId="{914E2075-C45B-4092-B97C-B01014BB9365}" type="pres">
      <dgm:prSet presAssocID="{3F6A9E97-4A47-40E6-AEC6-45E544AECCFF}" presName="rect1" presStyleLbl="lnNode1" presStyleIdx="0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2DC4A67C-A983-455A-B936-FB91FAEEAA01}" type="pres">
      <dgm:prSet presAssocID="{1B515FD4-FF43-42D1-A2A6-92C6C9691296}" presName="sibTrans" presStyleCnt="0"/>
      <dgm:spPr/>
    </dgm:pt>
    <dgm:pt modelId="{91590F10-BFB3-49BA-8F34-84AA0429A605}" type="pres">
      <dgm:prSet presAssocID="{42065706-2D8A-42F8-82BC-AD886D4A17C5}" presName="comp" presStyleCnt="0"/>
      <dgm:spPr/>
    </dgm:pt>
    <dgm:pt modelId="{50897CF9-C655-4FA2-B520-AF22CF1184DB}" type="pres">
      <dgm:prSet presAssocID="{42065706-2D8A-42F8-82BC-AD886D4A17C5}" presName="rect2" presStyleLbl="node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  <dgm:pt modelId="{ECEA3079-BA88-4CE9-9ACF-7C075839FA95}" type="pres">
      <dgm:prSet presAssocID="{42065706-2D8A-42F8-82BC-AD886D4A17C5}" presName="rect1" presStyleLbl="lnNode1" presStyleIdx="1" presStyleCnt="2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F703FC0C-36B8-45DE-A94F-C692BF1CE6AE}" type="presOf" srcId="{D7E9B5C3-1B54-472E-8D62-3B1BEAC45B73}" destId="{FE7C5344-299D-4A37-A002-20D1634E81C5}" srcOrd="0" destOrd="1" presId="urn:microsoft.com/office/officeart/2008/layout/AlternatingPictureBlocks"/>
    <dgm:cxn modelId="{841A7612-3949-4978-AC32-0A06BC99CB07}" srcId="{3F6A9E97-4A47-40E6-AEC6-45E544AECCFF}" destId="{B8B1E775-2869-4878-A510-EBDF433E78A8}" srcOrd="1" destOrd="0" parTransId="{70AA6125-3F5E-4DC1-8B02-60E7994D535F}" sibTransId="{6DCB6C79-59A9-4ED4-AC4D-CC89B25ECA70}"/>
    <dgm:cxn modelId="{5FA9D821-ACC5-4F0E-B1C1-8ECB3A669BDE}" type="presOf" srcId="{00BC384C-783E-4D53-8B6B-AE91E58786EC}" destId="{FE7C5344-299D-4A37-A002-20D1634E81C5}" srcOrd="0" destOrd="4" presId="urn:microsoft.com/office/officeart/2008/layout/AlternatingPictureBlocks"/>
    <dgm:cxn modelId="{1E80DE21-5901-4462-BF2B-29952F5AF8A1}" srcId="{42065706-2D8A-42F8-82BC-AD886D4A17C5}" destId="{00F26202-D9EC-4F16-860C-1DD4B663995E}" srcOrd="1" destOrd="0" parTransId="{54E9C24E-77A5-4975-BC97-07D5CE8B4EBF}" sibTransId="{E4AE5FAE-B5DE-447B-A8E4-7936A5FEDEBC}"/>
    <dgm:cxn modelId="{3D530126-61D7-430E-BE63-C3AFC2FAE544}" type="presOf" srcId="{00F26202-D9EC-4F16-860C-1DD4B663995E}" destId="{50897CF9-C655-4FA2-B520-AF22CF1184DB}" srcOrd="0" destOrd="2" presId="urn:microsoft.com/office/officeart/2008/layout/AlternatingPictureBlocks"/>
    <dgm:cxn modelId="{EF63B236-00DD-4969-A93B-57BBD6C023DD}" type="presOf" srcId="{BAE3099B-5303-4E1A-88ED-9C54EAD6A582}" destId="{FE7C5344-299D-4A37-A002-20D1634E81C5}" srcOrd="0" destOrd="3" presId="urn:microsoft.com/office/officeart/2008/layout/AlternatingPictureBlocks"/>
    <dgm:cxn modelId="{43955D5B-A21C-4D2D-AAA6-0678FB36E824}" type="presOf" srcId="{9E1B56D1-AD54-4D87-8170-F98D33E9E70A}" destId="{50897CF9-C655-4FA2-B520-AF22CF1184DB}" srcOrd="0" destOrd="1" presId="urn:microsoft.com/office/officeart/2008/layout/AlternatingPictureBlocks"/>
    <dgm:cxn modelId="{86B0875E-FD2C-4962-9D29-BC2745A309A7}" type="presOf" srcId="{2F7C0F4B-46B3-42B3-92A0-5DB379F4E479}" destId="{50897CF9-C655-4FA2-B520-AF22CF1184DB}" srcOrd="0" destOrd="5" presId="urn:microsoft.com/office/officeart/2008/layout/AlternatingPictureBlocks"/>
    <dgm:cxn modelId="{386DA346-DC69-4C34-98B7-FB4986258FCE}" srcId="{42065706-2D8A-42F8-82BC-AD886D4A17C5}" destId="{2F7C0F4B-46B3-42B3-92A0-5DB379F4E479}" srcOrd="4" destOrd="0" parTransId="{A9CE24A0-5AEF-4AA6-964C-36CCD7948FF1}" sibTransId="{4B4046B3-1486-46FA-9E93-43CFB84490AD}"/>
    <dgm:cxn modelId="{CACB946A-B76D-428A-97E5-6EBF72AF26E2}" type="presOf" srcId="{42065706-2D8A-42F8-82BC-AD886D4A17C5}" destId="{50897CF9-C655-4FA2-B520-AF22CF1184DB}" srcOrd="0" destOrd="0" presId="urn:microsoft.com/office/officeart/2008/layout/AlternatingPictureBlocks"/>
    <dgm:cxn modelId="{09634672-E54C-47E2-A0BE-E5BF4704577C}" srcId="{3F6A9E97-4A47-40E6-AEC6-45E544AECCFF}" destId="{00BC384C-783E-4D53-8B6B-AE91E58786EC}" srcOrd="3" destOrd="0" parTransId="{D7D22C99-18EE-438A-9331-0DAF4BA5821D}" sibTransId="{CD0EC91C-0028-447E-A8BD-D4EF572252B7}"/>
    <dgm:cxn modelId="{6656BB79-0593-45F6-BF71-79752FAD81AE}" srcId="{79A4C6FA-14DC-4901-9B6F-3D66BD196449}" destId="{3F6A9E97-4A47-40E6-AEC6-45E544AECCFF}" srcOrd="0" destOrd="0" parTransId="{9011BBD9-0A9B-4E69-AFAE-42D6691F44DF}" sibTransId="{1B515FD4-FF43-42D1-A2A6-92C6C9691296}"/>
    <dgm:cxn modelId="{7FEDB07B-E5AB-4C6A-93EF-1FA740B3D30C}" type="presOf" srcId="{79A4C6FA-14DC-4901-9B6F-3D66BD196449}" destId="{B5A54727-4B0B-48DA-8D0E-5A50AA4F7D86}" srcOrd="0" destOrd="0" presId="urn:microsoft.com/office/officeart/2008/layout/AlternatingPictureBlocks"/>
    <dgm:cxn modelId="{B4E5207E-21DF-474F-82CC-0D0DDF9EBD97}" srcId="{42065706-2D8A-42F8-82BC-AD886D4A17C5}" destId="{75823AF9-0D04-4FE3-A81B-93AB7E2B0C9A}" srcOrd="3" destOrd="0" parTransId="{70263D20-02B8-4613-94C9-0591813F192A}" sibTransId="{E7D69A6C-AAC8-4F65-A846-E98030A2807D}"/>
    <dgm:cxn modelId="{01C14B81-6F39-4110-B32C-6F7923920044}" srcId="{42065706-2D8A-42F8-82BC-AD886D4A17C5}" destId="{4A6FDD2B-2CFA-4E10-8D15-8D4D37CDCDDA}" srcOrd="2" destOrd="0" parTransId="{B942E9EC-AA43-4BB9-9434-C78731FB5B4F}" sibTransId="{64273D6E-287C-4B1A-8AF0-611F6DEDA17C}"/>
    <dgm:cxn modelId="{5F2D0493-1BCD-4CFB-807A-FE067F5E0B72}" type="presOf" srcId="{B8B1E775-2869-4878-A510-EBDF433E78A8}" destId="{FE7C5344-299D-4A37-A002-20D1634E81C5}" srcOrd="0" destOrd="2" presId="urn:microsoft.com/office/officeart/2008/layout/AlternatingPictureBlocks"/>
    <dgm:cxn modelId="{EFA74896-CCB4-47A6-A68F-F6AD7D144CC9}" srcId="{3F6A9E97-4A47-40E6-AEC6-45E544AECCFF}" destId="{BAE3099B-5303-4E1A-88ED-9C54EAD6A582}" srcOrd="2" destOrd="0" parTransId="{245BC3FC-059B-40CA-A084-90CC8908B9AF}" sibTransId="{AAEDA395-E74C-4BDD-8A96-2799E99D43EC}"/>
    <dgm:cxn modelId="{C43DC3CC-587A-40DD-8DEF-12B5AA50183C}" type="presOf" srcId="{3F6A9E97-4A47-40E6-AEC6-45E544AECCFF}" destId="{FE7C5344-299D-4A37-A002-20D1634E81C5}" srcOrd="0" destOrd="0" presId="urn:microsoft.com/office/officeart/2008/layout/AlternatingPictureBlocks"/>
    <dgm:cxn modelId="{B967CCD3-46B3-458E-A72A-3159366B9EAD}" type="presOf" srcId="{4A6FDD2B-2CFA-4E10-8D15-8D4D37CDCDDA}" destId="{50897CF9-C655-4FA2-B520-AF22CF1184DB}" srcOrd="0" destOrd="3" presId="urn:microsoft.com/office/officeart/2008/layout/AlternatingPictureBlocks"/>
    <dgm:cxn modelId="{1F6ACAD8-48FC-4F5E-8061-6DA99EF72294}" type="presOf" srcId="{75823AF9-0D04-4FE3-A81B-93AB7E2B0C9A}" destId="{50897CF9-C655-4FA2-B520-AF22CF1184DB}" srcOrd="0" destOrd="4" presId="urn:microsoft.com/office/officeart/2008/layout/AlternatingPictureBlocks"/>
    <dgm:cxn modelId="{521DA8DA-DBC6-4AE3-8B50-ED1AF9F30A0A}" srcId="{3F6A9E97-4A47-40E6-AEC6-45E544AECCFF}" destId="{D7E9B5C3-1B54-472E-8D62-3B1BEAC45B73}" srcOrd="0" destOrd="0" parTransId="{0BC5B356-B8B8-4FEF-8287-4F5F5CFF9F87}" sibTransId="{4E2A2CBA-67ED-4C96-8160-C4C790688F71}"/>
    <dgm:cxn modelId="{24C062E2-D075-4F79-B8B5-919B614E930D}" srcId="{79A4C6FA-14DC-4901-9B6F-3D66BD196449}" destId="{42065706-2D8A-42F8-82BC-AD886D4A17C5}" srcOrd="1" destOrd="0" parTransId="{B0E7C7AA-744A-46DB-854E-4DD7FADC012D}" sibTransId="{A31A071D-6308-4D33-90AA-55B6D53680BD}"/>
    <dgm:cxn modelId="{285256FB-330C-4CC0-9791-BC86168C431E}" srcId="{42065706-2D8A-42F8-82BC-AD886D4A17C5}" destId="{9E1B56D1-AD54-4D87-8170-F98D33E9E70A}" srcOrd="0" destOrd="0" parTransId="{FD9B8BE4-1CD6-4E42-A9B9-5DA55625A396}" sibTransId="{DD4F7E73-733F-40D4-8DA5-68C769EE67E3}"/>
    <dgm:cxn modelId="{A8E3E689-6024-4FA7-9AAD-848CEBEA36A1}" type="presParOf" srcId="{B5A54727-4B0B-48DA-8D0E-5A50AA4F7D86}" destId="{81C61611-FD60-4DBC-A45F-A608F6C2F937}" srcOrd="0" destOrd="0" presId="urn:microsoft.com/office/officeart/2008/layout/AlternatingPictureBlocks"/>
    <dgm:cxn modelId="{033F753F-E1E9-4A24-8D28-94A78BCF7D04}" type="presParOf" srcId="{81C61611-FD60-4DBC-A45F-A608F6C2F937}" destId="{FE7C5344-299D-4A37-A002-20D1634E81C5}" srcOrd="0" destOrd="0" presId="urn:microsoft.com/office/officeart/2008/layout/AlternatingPictureBlocks"/>
    <dgm:cxn modelId="{3E6D633A-4A55-4012-A7E9-5B0252FD3189}" type="presParOf" srcId="{81C61611-FD60-4DBC-A45F-A608F6C2F937}" destId="{914E2075-C45B-4092-B97C-B01014BB9365}" srcOrd="1" destOrd="0" presId="urn:microsoft.com/office/officeart/2008/layout/AlternatingPictureBlocks"/>
    <dgm:cxn modelId="{E5696B68-9E1A-44E2-9ABC-77779C763E13}" type="presParOf" srcId="{B5A54727-4B0B-48DA-8D0E-5A50AA4F7D86}" destId="{2DC4A67C-A983-455A-B936-FB91FAEEAA01}" srcOrd="1" destOrd="0" presId="urn:microsoft.com/office/officeart/2008/layout/AlternatingPictureBlocks"/>
    <dgm:cxn modelId="{2BDF1386-1338-4CB1-A73F-B578A497678F}" type="presParOf" srcId="{B5A54727-4B0B-48DA-8D0E-5A50AA4F7D86}" destId="{91590F10-BFB3-49BA-8F34-84AA0429A605}" srcOrd="2" destOrd="0" presId="urn:microsoft.com/office/officeart/2008/layout/AlternatingPictureBlocks"/>
    <dgm:cxn modelId="{05223EFD-A20B-4592-ADD7-3DB0CC547D71}" type="presParOf" srcId="{91590F10-BFB3-49BA-8F34-84AA0429A605}" destId="{50897CF9-C655-4FA2-B520-AF22CF1184DB}" srcOrd="0" destOrd="0" presId="urn:microsoft.com/office/officeart/2008/layout/AlternatingPictureBlocks"/>
    <dgm:cxn modelId="{A369B1E2-AAAE-4D04-B180-6DAE7CBF0D90}" type="presParOf" srcId="{91590F10-BFB3-49BA-8F34-84AA0429A605}" destId="{ECEA3079-BA88-4CE9-9ACF-7C075839FA95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0ADB67D-87C1-4B1F-8F89-9B28E5B2E8A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0A411D-D79C-4A7E-B3ED-FBB5F7696DB4}">
      <dgm:prSet/>
      <dgm:spPr/>
      <dgm:t>
        <a:bodyPr/>
        <a:lstStyle/>
        <a:p>
          <a:r>
            <a:rPr lang="en-US" b="0" i="0"/>
            <a:t>Avoid a “wish-list approach” to qualifications ​</a:t>
          </a:r>
          <a:endParaRPr lang="en-US"/>
        </a:p>
      </dgm:t>
    </dgm:pt>
    <dgm:pt modelId="{576AC678-4538-4181-9586-815C8530A987}" type="parTrans" cxnId="{AE806301-4D5D-49AD-93BB-13556EB8ECF4}">
      <dgm:prSet/>
      <dgm:spPr/>
      <dgm:t>
        <a:bodyPr/>
        <a:lstStyle/>
        <a:p>
          <a:endParaRPr lang="en-US"/>
        </a:p>
      </dgm:t>
    </dgm:pt>
    <dgm:pt modelId="{93B78BAB-3955-47A8-B311-4906BD01C7CB}" type="sibTrans" cxnId="{AE806301-4D5D-49AD-93BB-13556EB8ECF4}">
      <dgm:prSet/>
      <dgm:spPr/>
      <dgm:t>
        <a:bodyPr/>
        <a:lstStyle/>
        <a:p>
          <a:endParaRPr lang="en-US"/>
        </a:p>
      </dgm:t>
    </dgm:pt>
    <dgm:pt modelId="{F2A50515-CA4C-4397-B497-68F16E6422A9}">
      <dgm:prSet/>
      <dgm:spPr/>
      <dgm:t>
        <a:bodyPr/>
        <a:lstStyle/>
        <a:p>
          <a:pPr rtl="0"/>
          <a:r>
            <a:rPr lang="en-US" b="0" i="0"/>
            <a:t>Seek out potential </a:t>
          </a:r>
          <a:r>
            <a:rPr lang="en-US" b="0" i="0">
              <a:latin typeface="Calibri Light" panose="020F0302020204030204"/>
            </a:rPr>
            <a:t>not just</a:t>
          </a:r>
          <a:r>
            <a:rPr lang="en-US" b="0" i="0"/>
            <a:t> proficiency​</a:t>
          </a:r>
          <a:endParaRPr lang="en-US"/>
        </a:p>
      </dgm:t>
    </dgm:pt>
    <dgm:pt modelId="{F0917C4B-72D3-4439-B1B3-38A9D5FE90CF}" type="parTrans" cxnId="{CB847204-1496-4FCA-9825-ED960E1F8FEC}">
      <dgm:prSet/>
      <dgm:spPr/>
      <dgm:t>
        <a:bodyPr/>
        <a:lstStyle/>
        <a:p>
          <a:endParaRPr lang="en-US"/>
        </a:p>
      </dgm:t>
    </dgm:pt>
    <dgm:pt modelId="{E3E8ABE3-EA59-4E81-AA4D-4C7E436017B5}" type="sibTrans" cxnId="{CB847204-1496-4FCA-9825-ED960E1F8FEC}">
      <dgm:prSet/>
      <dgm:spPr/>
      <dgm:t>
        <a:bodyPr/>
        <a:lstStyle/>
        <a:p>
          <a:endParaRPr lang="en-US"/>
        </a:p>
      </dgm:t>
    </dgm:pt>
    <dgm:pt modelId="{002B14E2-1B10-4534-A052-0D2157049559}">
      <dgm:prSet/>
      <dgm:spPr/>
      <dgm:t>
        <a:bodyPr/>
        <a:lstStyle/>
        <a:p>
          <a:r>
            <a:rPr lang="en-US" b="0" i="0"/>
            <a:t>Examine motivations ​</a:t>
          </a:r>
          <a:endParaRPr lang="en-US"/>
        </a:p>
      </dgm:t>
    </dgm:pt>
    <dgm:pt modelId="{7500A402-B41D-4EB6-A008-EE6790DBAF92}" type="parTrans" cxnId="{79194157-F902-4562-B758-BE3155F6F9F3}">
      <dgm:prSet/>
      <dgm:spPr/>
      <dgm:t>
        <a:bodyPr/>
        <a:lstStyle/>
        <a:p>
          <a:endParaRPr lang="en-US"/>
        </a:p>
      </dgm:t>
    </dgm:pt>
    <dgm:pt modelId="{1E225D3C-0E97-4ACC-887F-C7BF805A4E60}" type="sibTrans" cxnId="{79194157-F902-4562-B758-BE3155F6F9F3}">
      <dgm:prSet/>
      <dgm:spPr/>
      <dgm:t>
        <a:bodyPr/>
        <a:lstStyle/>
        <a:p>
          <a:endParaRPr lang="en-US"/>
        </a:p>
      </dgm:t>
    </dgm:pt>
    <dgm:pt modelId="{95DF6BF0-D379-4EF5-9017-117C562F2972}">
      <dgm:prSet/>
      <dgm:spPr/>
      <dgm:t>
        <a:bodyPr/>
        <a:lstStyle/>
        <a:p>
          <a:r>
            <a:rPr lang="en-US" b="0" i="0"/>
            <a:t>Understand team dynamic impacts​</a:t>
          </a:r>
          <a:endParaRPr lang="en-US"/>
        </a:p>
      </dgm:t>
    </dgm:pt>
    <dgm:pt modelId="{781C36DE-E2DF-4207-8AC1-5DACB630D7F0}" type="parTrans" cxnId="{F8B6EC3C-AF2E-4517-AA27-5047587534AB}">
      <dgm:prSet/>
      <dgm:spPr/>
      <dgm:t>
        <a:bodyPr/>
        <a:lstStyle/>
        <a:p>
          <a:endParaRPr lang="en-US"/>
        </a:p>
      </dgm:t>
    </dgm:pt>
    <dgm:pt modelId="{35D2B7CA-0387-4CEC-B9A0-9BE6AF647BA3}" type="sibTrans" cxnId="{F8B6EC3C-AF2E-4517-AA27-5047587534AB}">
      <dgm:prSet/>
      <dgm:spPr/>
      <dgm:t>
        <a:bodyPr/>
        <a:lstStyle/>
        <a:p>
          <a:endParaRPr lang="en-US"/>
        </a:p>
      </dgm:t>
    </dgm:pt>
    <dgm:pt modelId="{2BB0042B-674B-48E6-A442-C9F6D43F05DE}">
      <dgm:prSet/>
      <dgm:spPr/>
      <dgm:t>
        <a:bodyPr/>
        <a:lstStyle/>
        <a:p>
          <a:r>
            <a:rPr lang="en-US" b="0" i="0"/>
            <a:t>Identify tasks you want the new hire to perform​</a:t>
          </a:r>
          <a:endParaRPr lang="en-US"/>
        </a:p>
      </dgm:t>
    </dgm:pt>
    <dgm:pt modelId="{260ECC5B-29C1-4C03-8FB1-192A60898837}" type="parTrans" cxnId="{85CEE934-04ED-445F-ADFF-8F8EEE72E970}">
      <dgm:prSet/>
      <dgm:spPr/>
      <dgm:t>
        <a:bodyPr/>
        <a:lstStyle/>
        <a:p>
          <a:endParaRPr lang="en-US"/>
        </a:p>
      </dgm:t>
    </dgm:pt>
    <dgm:pt modelId="{BFC3F21F-77E7-4F18-A9F0-0DAADF5B674F}" type="sibTrans" cxnId="{85CEE934-04ED-445F-ADFF-8F8EEE72E970}">
      <dgm:prSet/>
      <dgm:spPr/>
      <dgm:t>
        <a:bodyPr/>
        <a:lstStyle/>
        <a:p>
          <a:endParaRPr lang="en-US"/>
        </a:p>
      </dgm:t>
    </dgm:pt>
    <dgm:pt modelId="{B254BC10-DEA7-4343-90F5-1064E2B399AD}">
      <dgm:prSet/>
      <dgm:spPr/>
      <dgm:t>
        <a:bodyPr/>
        <a:lstStyle/>
        <a:p>
          <a:r>
            <a:rPr lang="en-US" b="0" i="0"/>
            <a:t>Capacity of low end vs. high end curve ​</a:t>
          </a:r>
          <a:endParaRPr lang="en-US"/>
        </a:p>
      </dgm:t>
    </dgm:pt>
    <dgm:pt modelId="{B08A4FA6-957E-44AB-82CE-6882B847EEDF}" type="parTrans" cxnId="{7E2E3A91-3F74-4B91-849D-7968B42B3950}">
      <dgm:prSet/>
      <dgm:spPr/>
      <dgm:t>
        <a:bodyPr/>
        <a:lstStyle/>
        <a:p>
          <a:endParaRPr lang="en-US"/>
        </a:p>
      </dgm:t>
    </dgm:pt>
    <dgm:pt modelId="{F576C6EB-5D5E-43CA-BE8E-8213272B9CCB}" type="sibTrans" cxnId="{7E2E3A91-3F74-4B91-849D-7968B42B3950}">
      <dgm:prSet/>
      <dgm:spPr/>
      <dgm:t>
        <a:bodyPr/>
        <a:lstStyle/>
        <a:p>
          <a:endParaRPr lang="en-US"/>
        </a:p>
      </dgm:t>
    </dgm:pt>
    <dgm:pt modelId="{C4D8576A-6BE7-41FC-898D-214F77013429}" type="pres">
      <dgm:prSet presAssocID="{A0ADB67D-87C1-4B1F-8F89-9B28E5B2E8A9}" presName="Name0" presStyleCnt="0">
        <dgm:presLayoutVars>
          <dgm:chMax val="7"/>
          <dgm:chPref val="7"/>
          <dgm:dir/>
        </dgm:presLayoutVars>
      </dgm:prSet>
      <dgm:spPr/>
    </dgm:pt>
    <dgm:pt modelId="{114F39AB-14AB-41D6-8CC8-664A5CA3FBA5}" type="pres">
      <dgm:prSet presAssocID="{A0ADB67D-87C1-4B1F-8F89-9B28E5B2E8A9}" presName="Name1" presStyleCnt="0"/>
      <dgm:spPr/>
    </dgm:pt>
    <dgm:pt modelId="{2FAB3D26-F8DB-48C1-B168-A1474510DD2E}" type="pres">
      <dgm:prSet presAssocID="{A0ADB67D-87C1-4B1F-8F89-9B28E5B2E8A9}" presName="cycle" presStyleCnt="0"/>
      <dgm:spPr/>
    </dgm:pt>
    <dgm:pt modelId="{81EA6943-0993-4E6F-B665-B52A6E75BC13}" type="pres">
      <dgm:prSet presAssocID="{A0ADB67D-87C1-4B1F-8F89-9B28E5B2E8A9}" presName="srcNode" presStyleLbl="node1" presStyleIdx="0" presStyleCnt="6"/>
      <dgm:spPr/>
    </dgm:pt>
    <dgm:pt modelId="{976C9AA2-78A4-4CAD-B6EA-0B9F8DF6D7D2}" type="pres">
      <dgm:prSet presAssocID="{A0ADB67D-87C1-4B1F-8F89-9B28E5B2E8A9}" presName="conn" presStyleLbl="parChTrans1D2" presStyleIdx="0" presStyleCnt="1"/>
      <dgm:spPr/>
    </dgm:pt>
    <dgm:pt modelId="{F08A3460-3488-4477-A1CB-538FBB5B61B6}" type="pres">
      <dgm:prSet presAssocID="{A0ADB67D-87C1-4B1F-8F89-9B28E5B2E8A9}" presName="extraNode" presStyleLbl="node1" presStyleIdx="0" presStyleCnt="6"/>
      <dgm:spPr/>
    </dgm:pt>
    <dgm:pt modelId="{7EE83587-5622-4206-9A34-1A3DD428B89D}" type="pres">
      <dgm:prSet presAssocID="{A0ADB67D-87C1-4B1F-8F89-9B28E5B2E8A9}" presName="dstNode" presStyleLbl="node1" presStyleIdx="0" presStyleCnt="6"/>
      <dgm:spPr/>
    </dgm:pt>
    <dgm:pt modelId="{3D7EAF9A-2374-48F2-BD10-AFCCB398CAE1}" type="pres">
      <dgm:prSet presAssocID="{F10A411D-D79C-4A7E-B3ED-FBB5F7696DB4}" presName="text_1" presStyleLbl="node1" presStyleIdx="0" presStyleCnt="6">
        <dgm:presLayoutVars>
          <dgm:bulletEnabled val="1"/>
        </dgm:presLayoutVars>
      </dgm:prSet>
      <dgm:spPr/>
    </dgm:pt>
    <dgm:pt modelId="{9F1281B2-3838-49BA-BC06-BB4663B3781C}" type="pres">
      <dgm:prSet presAssocID="{F10A411D-D79C-4A7E-B3ED-FBB5F7696DB4}" presName="accent_1" presStyleCnt="0"/>
      <dgm:spPr/>
    </dgm:pt>
    <dgm:pt modelId="{031AB11F-AC12-4801-BE76-2572CCA8F84D}" type="pres">
      <dgm:prSet presAssocID="{F10A411D-D79C-4A7E-B3ED-FBB5F7696DB4}" presName="accentRepeatNode" presStyleLbl="solidFgAcc1" presStyleIdx="0" presStyleCnt="6"/>
      <dgm:spPr/>
    </dgm:pt>
    <dgm:pt modelId="{338CD17E-A562-4E34-AB3A-F238EF2DA5CE}" type="pres">
      <dgm:prSet presAssocID="{F2A50515-CA4C-4397-B497-68F16E6422A9}" presName="text_2" presStyleLbl="node1" presStyleIdx="1" presStyleCnt="6">
        <dgm:presLayoutVars>
          <dgm:bulletEnabled val="1"/>
        </dgm:presLayoutVars>
      </dgm:prSet>
      <dgm:spPr/>
    </dgm:pt>
    <dgm:pt modelId="{187F315E-4609-43DB-8A18-4F8BCAA6D5CF}" type="pres">
      <dgm:prSet presAssocID="{F2A50515-CA4C-4397-B497-68F16E6422A9}" presName="accent_2" presStyleCnt="0"/>
      <dgm:spPr/>
    </dgm:pt>
    <dgm:pt modelId="{836EF170-4959-4E6B-B33B-09D36C206FDD}" type="pres">
      <dgm:prSet presAssocID="{F2A50515-CA4C-4397-B497-68F16E6422A9}" presName="accentRepeatNode" presStyleLbl="solidFgAcc1" presStyleIdx="1" presStyleCnt="6"/>
      <dgm:spPr/>
    </dgm:pt>
    <dgm:pt modelId="{BE6A42BE-7857-495D-B34C-1D20EA115C21}" type="pres">
      <dgm:prSet presAssocID="{002B14E2-1B10-4534-A052-0D2157049559}" presName="text_3" presStyleLbl="node1" presStyleIdx="2" presStyleCnt="6">
        <dgm:presLayoutVars>
          <dgm:bulletEnabled val="1"/>
        </dgm:presLayoutVars>
      </dgm:prSet>
      <dgm:spPr/>
    </dgm:pt>
    <dgm:pt modelId="{323F4CEC-BC29-442A-88D4-B6336FAAB21D}" type="pres">
      <dgm:prSet presAssocID="{002B14E2-1B10-4534-A052-0D2157049559}" presName="accent_3" presStyleCnt="0"/>
      <dgm:spPr/>
    </dgm:pt>
    <dgm:pt modelId="{371E944E-FB0A-4913-A72E-1BEA27FD2ABA}" type="pres">
      <dgm:prSet presAssocID="{002B14E2-1B10-4534-A052-0D2157049559}" presName="accentRepeatNode" presStyleLbl="solidFgAcc1" presStyleIdx="2" presStyleCnt="6"/>
      <dgm:spPr/>
    </dgm:pt>
    <dgm:pt modelId="{542A249A-7ADC-4E5B-8421-C36FC3CC0625}" type="pres">
      <dgm:prSet presAssocID="{95DF6BF0-D379-4EF5-9017-117C562F2972}" presName="text_4" presStyleLbl="node1" presStyleIdx="3" presStyleCnt="6">
        <dgm:presLayoutVars>
          <dgm:bulletEnabled val="1"/>
        </dgm:presLayoutVars>
      </dgm:prSet>
      <dgm:spPr/>
    </dgm:pt>
    <dgm:pt modelId="{D27A8923-10ED-460F-AC2B-D261864100C7}" type="pres">
      <dgm:prSet presAssocID="{95DF6BF0-D379-4EF5-9017-117C562F2972}" presName="accent_4" presStyleCnt="0"/>
      <dgm:spPr/>
    </dgm:pt>
    <dgm:pt modelId="{C14DBE7D-BB62-45F8-9AD7-67592C594B04}" type="pres">
      <dgm:prSet presAssocID="{95DF6BF0-D379-4EF5-9017-117C562F2972}" presName="accentRepeatNode" presStyleLbl="solidFgAcc1" presStyleIdx="3" presStyleCnt="6"/>
      <dgm:spPr/>
    </dgm:pt>
    <dgm:pt modelId="{4B494D8B-B352-458F-977E-11B4EE9173F4}" type="pres">
      <dgm:prSet presAssocID="{2BB0042B-674B-48E6-A442-C9F6D43F05DE}" presName="text_5" presStyleLbl="node1" presStyleIdx="4" presStyleCnt="6">
        <dgm:presLayoutVars>
          <dgm:bulletEnabled val="1"/>
        </dgm:presLayoutVars>
      </dgm:prSet>
      <dgm:spPr/>
    </dgm:pt>
    <dgm:pt modelId="{BD8DE6F9-F022-4601-8457-2104B9D90420}" type="pres">
      <dgm:prSet presAssocID="{2BB0042B-674B-48E6-A442-C9F6D43F05DE}" presName="accent_5" presStyleCnt="0"/>
      <dgm:spPr/>
    </dgm:pt>
    <dgm:pt modelId="{04DEFA9D-D3A8-4620-A748-A1A6DA7402DE}" type="pres">
      <dgm:prSet presAssocID="{2BB0042B-674B-48E6-A442-C9F6D43F05DE}" presName="accentRepeatNode" presStyleLbl="solidFgAcc1" presStyleIdx="4" presStyleCnt="6"/>
      <dgm:spPr/>
    </dgm:pt>
    <dgm:pt modelId="{76A1B9F2-BEBB-43BF-9CCF-F2A2D89D07C4}" type="pres">
      <dgm:prSet presAssocID="{B254BC10-DEA7-4343-90F5-1064E2B399AD}" presName="text_6" presStyleLbl="node1" presStyleIdx="5" presStyleCnt="6">
        <dgm:presLayoutVars>
          <dgm:bulletEnabled val="1"/>
        </dgm:presLayoutVars>
      </dgm:prSet>
      <dgm:spPr/>
    </dgm:pt>
    <dgm:pt modelId="{D0A06223-291E-4779-8536-ED8B096A032A}" type="pres">
      <dgm:prSet presAssocID="{B254BC10-DEA7-4343-90F5-1064E2B399AD}" presName="accent_6" presStyleCnt="0"/>
      <dgm:spPr/>
    </dgm:pt>
    <dgm:pt modelId="{E55F8F48-C942-4D8F-9C86-1EB4D72775FC}" type="pres">
      <dgm:prSet presAssocID="{B254BC10-DEA7-4343-90F5-1064E2B399AD}" presName="accentRepeatNode" presStyleLbl="solidFgAcc1" presStyleIdx="5" presStyleCnt="6"/>
      <dgm:spPr/>
    </dgm:pt>
  </dgm:ptLst>
  <dgm:cxnLst>
    <dgm:cxn modelId="{AE806301-4D5D-49AD-93BB-13556EB8ECF4}" srcId="{A0ADB67D-87C1-4B1F-8F89-9B28E5B2E8A9}" destId="{F10A411D-D79C-4A7E-B3ED-FBB5F7696DB4}" srcOrd="0" destOrd="0" parTransId="{576AC678-4538-4181-9586-815C8530A987}" sibTransId="{93B78BAB-3955-47A8-B311-4906BD01C7CB}"/>
    <dgm:cxn modelId="{CB847204-1496-4FCA-9825-ED960E1F8FEC}" srcId="{A0ADB67D-87C1-4B1F-8F89-9B28E5B2E8A9}" destId="{F2A50515-CA4C-4397-B497-68F16E6422A9}" srcOrd="1" destOrd="0" parTransId="{F0917C4B-72D3-4439-B1B3-38A9D5FE90CF}" sibTransId="{E3E8ABE3-EA59-4E81-AA4D-4C7E436017B5}"/>
    <dgm:cxn modelId="{CB6C8E13-5060-47D1-85B2-541B15F32FE4}" type="presOf" srcId="{A0ADB67D-87C1-4B1F-8F89-9B28E5B2E8A9}" destId="{C4D8576A-6BE7-41FC-898D-214F77013429}" srcOrd="0" destOrd="0" presId="urn:microsoft.com/office/officeart/2008/layout/VerticalCurvedList"/>
    <dgm:cxn modelId="{2F377B18-2FA4-4437-956A-51882A660913}" type="presOf" srcId="{002B14E2-1B10-4534-A052-0D2157049559}" destId="{BE6A42BE-7857-495D-B34C-1D20EA115C21}" srcOrd="0" destOrd="0" presId="urn:microsoft.com/office/officeart/2008/layout/VerticalCurvedList"/>
    <dgm:cxn modelId="{887ADC27-BCDB-4269-8E07-C9252EECDC90}" type="presOf" srcId="{2BB0042B-674B-48E6-A442-C9F6D43F05DE}" destId="{4B494D8B-B352-458F-977E-11B4EE9173F4}" srcOrd="0" destOrd="0" presId="urn:microsoft.com/office/officeart/2008/layout/VerticalCurvedList"/>
    <dgm:cxn modelId="{85CEE934-04ED-445F-ADFF-8F8EEE72E970}" srcId="{A0ADB67D-87C1-4B1F-8F89-9B28E5B2E8A9}" destId="{2BB0042B-674B-48E6-A442-C9F6D43F05DE}" srcOrd="4" destOrd="0" parTransId="{260ECC5B-29C1-4C03-8FB1-192A60898837}" sibTransId="{BFC3F21F-77E7-4F18-A9F0-0DAADF5B674F}"/>
    <dgm:cxn modelId="{F8B6EC3C-AF2E-4517-AA27-5047587534AB}" srcId="{A0ADB67D-87C1-4B1F-8F89-9B28E5B2E8A9}" destId="{95DF6BF0-D379-4EF5-9017-117C562F2972}" srcOrd="3" destOrd="0" parTransId="{781C36DE-E2DF-4207-8AC1-5DACB630D7F0}" sibTransId="{35D2B7CA-0387-4CEC-B9A0-9BE6AF647BA3}"/>
    <dgm:cxn modelId="{2476F93E-E50E-4683-A008-8B497066F069}" type="presOf" srcId="{F10A411D-D79C-4A7E-B3ED-FBB5F7696DB4}" destId="{3D7EAF9A-2374-48F2-BD10-AFCCB398CAE1}" srcOrd="0" destOrd="0" presId="urn:microsoft.com/office/officeart/2008/layout/VerticalCurvedList"/>
    <dgm:cxn modelId="{B645744E-82CD-4574-859F-503B1608655C}" type="presOf" srcId="{B254BC10-DEA7-4343-90F5-1064E2B399AD}" destId="{76A1B9F2-BEBB-43BF-9CCF-F2A2D89D07C4}" srcOrd="0" destOrd="0" presId="urn:microsoft.com/office/officeart/2008/layout/VerticalCurvedList"/>
    <dgm:cxn modelId="{FD930277-53DC-480A-B706-F61BF054A98F}" type="presOf" srcId="{F2A50515-CA4C-4397-B497-68F16E6422A9}" destId="{338CD17E-A562-4E34-AB3A-F238EF2DA5CE}" srcOrd="0" destOrd="0" presId="urn:microsoft.com/office/officeart/2008/layout/VerticalCurvedList"/>
    <dgm:cxn modelId="{79194157-F902-4562-B758-BE3155F6F9F3}" srcId="{A0ADB67D-87C1-4B1F-8F89-9B28E5B2E8A9}" destId="{002B14E2-1B10-4534-A052-0D2157049559}" srcOrd="2" destOrd="0" parTransId="{7500A402-B41D-4EB6-A008-EE6790DBAF92}" sibTransId="{1E225D3C-0E97-4ACC-887F-C7BF805A4E60}"/>
    <dgm:cxn modelId="{84DD4F7E-849D-4D11-9B24-36AA5F5CB080}" type="presOf" srcId="{95DF6BF0-D379-4EF5-9017-117C562F2972}" destId="{542A249A-7ADC-4E5B-8421-C36FC3CC0625}" srcOrd="0" destOrd="0" presId="urn:microsoft.com/office/officeart/2008/layout/VerticalCurvedList"/>
    <dgm:cxn modelId="{7E2E3A91-3F74-4B91-849D-7968B42B3950}" srcId="{A0ADB67D-87C1-4B1F-8F89-9B28E5B2E8A9}" destId="{B254BC10-DEA7-4343-90F5-1064E2B399AD}" srcOrd="5" destOrd="0" parTransId="{B08A4FA6-957E-44AB-82CE-6882B847EEDF}" sibTransId="{F576C6EB-5D5E-43CA-BE8E-8213272B9CCB}"/>
    <dgm:cxn modelId="{BBECD1E8-D3B8-4C50-A81C-BE34AE70837A}" type="presOf" srcId="{93B78BAB-3955-47A8-B311-4906BD01C7CB}" destId="{976C9AA2-78A4-4CAD-B6EA-0B9F8DF6D7D2}" srcOrd="0" destOrd="0" presId="urn:microsoft.com/office/officeart/2008/layout/VerticalCurvedList"/>
    <dgm:cxn modelId="{0DB3EA0E-3A5D-4E2C-8BE9-D55572A2434F}" type="presParOf" srcId="{C4D8576A-6BE7-41FC-898D-214F77013429}" destId="{114F39AB-14AB-41D6-8CC8-664A5CA3FBA5}" srcOrd="0" destOrd="0" presId="urn:microsoft.com/office/officeart/2008/layout/VerticalCurvedList"/>
    <dgm:cxn modelId="{B7930E90-D9E9-4DF5-ABE9-317294D09B57}" type="presParOf" srcId="{114F39AB-14AB-41D6-8CC8-664A5CA3FBA5}" destId="{2FAB3D26-F8DB-48C1-B168-A1474510DD2E}" srcOrd="0" destOrd="0" presId="urn:microsoft.com/office/officeart/2008/layout/VerticalCurvedList"/>
    <dgm:cxn modelId="{4E9FFD8E-34DD-44C7-89BA-D3A1D1CCC9AB}" type="presParOf" srcId="{2FAB3D26-F8DB-48C1-B168-A1474510DD2E}" destId="{81EA6943-0993-4E6F-B665-B52A6E75BC13}" srcOrd="0" destOrd="0" presId="urn:microsoft.com/office/officeart/2008/layout/VerticalCurvedList"/>
    <dgm:cxn modelId="{85E57A3D-0B32-4278-81F1-926F1E830865}" type="presParOf" srcId="{2FAB3D26-F8DB-48C1-B168-A1474510DD2E}" destId="{976C9AA2-78A4-4CAD-B6EA-0B9F8DF6D7D2}" srcOrd="1" destOrd="0" presId="urn:microsoft.com/office/officeart/2008/layout/VerticalCurvedList"/>
    <dgm:cxn modelId="{4B986CA9-F320-41E7-B30E-F8D19E48EC1E}" type="presParOf" srcId="{2FAB3D26-F8DB-48C1-B168-A1474510DD2E}" destId="{F08A3460-3488-4477-A1CB-538FBB5B61B6}" srcOrd="2" destOrd="0" presId="urn:microsoft.com/office/officeart/2008/layout/VerticalCurvedList"/>
    <dgm:cxn modelId="{EFFAD5BB-347E-4611-9DC9-1A039739F85D}" type="presParOf" srcId="{2FAB3D26-F8DB-48C1-B168-A1474510DD2E}" destId="{7EE83587-5622-4206-9A34-1A3DD428B89D}" srcOrd="3" destOrd="0" presId="urn:microsoft.com/office/officeart/2008/layout/VerticalCurvedList"/>
    <dgm:cxn modelId="{53C3596E-3A42-458B-8859-FB4F655B215B}" type="presParOf" srcId="{114F39AB-14AB-41D6-8CC8-664A5CA3FBA5}" destId="{3D7EAF9A-2374-48F2-BD10-AFCCB398CAE1}" srcOrd="1" destOrd="0" presId="urn:microsoft.com/office/officeart/2008/layout/VerticalCurvedList"/>
    <dgm:cxn modelId="{8C0E0494-04C7-4CF7-8FAA-210063C92951}" type="presParOf" srcId="{114F39AB-14AB-41D6-8CC8-664A5CA3FBA5}" destId="{9F1281B2-3838-49BA-BC06-BB4663B3781C}" srcOrd="2" destOrd="0" presId="urn:microsoft.com/office/officeart/2008/layout/VerticalCurvedList"/>
    <dgm:cxn modelId="{26C22749-8FB0-4076-AB14-E29D5C93FF89}" type="presParOf" srcId="{9F1281B2-3838-49BA-BC06-BB4663B3781C}" destId="{031AB11F-AC12-4801-BE76-2572CCA8F84D}" srcOrd="0" destOrd="0" presId="urn:microsoft.com/office/officeart/2008/layout/VerticalCurvedList"/>
    <dgm:cxn modelId="{880BE5F2-A995-48C3-A765-2E71F14AB304}" type="presParOf" srcId="{114F39AB-14AB-41D6-8CC8-664A5CA3FBA5}" destId="{338CD17E-A562-4E34-AB3A-F238EF2DA5CE}" srcOrd="3" destOrd="0" presId="urn:microsoft.com/office/officeart/2008/layout/VerticalCurvedList"/>
    <dgm:cxn modelId="{7DA3D69D-F7C9-4D66-920C-61981298C101}" type="presParOf" srcId="{114F39AB-14AB-41D6-8CC8-664A5CA3FBA5}" destId="{187F315E-4609-43DB-8A18-4F8BCAA6D5CF}" srcOrd="4" destOrd="0" presId="urn:microsoft.com/office/officeart/2008/layout/VerticalCurvedList"/>
    <dgm:cxn modelId="{B49CDC1C-CE6A-47C5-A342-E657EDDF939A}" type="presParOf" srcId="{187F315E-4609-43DB-8A18-4F8BCAA6D5CF}" destId="{836EF170-4959-4E6B-B33B-09D36C206FDD}" srcOrd="0" destOrd="0" presId="urn:microsoft.com/office/officeart/2008/layout/VerticalCurvedList"/>
    <dgm:cxn modelId="{0939F223-5BDE-488E-86BD-71CE069BB5F0}" type="presParOf" srcId="{114F39AB-14AB-41D6-8CC8-664A5CA3FBA5}" destId="{BE6A42BE-7857-495D-B34C-1D20EA115C21}" srcOrd="5" destOrd="0" presId="urn:microsoft.com/office/officeart/2008/layout/VerticalCurvedList"/>
    <dgm:cxn modelId="{24477362-579D-4A95-B301-5EB88E73F4FF}" type="presParOf" srcId="{114F39AB-14AB-41D6-8CC8-664A5CA3FBA5}" destId="{323F4CEC-BC29-442A-88D4-B6336FAAB21D}" srcOrd="6" destOrd="0" presId="urn:microsoft.com/office/officeart/2008/layout/VerticalCurvedList"/>
    <dgm:cxn modelId="{08921A7A-332F-43F0-9082-79750924FF42}" type="presParOf" srcId="{323F4CEC-BC29-442A-88D4-B6336FAAB21D}" destId="{371E944E-FB0A-4913-A72E-1BEA27FD2ABA}" srcOrd="0" destOrd="0" presId="urn:microsoft.com/office/officeart/2008/layout/VerticalCurvedList"/>
    <dgm:cxn modelId="{28028A4E-FDCF-43DB-A8AF-B036FB9A2A9E}" type="presParOf" srcId="{114F39AB-14AB-41D6-8CC8-664A5CA3FBA5}" destId="{542A249A-7ADC-4E5B-8421-C36FC3CC0625}" srcOrd="7" destOrd="0" presId="urn:microsoft.com/office/officeart/2008/layout/VerticalCurvedList"/>
    <dgm:cxn modelId="{7B7DDEB5-0E60-4672-B7B1-217CA977EE5F}" type="presParOf" srcId="{114F39AB-14AB-41D6-8CC8-664A5CA3FBA5}" destId="{D27A8923-10ED-460F-AC2B-D261864100C7}" srcOrd="8" destOrd="0" presId="urn:microsoft.com/office/officeart/2008/layout/VerticalCurvedList"/>
    <dgm:cxn modelId="{98BE3793-B346-400D-8211-C904C20CD94A}" type="presParOf" srcId="{D27A8923-10ED-460F-AC2B-D261864100C7}" destId="{C14DBE7D-BB62-45F8-9AD7-67592C594B04}" srcOrd="0" destOrd="0" presId="urn:microsoft.com/office/officeart/2008/layout/VerticalCurvedList"/>
    <dgm:cxn modelId="{016805F6-957A-42F6-ACDA-536DE316379D}" type="presParOf" srcId="{114F39AB-14AB-41D6-8CC8-664A5CA3FBA5}" destId="{4B494D8B-B352-458F-977E-11B4EE9173F4}" srcOrd="9" destOrd="0" presId="urn:microsoft.com/office/officeart/2008/layout/VerticalCurvedList"/>
    <dgm:cxn modelId="{26E107C5-3E79-4EFC-9D7D-CE3DBD704136}" type="presParOf" srcId="{114F39AB-14AB-41D6-8CC8-664A5CA3FBA5}" destId="{BD8DE6F9-F022-4601-8457-2104B9D90420}" srcOrd="10" destOrd="0" presId="urn:microsoft.com/office/officeart/2008/layout/VerticalCurvedList"/>
    <dgm:cxn modelId="{FB406D92-5E8F-4333-9A5A-AEAABD112EFD}" type="presParOf" srcId="{BD8DE6F9-F022-4601-8457-2104B9D90420}" destId="{04DEFA9D-D3A8-4620-A748-A1A6DA7402DE}" srcOrd="0" destOrd="0" presId="urn:microsoft.com/office/officeart/2008/layout/VerticalCurvedList"/>
    <dgm:cxn modelId="{245111F3-0B2A-49BA-9634-C64F4AEA0CBC}" type="presParOf" srcId="{114F39AB-14AB-41D6-8CC8-664A5CA3FBA5}" destId="{76A1B9F2-BEBB-43BF-9CCF-F2A2D89D07C4}" srcOrd="11" destOrd="0" presId="urn:microsoft.com/office/officeart/2008/layout/VerticalCurvedList"/>
    <dgm:cxn modelId="{26F4A45E-08B7-41A2-8CC8-680B43552FDA}" type="presParOf" srcId="{114F39AB-14AB-41D6-8CC8-664A5CA3FBA5}" destId="{D0A06223-291E-4779-8536-ED8B096A032A}" srcOrd="12" destOrd="0" presId="urn:microsoft.com/office/officeart/2008/layout/VerticalCurvedList"/>
    <dgm:cxn modelId="{CAED5C09-5620-4914-AF4E-46CC540C1D8A}" type="presParOf" srcId="{D0A06223-291E-4779-8536-ED8B096A032A}" destId="{E55F8F48-C942-4D8F-9C86-1EB4D72775F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A4C6FA-14DC-4901-9B6F-3D66BD196449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colorful5" csCatId="colorful" phldr="1"/>
      <dgm:spPr/>
    </dgm:pt>
    <dgm:pt modelId="{3F6A9E97-4A47-40E6-AEC6-45E544AECCFF}">
      <dgm:prSet phldrT="[Text]"/>
      <dgm:spPr/>
      <dgm:t>
        <a:bodyPr/>
        <a:lstStyle/>
        <a:p>
          <a:r>
            <a:rPr lang="en-US"/>
            <a:t>Current Budget and Performance Manager</a:t>
          </a:r>
        </a:p>
      </dgm:t>
    </dgm:pt>
    <dgm:pt modelId="{9011BBD9-0A9B-4E69-AFAE-42D6691F44DF}" type="parTrans" cxnId="{6656BB79-0593-45F6-BF71-79752FAD81AE}">
      <dgm:prSet/>
      <dgm:spPr/>
      <dgm:t>
        <a:bodyPr/>
        <a:lstStyle/>
        <a:p>
          <a:endParaRPr lang="en-US"/>
        </a:p>
      </dgm:t>
    </dgm:pt>
    <dgm:pt modelId="{1B515FD4-FF43-42D1-A2A6-92C6C9691296}" type="sibTrans" cxnId="{6656BB79-0593-45F6-BF71-79752FAD81AE}">
      <dgm:prSet/>
      <dgm:spPr/>
      <dgm:t>
        <a:bodyPr/>
        <a:lstStyle/>
        <a:p>
          <a:endParaRPr lang="en-US"/>
        </a:p>
      </dgm:t>
    </dgm:pt>
    <dgm:pt modelId="{42065706-2D8A-42F8-82BC-AD886D4A17C5}">
      <dgm:prSet phldrT="[Text]"/>
      <dgm:spPr/>
      <dgm:t>
        <a:bodyPr/>
        <a:lstStyle/>
        <a:p>
          <a:r>
            <a:rPr lang="en-US">
              <a:latin typeface="Calibri Light" panose="020F0302020204030204"/>
            </a:rPr>
            <a:t>Previous Budget and Performance Manager</a:t>
          </a:r>
          <a:endParaRPr lang="en-US"/>
        </a:p>
      </dgm:t>
    </dgm:pt>
    <dgm:pt modelId="{B0E7C7AA-744A-46DB-854E-4DD7FADC012D}" type="parTrans" cxnId="{24C062E2-D075-4F79-B8B5-919B614E930D}">
      <dgm:prSet/>
      <dgm:spPr/>
      <dgm:t>
        <a:bodyPr/>
        <a:lstStyle/>
        <a:p>
          <a:endParaRPr lang="en-US"/>
        </a:p>
      </dgm:t>
    </dgm:pt>
    <dgm:pt modelId="{A31A071D-6308-4D33-90AA-55B6D53680BD}" type="sibTrans" cxnId="{24C062E2-D075-4F79-B8B5-919B614E930D}">
      <dgm:prSet/>
      <dgm:spPr/>
      <dgm:t>
        <a:bodyPr/>
        <a:lstStyle/>
        <a:p>
          <a:endParaRPr lang="en-US"/>
        </a:p>
      </dgm:t>
    </dgm:pt>
    <dgm:pt modelId="{B5A54727-4B0B-48DA-8D0E-5A50AA4F7D86}" type="pres">
      <dgm:prSet presAssocID="{79A4C6FA-14DC-4901-9B6F-3D66BD196449}" presName="linearFlow" presStyleCnt="0">
        <dgm:presLayoutVars>
          <dgm:dir/>
          <dgm:resizeHandles val="exact"/>
        </dgm:presLayoutVars>
      </dgm:prSet>
      <dgm:spPr/>
    </dgm:pt>
    <dgm:pt modelId="{81C61611-FD60-4DBC-A45F-A608F6C2F937}" type="pres">
      <dgm:prSet presAssocID="{3F6A9E97-4A47-40E6-AEC6-45E544AECCFF}" presName="comp" presStyleCnt="0"/>
      <dgm:spPr/>
    </dgm:pt>
    <dgm:pt modelId="{FE7C5344-299D-4A37-A002-20D1634E81C5}" type="pres">
      <dgm:prSet presAssocID="{3F6A9E97-4A47-40E6-AEC6-45E544AECCFF}" presName="rect2" presStyleLbl="node1" presStyleIdx="0" presStyleCnt="2">
        <dgm:presLayoutVars>
          <dgm:bulletEnabled val="1"/>
        </dgm:presLayoutVars>
      </dgm:prSet>
      <dgm:spPr>
        <a:prstGeom prst="roundRect">
          <a:avLst/>
        </a:prstGeom>
      </dgm:spPr>
    </dgm:pt>
    <dgm:pt modelId="{914E2075-C45B-4092-B97C-B01014BB9365}" type="pres">
      <dgm:prSet presAssocID="{3F6A9E97-4A47-40E6-AEC6-45E544AECCFF}" presName="rect1" presStyleLbl="lnNode1" presStyleIdx="0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2DC4A67C-A983-455A-B936-FB91FAEEAA01}" type="pres">
      <dgm:prSet presAssocID="{1B515FD4-FF43-42D1-A2A6-92C6C9691296}" presName="sibTrans" presStyleCnt="0"/>
      <dgm:spPr/>
    </dgm:pt>
    <dgm:pt modelId="{91590F10-BFB3-49BA-8F34-84AA0429A605}" type="pres">
      <dgm:prSet presAssocID="{42065706-2D8A-42F8-82BC-AD886D4A17C5}" presName="comp" presStyleCnt="0"/>
      <dgm:spPr/>
    </dgm:pt>
    <dgm:pt modelId="{50897CF9-C655-4FA2-B520-AF22CF1184DB}" type="pres">
      <dgm:prSet presAssocID="{42065706-2D8A-42F8-82BC-AD886D4A17C5}" presName="rect2" presStyleLbl="node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  <dgm:pt modelId="{ECEA3079-BA88-4CE9-9ACF-7C075839FA95}" type="pres">
      <dgm:prSet presAssocID="{42065706-2D8A-42F8-82BC-AD886D4A17C5}" presName="rect1" presStyleLbl="lnNode1" presStyleIdx="1" presStyleCnt="2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CACB946A-B76D-428A-97E5-6EBF72AF26E2}" type="presOf" srcId="{42065706-2D8A-42F8-82BC-AD886D4A17C5}" destId="{50897CF9-C655-4FA2-B520-AF22CF1184DB}" srcOrd="0" destOrd="0" presId="urn:microsoft.com/office/officeart/2008/layout/AlternatingPictureBlocks"/>
    <dgm:cxn modelId="{6656BB79-0593-45F6-BF71-79752FAD81AE}" srcId="{79A4C6FA-14DC-4901-9B6F-3D66BD196449}" destId="{3F6A9E97-4A47-40E6-AEC6-45E544AECCFF}" srcOrd="0" destOrd="0" parTransId="{9011BBD9-0A9B-4E69-AFAE-42D6691F44DF}" sibTransId="{1B515FD4-FF43-42D1-A2A6-92C6C9691296}"/>
    <dgm:cxn modelId="{7FEDB07B-E5AB-4C6A-93EF-1FA740B3D30C}" type="presOf" srcId="{79A4C6FA-14DC-4901-9B6F-3D66BD196449}" destId="{B5A54727-4B0B-48DA-8D0E-5A50AA4F7D86}" srcOrd="0" destOrd="0" presId="urn:microsoft.com/office/officeart/2008/layout/AlternatingPictureBlocks"/>
    <dgm:cxn modelId="{C43DC3CC-587A-40DD-8DEF-12B5AA50183C}" type="presOf" srcId="{3F6A9E97-4A47-40E6-AEC6-45E544AECCFF}" destId="{FE7C5344-299D-4A37-A002-20D1634E81C5}" srcOrd="0" destOrd="0" presId="urn:microsoft.com/office/officeart/2008/layout/AlternatingPictureBlocks"/>
    <dgm:cxn modelId="{24C062E2-D075-4F79-B8B5-919B614E930D}" srcId="{79A4C6FA-14DC-4901-9B6F-3D66BD196449}" destId="{42065706-2D8A-42F8-82BC-AD886D4A17C5}" srcOrd="1" destOrd="0" parTransId="{B0E7C7AA-744A-46DB-854E-4DD7FADC012D}" sibTransId="{A31A071D-6308-4D33-90AA-55B6D53680BD}"/>
    <dgm:cxn modelId="{A8E3E689-6024-4FA7-9AAD-848CEBEA36A1}" type="presParOf" srcId="{B5A54727-4B0B-48DA-8D0E-5A50AA4F7D86}" destId="{81C61611-FD60-4DBC-A45F-A608F6C2F937}" srcOrd="0" destOrd="0" presId="urn:microsoft.com/office/officeart/2008/layout/AlternatingPictureBlocks"/>
    <dgm:cxn modelId="{033F753F-E1E9-4A24-8D28-94A78BCF7D04}" type="presParOf" srcId="{81C61611-FD60-4DBC-A45F-A608F6C2F937}" destId="{FE7C5344-299D-4A37-A002-20D1634E81C5}" srcOrd="0" destOrd="0" presId="urn:microsoft.com/office/officeart/2008/layout/AlternatingPictureBlocks"/>
    <dgm:cxn modelId="{3E6D633A-4A55-4012-A7E9-5B0252FD3189}" type="presParOf" srcId="{81C61611-FD60-4DBC-A45F-A608F6C2F937}" destId="{914E2075-C45B-4092-B97C-B01014BB9365}" srcOrd="1" destOrd="0" presId="urn:microsoft.com/office/officeart/2008/layout/AlternatingPictureBlocks"/>
    <dgm:cxn modelId="{E5696B68-9E1A-44E2-9ABC-77779C763E13}" type="presParOf" srcId="{B5A54727-4B0B-48DA-8D0E-5A50AA4F7D86}" destId="{2DC4A67C-A983-455A-B936-FB91FAEEAA01}" srcOrd="1" destOrd="0" presId="urn:microsoft.com/office/officeart/2008/layout/AlternatingPictureBlocks"/>
    <dgm:cxn modelId="{2BDF1386-1338-4CB1-A73F-B578A497678F}" type="presParOf" srcId="{B5A54727-4B0B-48DA-8D0E-5A50AA4F7D86}" destId="{91590F10-BFB3-49BA-8F34-84AA0429A605}" srcOrd="2" destOrd="0" presId="urn:microsoft.com/office/officeart/2008/layout/AlternatingPictureBlocks"/>
    <dgm:cxn modelId="{05223EFD-A20B-4592-ADD7-3DB0CC547D71}" type="presParOf" srcId="{91590F10-BFB3-49BA-8F34-84AA0429A605}" destId="{50897CF9-C655-4FA2-B520-AF22CF1184DB}" srcOrd="0" destOrd="0" presId="urn:microsoft.com/office/officeart/2008/layout/AlternatingPictureBlocks"/>
    <dgm:cxn modelId="{A369B1E2-AAAE-4D04-B180-6DAE7CBF0D90}" type="presParOf" srcId="{91590F10-BFB3-49BA-8F34-84AA0429A605}" destId="{ECEA3079-BA88-4CE9-9ACF-7C075839FA95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39E621-381A-425B-8DCD-A7E3F2498286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C1112EC-EE9C-4D03-9519-D0B5B025420E}">
      <dgm:prSet/>
      <dgm:spPr/>
      <dgm:t>
        <a:bodyPr/>
        <a:lstStyle/>
        <a:p>
          <a:r>
            <a:rPr lang="en-US"/>
            <a:t>Impacts to your bottom line</a:t>
          </a:r>
        </a:p>
      </dgm:t>
    </dgm:pt>
    <dgm:pt modelId="{34DAA0C8-C00F-49C8-A41F-BBFBF89D4AFE}" type="parTrans" cxnId="{13743A05-3C15-4ACE-A653-C49E958E7B38}">
      <dgm:prSet/>
      <dgm:spPr/>
      <dgm:t>
        <a:bodyPr/>
        <a:lstStyle/>
        <a:p>
          <a:endParaRPr lang="en-US"/>
        </a:p>
      </dgm:t>
    </dgm:pt>
    <dgm:pt modelId="{7E09702C-EF4C-4BEF-B170-6F0257B93632}" type="sibTrans" cxnId="{13743A05-3C15-4ACE-A653-C49E958E7B38}">
      <dgm:prSet/>
      <dgm:spPr/>
      <dgm:t>
        <a:bodyPr/>
        <a:lstStyle/>
        <a:p>
          <a:endParaRPr lang="en-US"/>
        </a:p>
      </dgm:t>
    </dgm:pt>
    <dgm:pt modelId="{87F69FCE-076F-48EA-B761-449ED161FA5F}">
      <dgm:prSet/>
      <dgm:spPr/>
      <dgm:t>
        <a:bodyPr/>
        <a:lstStyle/>
        <a:p>
          <a:r>
            <a:rPr lang="en-US"/>
            <a:t>Diminished Service</a:t>
          </a:r>
        </a:p>
      </dgm:t>
    </dgm:pt>
    <dgm:pt modelId="{7C34D35B-93A5-4FA5-BB48-9EA18DEBF6EE}" type="parTrans" cxnId="{CD588D18-68E1-40DA-B2F1-A8372BE51980}">
      <dgm:prSet/>
      <dgm:spPr/>
      <dgm:t>
        <a:bodyPr/>
        <a:lstStyle/>
        <a:p>
          <a:endParaRPr lang="en-US"/>
        </a:p>
      </dgm:t>
    </dgm:pt>
    <dgm:pt modelId="{0E019F56-8CB0-4340-9975-F56692C4C892}" type="sibTrans" cxnId="{CD588D18-68E1-40DA-B2F1-A8372BE51980}">
      <dgm:prSet/>
      <dgm:spPr/>
      <dgm:t>
        <a:bodyPr/>
        <a:lstStyle/>
        <a:p>
          <a:endParaRPr lang="en-US"/>
        </a:p>
      </dgm:t>
    </dgm:pt>
    <dgm:pt modelId="{78B8531F-77B9-4262-9B59-D149B632AF96}">
      <dgm:prSet/>
      <dgm:spPr/>
      <dgm:t>
        <a:bodyPr/>
        <a:lstStyle/>
        <a:p>
          <a:r>
            <a:rPr lang="en-US"/>
            <a:t>Lost productivity</a:t>
          </a:r>
        </a:p>
      </dgm:t>
    </dgm:pt>
    <dgm:pt modelId="{A78F51AF-1E5C-402F-A1D7-1C138C1187B4}" type="parTrans" cxnId="{24C7A01E-2B29-4A2D-A59B-C1C9063788A8}">
      <dgm:prSet/>
      <dgm:spPr/>
      <dgm:t>
        <a:bodyPr/>
        <a:lstStyle/>
        <a:p>
          <a:endParaRPr lang="en-US"/>
        </a:p>
      </dgm:t>
    </dgm:pt>
    <dgm:pt modelId="{4053DF8D-84EB-4119-BE21-CB0BD2C45125}" type="sibTrans" cxnId="{24C7A01E-2B29-4A2D-A59B-C1C9063788A8}">
      <dgm:prSet/>
      <dgm:spPr/>
      <dgm:t>
        <a:bodyPr/>
        <a:lstStyle/>
        <a:p>
          <a:endParaRPr lang="en-US"/>
        </a:p>
      </dgm:t>
    </dgm:pt>
    <dgm:pt modelId="{F935FDB6-91DB-4447-AAA8-90B4264C0355}">
      <dgm:prSet/>
      <dgm:spPr/>
      <dgm:t>
        <a:bodyPr/>
        <a:lstStyle/>
        <a:p>
          <a:pPr rtl="0"/>
          <a:r>
            <a:rPr lang="en-US"/>
            <a:t>Burnout and turnover</a:t>
          </a:r>
        </a:p>
      </dgm:t>
    </dgm:pt>
    <dgm:pt modelId="{2A6C28FA-6A69-4521-A0BB-21B03475CE63}" type="parTrans" cxnId="{AA34905C-0110-4DF7-90C7-7A6975D99F30}">
      <dgm:prSet/>
      <dgm:spPr/>
      <dgm:t>
        <a:bodyPr/>
        <a:lstStyle/>
        <a:p>
          <a:endParaRPr lang="en-US"/>
        </a:p>
      </dgm:t>
    </dgm:pt>
    <dgm:pt modelId="{7CD316A2-C7F6-49B6-9CF7-057E763D060B}" type="sibTrans" cxnId="{AA34905C-0110-4DF7-90C7-7A6975D99F30}">
      <dgm:prSet/>
      <dgm:spPr/>
      <dgm:t>
        <a:bodyPr/>
        <a:lstStyle/>
        <a:p>
          <a:endParaRPr lang="en-US"/>
        </a:p>
      </dgm:t>
    </dgm:pt>
    <dgm:pt modelId="{7E48773E-BFF0-46F2-BBA8-878771DD413D}" type="pres">
      <dgm:prSet presAssocID="{F739E621-381A-425B-8DCD-A7E3F2498286}" presName="Name0" presStyleCnt="0">
        <dgm:presLayoutVars>
          <dgm:dir/>
          <dgm:resizeHandles val="exact"/>
        </dgm:presLayoutVars>
      </dgm:prSet>
      <dgm:spPr/>
    </dgm:pt>
    <dgm:pt modelId="{34DA5E8B-E610-4EC4-B208-013573258DE2}" type="pres">
      <dgm:prSet presAssocID="{7C1112EC-EE9C-4D03-9519-D0B5B025420E}" presName="composite" presStyleCnt="0"/>
      <dgm:spPr/>
    </dgm:pt>
    <dgm:pt modelId="{12CFAC4F-BA62-4DC3-B23E-F3F90539C868}" type="pres">
      <dgm:prSet presAssocID="{7C1112EC-EE9C-4D03-9519-D0B5B025420E}" presName="rect1" presStyleLbl="trAlignAcc1" presStyleIdx="0" presStyleCnt="4">
        <dgm:presLayoutVars>
          <dgm:bulletEnabled val="1"/>
        </dgm:presLayoutVars>
      </dgm:prSet>
      <dgm:spPr/>
    </dgm:pt>
    <dgm:pt modelId="{60DA2A9D-D350-4867-838C-B485B3F9C779}" type="pres">
      <dgm:prSet presAssocID="{7C1112EC-EE9C-4D03-9519-D0B5B025420E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 with solid fill"/>
        </a:ext>
      </dgm:extLst>
    </dgm:pt>
    <dgm:pt modelId="{2EBB3047-6D12-417A-9CD4-F4A3663B28B6}" type="pres">
      <dgm:prSet presAssocID="{7E09702C-EF4C-4BEF-B170-6F0257B93632}" presName="sibTrans" presStyleCnt="0"/>
      <dgm:spPr/>
    </dgm:pt>
    <dgm:pt modelId="{0AD948A3-A30E-4D09-A727-A90822157CC6}" type="pres">
      <dgm:prSet presAssocID="{87F69FCE-076F-48EA-B761-449ED161FA5F}" presName="composite" presStyleCnt="0"/>
      <dgm:spPr/>
    </dgm:pt>
    <dgm:pt modelId="{DB4D7CD3-B050-4319-876B-5D749B0696C8}" type="pres">
      <dgm:prSet presAssocID="{87F69FCE-076F-48EA-B761-449ED161FA5F}" presName="rect1" presStyleLbl="trAlignAcc1" presStyleIdx="1" presStyleCnt="4">
        <dgm:presLayoutVars>
          <dgm:bulletEnabled val="1"/>
        </dgm:presLayoutVars>
      </dgm:prSet>
      <dgm:spPr/>
    </dgm:pt>
    <dgm:pt modelId="{C0219531-D3A3-4696-AAC6-3B9B7E0A4795}" type="pres">
      <dgm:prSet presAssocID="{87F69FCE-076F-48EA-B761-449ED161FA5F}" presName="rect2" presStyleLbl="fgImgPlac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y Train with solid fill"/>
        </a:ext>
      </dgm:extLst>
    </dgm:pt>
    <dgm:pt modelId="{1E3E241E-F343-432F-BF27-F64417225B95}" type="pres">
      <dgm:prSet presAssocID="{0E019F56-8CB0-4340-9975-F56692C4C892}" presName="sibTrans" presStyleCnt="0"/>
      <dgm:spPr/>
    </dgm:pt>
    <dgm:pt modelId="{4DE6529D-7B1F-4249-8BDE-3B61ADA55419}" type="pres">
      <dgm:prSet presAssocID="{78B8531F-77B9-4262-9B59-D149B632AF96}" presName="composite" presStyleCnt="0"/>
      <dgm:spPr/>
    </dgm:pt>
    <dgm:pt modelId="{89802EFC-4DE6-4908-9D47-F2FD82E4C057}" type="pres">
      <dgm:prSet presAssocID="{78B8531F-77B9-4262-9B59-D149B632AF96}" presName="rect1" presStyleLbl="trAlignAcc1" presStyleIdx="2" presStyleCnt="4">
        <dgm:presLayoutVars>
          <dgm:bulletEnabled val="1"/>
        </dgm:presLayoutVars>
      </dgm:prSet>
      <dgm:spPr/>
    </dgm:pt>
    <dgm:pt modelId="{2251C38C-515C-47F7-B58F-7AE46C826D84}" type="pres">
      <dgm:prSet presAssocID="{78B8531F-77B9-4262-9B59-D149B632AF96}" presName="rect2" presStyleLbl="fgImgPlac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ycling with solid fill"/>
        </a:ext>
      </dgm:extLst>
    </dgm:pt>
    <dgm:pt modelId="{0858DF54-84EA-4A01-AD66-66AEC0168F70}" type="pres">
      <dgm:prSet presAssocID="{4053DF8D-84EB-4119-BE21-CB0BD2C45125}" presName="sibTrans" presStyleCnt="0"/>
      <dgm:spPr/>
    </dgm:pt>
    <dgm:pt modelId="{73CD8ED7-AA41-4A00-BBFF-283A9838D6E6}" type="pres">
      <dgm:prSet presAssocID="{F935FDB6-91DB-4447-AAA8-90B4264C0355}" presName="composite" presStyleCnt="0"/>
      <dgm:spPr/>
    </dgm:pt>
    <dgm:pt modelId="{C28D21CE-52BC-4CBA-BA49-64773421D348}" type="pres">
      <dgm:prSet presAssocID="{F935FDB6-91DB-4447-AAA8-90B4264C0355}" presName="rect1" presStyleLbl="trAlignAcc1" presStyleIdx="3" presStyleCnt="4">
        <dgm:presLayoutVars>
          <dgm:bulletEnabled val="1"/>
        </dgm:presLayoutVars>
      </dgm:prSet>
      <dgm:spPr/>
    </dgm:pt>
    <dgm:pt modelId="{C2EBEE67-3B22-4782-8706-2B2E58A0AB42}" type="pres">
      <dgm:prSet presAssocID="{F935FDB6-91DB-4447-AAA8-90B4264C0355}" presName="rect2" presStyleLbl="fgImgPlac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re with solid fill"/>
        </a:ext>
      </dgm:extLst>
    </dgm:pt>
  </dgm:ptLst>
  <dgm:cxnLst>
    <dgm:cxn modelId="{13743A05-3C15-4ACE-A653-C49E958E7B38}" srcId="{F739E621-381A-425B-8DCD-A7E3F2498286}" destId="{7C1112EC-EE9C-4D03-9519-D0B5B025420E}" srcOrd="0" destOrd="0" parTransId="{34DAA0C8-C00F-49C8-A41F-BBFBF89D4AFE}" sibTransId="{7E09702C-EF4C-4BEF-B170-6F0257B93632}"/>
    <dgm:cxn modelId="{CD588D18-68E1-40DA-B2F1-A8372BE51980}" srcId="{F739E621-381A-425B-8DCD-A7E3F2498286}" destId="{87F69FCE-076F-48EA-B761-449ED161FA5F}" srcOrd="1" destOrd="0" parTransId="{7C34D35B-93A5-4FA5-BB48-9EA18DEBF6EE}" sibTransId="{0E019F56-8CB0-4340-9975-F56692C4C892}"/>
    <dgm:cxn modelId="{24C7A01E-2B29-4A2D-A59B-C1C9063788A8}" srcId="{F739E621-381A-425B-8DCD-A7E3F2498286}" destId="{78B8531F-77B9-4262-9B59-D149B632AF96}" srcOrd="2" destOrd="0" parTransId="{A78F51AF-1E5C-402F-A1D7-1C138C1187B4}" sibTransId="{4053DF8D-84EB-4119-BE21-CB0BD2C45125}"/>
    <dgm:cxn modelId="{AA34905C-0110-4DF7-90C7-7A6975D99F30}" srcId="{F739E621-381A-425B-8DCD-A7E3F2498286}" destId="{F935FDB6-91DB-4447-AAA8-90B4264C0355}" srcOrd="3" destOrd="0" parTransId="{2A6C28FA-6A69-4521-A0BB-21B03475CE63}" sibTransId="{7CD316A2-C7F6-49B6-9CF7-057E763D060B}"/>
    <dgm:cxn modelId="{A9BF8352-2154-47B5-945A-ADEA6C92CD7A}" type="presOf" srcId="{7C1112EC-EE9C-4D03-9519-D0B5B025420E}" destId="{12CFAC4F-BA62-4DC3-B23E-F3F90539C868}" srcOrd="0" destOrd="0" presId="urn:microsoft.com/office/officeart/2008/layout/PictureStrips"/>
    <dgm:cxn modelId="{7ABA347C-A43D-4ED9-BFE3-67E8162EFCCF}" type="presOf" srcId="{F935FDB6-91DB-4447-AAA8-90B4264C0355}" destId="{C28D21CE-52BC-4CBA-BA49-64773421D348}" srcOrd="0" destOrd="0" presId="urn:microsoft.com/office/officeart/2008/layout/PictureStrips"/>
    <dgm:cxn modelId="{FD742BC3-96CE-4C32-AB28-34364FB0EA47}" type="presOf" srcId="{78B8531F-77B9-4262-9B59-D149B632AF96}" destId="{89802EFC-4DE6-4908-9D47-F2FD82E4C057}" srcOrd="0" destOrd="0" presId="urn:microsoft.com/office/officeart/2008/layout/PictureStrips"/>
    <dgm:cxn modelId="{11E8C4C5-B976-4C65-9825-48A68317E2FC}" type="presOf" srcId="{87F69FCE-076F-48EA-B761-449ED161FA5F}" destId="{DB4D7CD3-B050-4319-876B-5D749B0696C8}" srcOrd="0" destOrd="0" presId="urn:microsoft.com/office/officeart/2008/layout/PictureStrips"/>
    <dgm:cxn modelId="{4FD4DFD2-3FCB-423D-A1F4-7A97328BEC73}" type="presOf" srcId="{F739E621-381A-425B-8DCD-A7E3F2498286}" destId="{7E48773E-BFF0-46F2-BBA8-878771DD413D}" srcOrd="0" destOrd="0" presId="urn:microsoft.com/office/officeart/2008/layout/PictureStrips"/>
    <dgm:cxn modelId="{9430E004-760B-4B7A-BE7B-23F9C9EA8639}" type="presParOf" srcId="{7E48773E-BFF0-46F2-BBA8-878771DD413D}" destId="{34DA5E8B-E610-4EC4-B208-013573258DE2}" srcOrd="0" destOrd="0" presId="urn:microsoft.com/office/officeart/2008/layout/PictureStrips"/>
    <dgm:cxn modelId="{9A6ED684-672F-4CBF-B4F6-0B1204912386}" type="presParOf" srcId="{34DA5E8B-E610-4EC4-B208-013573258DE2}" destId="{12CFAC4F-BA62-4DC3-B23E-F3F90539C868}" srcOrd="0" destOrd="0" presId="urn:microsoft.com/office/officeart/2008/layout/PictureStrips"/>
    <dgm:cxn modelId="{C66813E5-6387-4311-BBFD-926DD7F102D0}" type="presParOf" srcId="{34DA5E8B-E610-4EC4-B208-013573258DE2}" destId="{60DA2A9D-D350-4867-838C-B485B3F9C779}" srcOrd="1" destOrd="0" presId="urn:microsoft.com/office/officeart/2008/layout/PictureStrips"/>
    <dgm:cxn modelId="{6C25B153-CA7C-4BD0-AA1F-DFEDA4C25628}" type="presParOf" srcId="{7E48773E-BFF0-46F2-BBA8-878771DD413D}" destId="{2EBB3047-6D12-417A-9CD4-F4A3663B28B6}" srcOrd="1" destOrd="0" presId="urn:microsoft.com/office/officeart/2008/layout/PictureStrips"/>
    <dgm:cxn modelId="{61100203-306A-4E3D-A6D3-89DE91C2DFE5}" type="presParOf" srcId="{7E48773E-BFF0-46F2-BBA8-878771DD413D}" destId="{0AD948A3-A30E-4D09-A727-A90822157CC6}" srcOrd="2" destOrd="0" presId="urn:microsoft.com/office/officeart/2008/layout/PictureStrips"/>
    <dgm:cxn modelId="{5DEF0C97-CAC1-4A46-8E83-314366DF770F}" type="presParOf" srcId="{0AD948A3-A30E-4D09-A727-A90822157CC6}" destId="{DB4D7CD3-B050-4319-876B-5D749B0696C8}" srcOrd="0" destOrd="0" presId="urn:microsoft.com/office/officeart/2008/layout/PictureStrips"/>
    <dgm:cxn modelId="{71CAA998-9DA7-42A3-8FE6-831CF2254D53}" type="presParOf" srcId="{0AD948A3-A30E-4D09-A727-A90822157CC6}" destId="{C0219531-D3A3-4696-AAC6-3B9B7E0A4795}" srcOrd="1" destOrd="0" presId="urn:microsoft.com/office/officeart/2008/layout/PictureStrips"/>
    <dgm:cxn modelId="{37E11356-3CA9-43B7-BF16-60E324811676}" type="presParOf" srcId="{7E48773E-BFF0-46F2-BBA8-878771DD413D}" destId="{1E3E241E-F343-432F-BF27-F64417225B95}" srcOrd="3" destOrd="0" presId="urn:microsoft.com/office/officeart/2008/layout/PictureStrips"/>
    <dgm:cxn modelId="{3FAE0F67-C036-4DDB-8277-4757C1D1A18D}" type="presParOf" srcId="{7E48773E-BFF0-46F2-BBA8-878771DD413D}" destId="{4DE6529D-7B1F-4249-8BDE-3B61ADA55419}" srcOrd="4" destOrd="0" presId="urn:microsoft.com/office/officeart/2008/layout/PictureStrips"/>
    <dgm:cxn modelId="{939BB39E-E2DF-4D25-8A15-441F56431AD1}" type="presParOf" srcId="{4DE6529D-7B1F-4249-8BDE-3B61ADA55419}" destId="{89802EFC-4DE6-4908-9D47-F2FD82E4C057}" srcOrd="0" destOrd="0" presId="urn:microsoft.com/office/officeart/2008/layout/PictureStrips"/>
    <dgm:cxn modelId="{A094D32C-25C1-410B-8856-1642C821B42B}" type="presParOf" srcId="{4DE6529D-7B1F-4249-8BDE-3B61ADA55419}" destId="{2251C38C-515C-47F7-B58F-7AE46C826D84}" srcOrd="1" destOrd="0" presId="urn:microsoft.com/office/officeart/2008/layout/PictureStrips"/>
    <dgm:cxn modelId="{6E858F9B-1975-484D-B666-A56A673C7794}" type="presParOf" srcId="{7E48773E-BFF0-46F2-BBA8-878771DD413D}" destId="{0858DF54-84EA-4A01-AD66-66AEC0168F70}" srcOrd="5" destOrd="0" presId="urn:microsoft.com/office/officeart/2008/layout/PictureStrips"/>
    <dgm:cxn modelId="{578784BC-2A96-40A9-9A09-3063607F96C2}" type="presParOf" srcId="{7E48773E-BFF0-46F2-BBA8-878771DD413D}" destId="{73CD8ED7-AA41-4A00-BBFF-283A9838D6E6}" srcOrd="6" destOrd="0" presId="urn:microsoft.com/office/officeart/2008/layout/PictureStrips"/>
    <dgm:cxn modelId="{952EF355-8797-470F-A7D9-D7383D903733}" type="presParOf" srcId="{73CD8ED7-AA41-4A00-BBFF-283A9838D6E6}" destId="{C28D21CE-52BC-4CBA-BA49-64773421D348}" srcOrd="0" destOrd="0" presId="urn:microsoft.com/office/officeart/2008/layout/PictureStrips"/>
    <dgm:cxn modelId="{BDD8F2B6-AE91-4BA7-A98A-6A0AC7FE83EB}" type="presParOf" srcId="{73CD8ED7-AA41-4A00-BBFF-283A9838D6E6}" destId="{C2EBEE67-3B22-4782-8706-2B2E58A0AB4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07E6B9-0EB8-4DCA-BA34-32AB1F853628}" type="doc">
      <dgm:prSet loTypeId="urn:microsoft.com/office/officeart/2005/8/layout/p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085962-6A6B-4260-A219-B1C5270FD206}">
      <dgm:prSet phldrT="[Text]"/>
      <dgm:spPr/>
      <dgm:t>
        <a:bodyPr/>
        <a:lstStyle/>
        <a:p>
          <a:r>
            <a:rPr lang="en-US"/>
            <a:t>Bab Bosses</a:t>
          </a:r>
        </a:p>
      </dgm:t>
    </dgm:pt>
    <dgm:pt modelId="{053B843B-66A2-4475-9DC8-BF6480B5A882}" type="parTrans" cxnId="{6AB4A873-D312-46DD-AA51-9AA0897BCE23}">
      <dgm:prSet/>
      <dgm:spPr/>
      <dgm:t>
        <a:bodyPr/>
        <a:lstStyle/>
        <a:p>
          <a:endParaRPr lang="en-US"/>
        </a:p>
      </dgm:t>
    </dgm:pt>
    <dgm:pt modelId="{D1A477AB-29AC-4A2C-91AD-4B98BADC5DA4}" type="sibTrans" cxnId="{6AB4A873-D312-46DD-AA51-9AA0897BCE23}">
      <dgm:prSet/>
      <dgm:spPr/>
      <dgm:t>
        <a:bodyPr/>
        <a:lstStyle/>
        <a:p>
          <a:endParaRPr lang="en-US"/>
        </a:p>
      </dgm:t>
    </dgm:pt>
    <dgm:pt modelId="{91EC5268-1FD2-458A-B41D-376572A5B670}">
      <dgm:prSet phldrT="[Text]"/>
      <dgm:spPr/>
      <dgm:t>
        <a:bodyPr/>
        <a:lstStyle/>
        <a:p>
          <a:r>
            <a:rPr lang="en-US"/>
            <a:t>Too Much workload</a:t>
          </a:r>
        </a:p>
      </dgm:t>
    </dgm:pt>
    <dgm:pt modelId="{7DBA21F9-D36F-485F-A32C-1DE3C62FEE0F}" type="parTrans" cxnId="{DF25BAEE-C496-41E3-B933-9C8D12617873}">
      <dgm:prSet/>
      <dgm:spPr/>
      <dgm:t>
        <a:bodyPr/>
        <a:lstStyle/>
        <a:p>
          <a:endParaRPr lang="en-US"/>
        </a:p>
      </dgm:t>
    </dgm:pt>
    <dgm:pt modelId="{CBE2A1C8-C999-49C1-A74A-129895B89918}" type="sibTrans" cxnId="{DF25BAEE-C496-41E3-B933-9C8D12617873}">
      <dgm:prSet/>
      <dgm:spPr/>
      <dgm:t>
        <a:bodyPr/>
        <a:lstStyle/>
        <a:p>
          <a:endParaRPr lang="en-US"/>
        </a:p>
      </dgm:t>
    </dgm:pt>
    <dgm:pt modelId="{0B760615-60BC-412E-B4F1-2025FD81B947}">
      <dgm:prSet phldrT="[Text]"/>
      <dgm:spPr/>
      <dgm:t>
        <a:bodyPr/>
        <a:lstStyle/>
        <a:p>
          <a:r>
            <a:rPr lang="en-US"/>
            <a:t>No recognition</a:t>
          </a:r>
        </a:p>
      </dgm:t>
    </dgm:pt>
    <dgm:pt modelId="{0E3B4E1D-2E96-4BD0-9392-328630FA09A6}" type="parTrans" cxnId="{6075373E-FBBD-4662-A172-9D77E2A1B33C}">
      <dgm:prSet/>
      <dgm:spPr/>
      <dgm:t>
        <a:bodyPr/>
        <a:lstStyle/>
        <a:p>
          <a:endParaRPr lang="en-US"/>
        </a:p>
      </dgm:t>
    </dgm:pt>
    <dgm:pt modelId="{FDBB9CFD-0AC1-4B80-8CD7-AE895923996B}" type="sibTrans" cxnId="{6075373E-FBBD-4662-A172-9D77E2A1B33C}">
      <dgm:prSet/>
      <dgm:spPr/>
      <dgm:t>
        <a:bodyPr/>
        <a:lstStyle/>
        <a:p>
          <a:endParaRPr lang="en-US"/>
        </a:p>
      </dgm:t>
    </dgm:pt>
    <dgm:pt modelId="{A3BFC675-DBB0-4BFA-BD23-3857F9CFF43C}">
      <dgm:prSet phldrT="[Text]"/>
      <dgm:spPr/>
      <dgm:t>
        <a:bodyPr/>
        <a:lstStyle/>
        <a:p>
          <a:r>
            <a:rPr lang="en-US"/>
            <a:t>Broken commitments</a:t>
          </a:r>
        </a:p>
      </dgm:t>
    </dgm:pt>
    <dgm:pt modelId="{5F45E582-A7DB-484D-9ECF-30155CD94A80}" type="parTrans" cxnId="{E474E621-005D-4BB1-8334-8FCCDD7833F8}">
      <dgm:prSet/>
      <dgm:spPr/>
      <dgm:t>
        <a:bodyPr/>
        <a:lstStyle/>
        <a:p>
          <a:endParaRPr lang="en-US"/>
        </a:p>
      </dgm:t>
    </dgm:pt>
    <dgm:pt modelId="{CC857BF3-CC0B-4EEC-A5D8-AC30174CEED1}" type="sibTrans" cxnId="{E474E621-005D-4BB1-8334-8FCCDD7833F8}">
      <dgm:prSet/>
      <dgm:spPr/>
      <dgm:t>
        <a:bodyPr/>
        <a:lstStyle/>
        <a:p>
          <a:endParaRPr lang="en-US"/>
        </a:p>
      </dgm:t>
    </dgm:pt>
    <dgm:pt modelId="{680014BB-20C9-422F-8D74-5B98DF3E1F2F}">
      <dgm:prSet phldrT="[Text]"/>
      <dgm:spPr/>
      <dgm:t>
        <a:bodyPr/>
        <a:lstStyle/>
        <a:p>
          <a:r>
            <a:rPr lang="en-US"/>
            <a:t>Relationship with Coworkers</a:t>
          </a:r>
        </a:p>
      </dgm:t>
    </dgm:pt>
    <dgm:pt modelId="{FB92701F-F647-4CC4-9D22-7E6AAE3C0757}" type="parTrans" cxnId="{84D957EE-1A2B-404F-A20B-17A0CB37C135}">
      <dgm:prSet/>
      <dgm:spPr/>
      <dgm:t>
        <a:bodyPr/>
        <a:lstStyle/>
        <a:p>
          <a:endParaRPr lang="en-US"/>
        </a:p>
      </dgm:t>
    </dgm:pt>
    <dgm:pt modelId="{8C5F9610-FB97-47DA-B090-921FD7D67306}" type="sibTrans" cxnId="{84D957EE-1A2B-404F-A20B-17A0CB37C135}">
      <dgm:prSet/>
      <dgm:spPr/>
      <dgm:t>
        <a:bodyPr/>
        <a:lstStyle/>
        <a:p>
          <a:endParaRPr lang="en-US"/>
        </a:p>
      </dgm:t>
    </dgm:pt>
    <dgm:pt modelId="{613251F2-1B06-49C3-BBFE-4F43D45A75E3}">
      <dgm:prSet phldrT="[Text]"/>
      <dgm:spPr/>
      <dgm:t>
        <a:bodyPr/>
        <a:lstStyle/>
        <a:p>
          <a:r>
            <a:rPr lang="en-US"/>
            <a:t>No flexibility</a:t>
          </a:r>
        </a:p>
      </dgm:t>
    </dgm:pt>
    <dgm:pt modelId="{31161D4A-CB83-4092-8130-5702CF72005C}" type="parTrans" cxnId="{F46BE8C2-76DB-4256-BDB9-81919D96E1DA}">
      <dgm:prSet/>
      <dgm:spPr/>
      <dgm:t>
        <a:bodyPr/>
        <a:lstStyle/>
        <a:p>
          <a:endParaRPr lang="en-US"/>
        </a:p>
      </dgm:t>
    </dgm:pt>
    <dgm:pt modelId="{FB54F25E-BDF3-444C-9F57-99E27261F818}" type="sibTrans" cxnId="{F46BE8C2-76DB-4256-BDB9-81919D96E1DA}">
      <dgm:prSet/>
      <dgm:spPr/>
      <dgm:t>
        <a:bodyPr/>
        <a:lstStyle/>
        <a:p>
          <a:endParaRPr lang="en-US"/>
        </a:p>
      </dgm:t>
    </dgm:pt>
    <dgm:pt modelId="{EF931B1A-735B-4E90-BC05-BABBC7B42C35}">
      <dgm:prSet phldrT="[Text]"/>
      <dgm:spPr/>
      <dgm:t>
        <a:bodyPr/>
        <a:lstStyle/>
        <a:p>
          <a:r>
            <a:rPr lang="en-US"/>
            <a:t>Lack of advancement opportunities</a:t>
          </a:r>
        </a:p>
      </dgm:t>
    </dgm:pt>
    <dgm:pt modelId="{6D8BDEFF-2C65-49AC-BCFA-E741853E0773}" type="parTrans" cxnId="{9F2708AF-7BD0-4C66-AB31-8C6033457B69}">
      <dgm:prSet/>
      <dgm:spPr/>
      <dgm:t>
        <a:bodyPr/>
        <a:lstStyle/>
        <a:p>
          <a:endParaRPr lang="en-US"/>
        </a:p>
      </dgm:t>
    </dgm:pt>
    <dgm:pt modelId="{6C4DA8E4-A198-4497-99F9-1E238CCC664B}" type="sibTrans" cxnId="{9F2708AF-7BD0-4C66-AB31-8C6033457B69}">
      <dgm:prSet/>
      <dgm:spPr/>
      <dgm:t>
        <a:bodyPr/>
        <a:lstStyle/>
        <a:p>
          <a:endParaRPr lang="en-US"/>
        </a:p>
      </dgm:t>
    </dgm:pt>
    <dgm:pt modelId="{7861D41C-DC66-430A-8923-3998311DC92D}" type="pres">
      <dgm:prSet presAssocID="{A807E6B9-0EB8-4DCA-BA34-32AB1F853628}" presName="Name0" presStyleCnt="0">
        <dgm:presLayoutVars>
          <dgm:dir/>
          <dgm:resizeHandles val="exact"/>
        </dgm:presLayoutVars>
      </dgm:prSet>
      <dgm:spPr/>
    </dgm:pt>
    <dgm:pt modelId="{5FE298B9-80CE-40DD-8033-B14BCD3E9486}" type="pres">
      <dgm:prSet presAssocID="{EE085962-6A6B-4260-A219-B1C5270FD206}" presName="compNode" presStyleCnt="0"/>
      <dgm:spPr/>
    </dgm:pt>
    <dgm:pt modelId="{3FA0557C-9586-4F80-BD75-137D4FEB89EB}" type="pres">
      <dgm:prSet presAssocID="{EE085962-6A6B-4260-A219-B1C5270FD206}" presName="pictRect" presStyleLbl="node1" presStyleIdx="0" presStyleCnt="7"/>
      <dgm:spPr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936" t="-12545" r="3007" b="-7494"/>
          </a:stretch>
        </a:blipFill>
      </dgm:spPr>
      <dgm:extLst>
        <a:ext uri="{E40237B7-FDA0-4F09-8148-C483321AD2D9}">
          <dgm14:cNvPr xmlns:dgm14="http://schemas.microsoft.com/office/drawing/2010/diagram" id="0" name="" descr="Thumbs Down with solid fill"/>
        </a:ext>
      </dgm:extLst>
    </dgm:pt>
    <dgm:pt modelId="{4C4A4E6A-3B15-4C0B-8722-A40873A1B7EF}" type="pres">
      <dgm:prSet presAssocID="{EE085962-6A6B-4260-A219-B1C5270FD206}" presName="textRect" presStyleLbl="revTx" presStyleIdx="0" presStyleCnt="7">
        <dgm:presLayoutVars>
          <dgm:bulletEnabled val="1"/>
        </dgm:presLayoutVars>
      </dgm:prSet>
      <dgm:spPr/>
    </dgm:pt>
    <dgm:pt modelId="{48741446-0F24-4A69-931B-DD4F2D449C07}" type="pres">
      <dgm:prSet presAssocID="{D1A477AB-29AC-4A2C-91AD-4B98BADC5DA4}" presName="sibTrans" presStyleLbl="sibTrans2D1" presStyleIdx="0" presStyleCnt="0"/>
      <dgm:spPr/>
    </dgm:pt>
    <dgm:pt modelId="{7EF5F1F2-DDAD-412A-9BB8-6312545120C5}" type="pres">
      <dgm:prSet presAssocID="{91EC5268-1FD2-458A-B41D-376572A5B670}" presName="compNode" presStyleCnt="0"/>
      <dgm:spPr/>
    </dgm:pt>
    <dgm:pt modelId="{F63CCE1D-9EA2-4808-A6AE-9544D2D37039}" type="pres">
      <dgm:prSet presAssocID="{91EC5268-1FD2-458A-B41D-376572A5B670}" presName="pictRect" presStyleLbl="node1" presStyleIdx="1" presStyleCnt="7"/>
      <dgm:spPr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5976" t="-4665" r="5707" b="-443"/>
          </a:stretch>
        </a:blipFill>
      </dgm:spPr>
      <dgm:extLst>
        <a:ext uri="{E40237B7-FDA0-4F09-8148-C483321AD2D9}">
          <dgm14:cNvPr xmlns:dgm14="http://schemas.microsoft.com/office/drawing/2010/diagram" id="0" name="" descr="Postit Notes with solid fill"/>
        </a:ext>
      </dgm:extLst>
    </dgm:pt>
    <dgm:pt modelId="{890210D9-B9F6-49AA-86A9-FBE88C215DF1}" type="pres">
      <dgm:prSet presAssocID="{91EC5268-1FD2-458A-B41D-376572A5B670}" presName="textRect" presStyleLbl="revTx" presStyleIdx="1" presStyleCnt="7">
        <dgm:presLayoutVars>
          <dgm:bulletEnabled val="1"/>
        </dgm:presLayoutVars>
      </dgm:prSet>
      <dgm:spPr/>
    </dgm:pt>
    <dgm:pt modelId="{6B9DC2FB-D796-49D4-8EFB-5B4D540A4628}" type="pres">
      <dgm:prSet presAssocID="{CBE2A1C8-C999-49C1-A74A-129895B89918}" presName="sibTrans" presStyleLbl="sibTrans2D1" presStyleIdx="0" presStyleCnt="0"/>
      <dgm:spPr/>
    </dgm:pt>
    <dgm:pt modelId="{A2724205-792A-40CF-B78E-159F90ABD23A}" type="pres">
      <dgm:prSet presAssocID="{0B760615-60BC-412E-B4F1-2025FD81B947}" presName="compNode" presStyleCnt="0"/>
      <dgm:spPr/>
    </dgm:pt>
    <dgm:pt modelId="{1E88125B-F92A-4764-B330-486731B6249D}" type="pres">
      <dgm:prSet presAssocID="{0B760615-60BC-412E-B4F1-2025FD81B947}" presName="pictRect" presStyleLbl="node1" presStyleIdx="2" presStyleCnt="7"/>
      <dgm:spPr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1668" t="1744" r="10613" b="838"/>
          </a:stretch>
        </a:blipFill>
      </dgm:spPr>
      <dgm:extLst>
        <a:ext uri="{E40237B7-FDA0-4F09-8148-C483321AD2D9}">
          <dgm14:cNvPr xmlns:dgm14="http://schemas.microsoft.com/office/drawing/2010/diagram" id="0" name="" descr="Trophy with solid fill"/>
        </a:ext>
      </dgm:extLst>
    </dgm:pt>
    <dgm:pt modelId="{E1BA0D7B-A51E-4133-88C9-546F78303EE1}" type="pres">
      <dgm:prSet presAssocID="{0B760615-60BC-412E-B4F1-2025FD81B947}" presName="textRect" presStyleLbl="revTx" presStyleIdx="2" presStyleCnt="7">
        <dgm:presLayoutVars>
          <dgm:bulletEnabled val="1"/>
        </dgm:presLayoutVars>
      </dgm:prSet>
      <dgm:spPr/>
    </dgm:pt>
    <dgm:pt modelId="{68DAC53A-5268-4AF5-9D3B-FBB301B8C045}" type="pres">
      <dgm:prSet presAssocID="{FDBB9CFD-0AC1-4B80-8CD7-AE895923996B}" presName="sibTrans" presStyleLbl="sibTrans2D1" presStyleIdx="0" presStyleCnt="0"/>
      <dgm:spPr/>
    </dgm:pt>
    <dgm:pt modelId="{C5CE8F0D-8006-4EA0-ADB5-54BD5E0D9464}" type="pres">
      <dgm:prSet presAssocID="{A3BFC675-DBB0-4BFA-BD23-3857F9CFF43C}" presName="compNode" presStyleCnt="0"/>
      <dgm:spPr/>
    </dgm:pt>
    <dgm:pt modelId="{A13A0AE6-E3E1-48DE-AF83-DC072F2B75B0}" type="pres">
      <dgm:prSet presAssocID="{A3BFC675-DBB0-4BFA-BD23-3857F9CFF43C}" presName="pictRect" presStyleLbl="node1" presStyleIdx="3" presStyleCnt="7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Broken Heart with solid fill"/>
        </a:ext>
      </dgm:extLst>
    </dgm:pt>
    <dgm:pt modelId="{C16737CC-0FA0-4CEF-A0BA-71D3AC2B400B}" type="pres">
      <dgm:prSet presAssocID="{A3BFC675-DBB0-4BFA-BD23-3857F9CFF43C}" presName="textRect" presStyleLbl="revTx" presStyleIdx="3" presStyleCnt="7">
        <dgm:presLayoutVars>
          <dgm:bulletEnabled val="1"/>
        </dgm:presLayoutVars>
      </dgm:prSet>
      <dgm:spPr/>
    </dgm:pt>
    <dgm:pt modelId="{E2F05CBE-D314-4477-809C-A5B041BC7B24}" type="pres">
      <dgm:prSet presAssocID="{CC857BF3-CC0B-4EEC-A5D8-AC30174CEED1}" presName="sibTrans" presStyleLbl="sibTrans2D1" presStyleIdx="0" presStyleCnt="0"/>
      <dgm:spPr/>
    </dgm:pt>
    <dgm:pt modelId="{0A0C5050-F89A-40E3-BF50-FEB32D7CA5F0}" type="pres">
      <dgm:prSet presAssocID="{680014BB-20C9-422F-8D74-5B98DF3E1F2F}" presName="compNode" presStyleCnt="0"/>
      <dgm:spPr/>
    </dgm:pt>
    <dgm:pt modelId="{2868B213-9C77-4521-A8E7-3309887D506E}" type="pres">
      <dgm:prSet presAssocID="{680014BB-20C9-422F-8D74-5B98DF3E1F2F}" presName="pictRect" presStyleLbl="node1" presStyleIdx="4" presStyleCnt="7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Users outline"/>
        </a:ext>
      </dgm:extLst>
    </dgm:pt>
    <dgm:pt modelId="{F90649ED-21DC-4332-8865-7724212F4C56}" type="pres">
      <dgm:prSet presAssocID="{680014BB-20C9-422F-8D74-5B98DF3E1F2F}" presName="textRect" presStyleLbl="revTx" presStyleIdx="4" presStyleCnt="7">
        <dgm:presLayoutVars>
          <dgm:bulletEnabled val="1"/>
        </dgm:presLayoutVars>
      </dgm:prSet>
      <dgm:spPr/>
    </dgm:pt>
    <dgm:pt modelId="{3EF51B6B-EB58-4D6D-84BB-C23CCFA9266D}" type="pres">
      <dgm:prSet presAssocID="{8C5F9610-FB97-47DA-B090-921FD7D67306}" presName="sibTrans" presStyleLbl="sibTrans2D1" presStyleIdx="0" presStyleCnt="0"/>
      <dgm:spPr/>
    </dgm:pt>
    <dgm:pt modelId="{718AEB48-EF2E-41B5-87DB-4A5F6033752B}" type="pres">
      <dgm:prSet presAssocID="{613251F2-1B06-49C3-BBFE-4F43D45A75E3}" presName="compNode" presStyleCnt="0"/>
      <dgm:spPr/>
    </dgm:pt>
    <dgm:pt modelId="{66902CF9-84DF-4F26-BCA5-407CC7458413}" type="pres">
      <dgm:prSet presAssocID="{613251F2-1B06-49C3-BBFE-4F43D45A75E3}" presName="pictRect" presStyleLbl="node1" presStyleIdx="5" presStyleCnt="7"/>
      <dgm:spPr>
        <a:blipFill dpi="0" rotWithShape="1"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15005" t="-1263" r="15225" b="-1923"/>
          </a:stretch>
        </a:blipFill>
      </dgm:spPr>
      <dgm:extLst>
        <a:ext uri="{E40237B7-FDA0-4F09-8148-C483321AD2D9}">
          <dgm14:cNvPr xmlns:dgm14="http://schemas.microsoft.com/office/drawing/2010/diagram" id="0" name="" descr="Gymnast: Rings with solid fill"/>
        </a:ext>
      </dgm:extLst>
    </dgm:pt>
    <dgm:pt modelId="{50B1A2A8-FF9B-4BDC-9875-CB36EE9BDB11}" type="pres">
      <dgm:prSet presAssocID="{613251F2-1B06-49C3-BBFE-4F43D45A75E3}" presName="textRect" presStyleLbl="revTx" presStyleIdx="5" presStyleCnt="7">
        <dgm:presLayoutVars>
          <dgm:bulletEnabled val="1"/>
        </dgm:presLayoutVars>
      </dgm:prSet>
      <dgm:spPr/>
    </dgm:pt>
    <dgm:pt modelId="{8114116D-E55F-4855-8E6C-EA73AD8764EC}" type="pres">
      <dgm:prSet presAssocID="{FB54F25E-BDF3-444C-9F57-99E27261F818}" presName="sibTrans" presStyleLbl="sibTrans2D1" presStyleIdx="0" presStyleCnt="0"/>
      <dgm:spPr/>
    </dgm:pt>
    <dgm:pt modelId="{B15F5D25-7DA4-4F61-A9E8-9B56C0457E6B}" type="pres">
      <dgm:prSet presAssocID="{EF931B1A-735B-4E90-BC05-BABBC7B42C35}" presName="compNode" presStyleCnt="0"/>
      <dgm:spPr/>
    </dgm:pt>
    <dgm:pt modelId="{4D1C462B-E257-4F1A-9744-3BC9E492915E}" type="pres">
      <dgm:prSet presAssocID="{EF931B1A-735B-4E90-BC05-BABBC7B42C35}" presName="pictRect" presStyleLbl="node1" presStyleIdx="6" presStyleCnt="7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Transfer with solid fill"/>
        </a:ext>
      </dgm:extLst>
    </dgm:pt>
    <dgm:pt modelId="{5494CD87-E448-47D0-956C-B46C78CA8915}" type="pres">
      <dgm:prSet presAssocID="{EF931B1A-735B-4E90-BC05-BABBC7B42C35}" presName="textRect" presStyleLbl="revTx" presStyleIdx="6" presStyleCnt="7">
        <dgm:presLayoutVars>
          <dgm:bulletEnabled val="1"/>
        </dgm:presLayoutVars>
      </dgm:prSet>
      <dgm:spPr/>
    </dgm:pt>
  </dgm:ptLst>
  <dgm:cxnLst>
    <dgm:cxn modelId="{AF6A8D08-8A10-4272-9C64-78EEA8AC96BC}" type="presOf" srcId="{D1A477AB-29AC-4A2C-91AD-4B98BADC5DA4}" destId="{48741446-0F24-4A69-931B-DD4F2D449C07}" srcOrd="0" destOrd="0" presId="urn:microsoft.com/office/officeart/2005/8/layout/pList1"/>
    <dgm:cxn modelId="{93C2E30B-7906-4D6E-8170-72702A7719BE}" type="presOf" srcId="{680014BB-20C9-422F-8D74-5B98DF3E1F2F}" destId="{F90649ED-21DC-4332-8865-7724212F4C56}" srcOrd="0" destOrd="0" presId="urn:microsoft.com/office/officeart/2005/8/layout/pList1"/>
    <dgm:cxn modelId="{E474E621-005D-4BB1-8334-8FCCDD7833F8}" srcId="{A807E6B9-0EB8-4DCA-BA34-32AB1F853628}" destId="{A3BFC675-DBB0-4BFA-BD23-3857F9CFF43C}" srcOrd="3" destOrd="0" parTransId="{5F45E582-A7DB-484D-9ECF-30155CD94A80}" sibTransId="{CC857BF3-CC0B-4EEC-A5D8-AC30174CEED1}"/>
    <dgm:cxn modelId="{6075373E-FBBD-4662-A172-9D77E2A1B33C}" srcId="{A807E6B9-0EB8-4DCA-BA34-32AB1F853628}" destId="{0B760615-60BC-412E-B4F1-2025FD81B947}" srcOrd="2" destOrd="0" parTransId="{0E3B4E1D-2E96-4BD0-9392-328630FA09A6}" sibTransId="{FDBB9CFD-0AC1-4B80-8CD7-AE895923996B}"/>
    <dgm:cxn modelId="{EC046840-1CB9-49A0-84A1-2180216856C8}" type="presOf" srcId="{EF931B1A-735B-4E90-BC05-BABBC7B42C35}" destId="{5494CD87-E448-47D0-956C-B46C78CA8915}" srcOrd="0" destOrd="0" presId="urn:microsoft.com/office/officeart/2005/8/layout/pList1"/>
    <dgm:cxn modelId="{946A5E5E-0DB4-483E-8EE3-6451A2AED559}" type="presOf" srcId="{CC857BF3-CC0B-4EEC-A5D8-AC30174CEED1}" destId="{E2F05CBE-D314-4477-809C-A5B041BC7B24}" srcOrd="0" destOrd="0" presId="urn:microsoft.com/office/officeart/2005/8/layout/pList1"/>
    <dgm:cxn modelId="{90129D63-F443-48DB-A305-54C058E4E972}" type="presOf" srcId="{8C5F9610-FB97-47DA-B090-921FD7D67306}" destId="{3EF51B6B-EB58-4D6D-84BB-C23CCFA9266D}" srcOrd="0" destOrd="0" presId="urn:microsoft.com/office/officeart/2005/8/layout/pList1"/>
    <dgm:cxn modelId="{796FEC65-D786-4E1D-A1EB-E87A1D231CFD}" type="presOf" srcId="{0B760615-60BC-412E-B4F1-2025FD81B947}" destId="{E1BA0D7B-A51E-4133-88C9-546F78303EE1}" srcOrd="0" destOrd="0" presId="urn:microsoft.com/office/officeart/2005/8/layout/pList1"/>
    <dgm:cxn modelId="{6AB4A873-D312-46DD-AA51-9AA0897BCE23}" srcId="{A807E6B9-0EB8-4DCA-BA34-32AB1F853628}" destId="{EE085962-6A6B-4260-A219-B1C5270FD206}" srcOrd="0" destOrd="0" parTransId="{053B843B-66A2-4475-9DC8-BF6480B5A882}" sibTransId="{D1A477AB-29AC-4A2C-91AD-4B98BADC5DA4}"/>
    <dgm:cxn modelId="{8103BF7E-0AD9-47B3-B0DB-5DB6A14922D6}" type="presOf" srcId="{613251F2-1B06-49C3-BBFE-4F43D45A75E3}" destId="{50B1A2A8-FF9B-4BDC-9875-CB36EE9BDB11}" srcOrd="0" destOrd="0" presId="urn:microsoft.com/office/officeart/2005/8/layout/pList1"/>
    <dgm:cxn modelId="{39A80486-901B-4C62-8604-7E87735D0DD8}" type="presOf" srcId="{91EC5268-1FD2-458A-B41D-376572A5B670}" destId="{890210D9-B9F6-49AA-86A9-FBE88C215DF1}" srcOrd="0" destOrd="0" presId="urn:microsoft.com/office/officeart/2005/8/layout/pList1"/>
    <dgm:cxn modelId="{0CC84791-1237-492C-83D8-18723AA6E13C}" type="presOf" srcId="{FB54F25E-BDF3-444C-9F57-99E27261F818}" destId="{8114116D-E55F-4855-8E6C-EA73AD8764EC}" srcOrd="0" destOrd="0" presId="urn:microsoft.com/office/officeart/2005/8/layout/pList1"/>
    <dgm:cxn modelId="{9F2708AF-7BD0-4C66-AB31-8C6033457B69}" srcId="{A807E6B9-0EB8-4DCA-BA34-32AB1F853628}" destId="{EF931B1A-735B-4E90-BC05-BABBC7B42C35}" srcOrd="6" destOrd="0" parTransId="{6D8BDEFF-2C65-49AC-BCFA-E741853E0773}" sibTransId="{6C4DA8E4-A198-4497-99F9-1E238CCC664B}"/>
    <dgm:cxn modelId="{A9AF4BAF-9B4B-4A35-BB4F-17AAF9E74A80}" type="presOf" srcId="{EE085962-6A6B-4260-A219-B1C5270FD206}" destId="{4C4A4E6A-3B15-4C0B-8722-A40873A1B7EF}" srcOrd="0" destOrd="0" presId="urn:microsoft.com/office/officeart/2005/8/layout/pList1"/>
    <dgm:cxn modelId="{9E1C5FB3-D72E-4E71-93CD-4E20BED1D4AA}" type="presOf" srcId="{A807E6B9-0EB8-4DCA-BA34-32AB1F853628}" destId="{7861D41C-DC66-430A-8923-3998311DC92D}" srcOrd="0" destOrd="0" presId="urn:microsoft.com/office/officeart/2005/8/layout/pList1"/>
    <dgm:cxn modelId="{F46BE8C2-76DB-4256-BDB9-81919D96E1DA}" srcId="{A807E6B9-0EB8-4DCA-BA34-32AB1F853628}" destId="{613251F2-1B06-49C3-BBFE-4F43D45A75E3}" srcOrd="5" destOrd="0" parTransId="{31161D4A-CB83-4092-8130-5702CF72005C}" sibTransId="{FB54F25E-BDF3-444C-9F57-99E27261F818}"/>
    <dgm:cxn modelId="{C6579AC9-7A14-4A18-808B-88F52D717A8A}" type="presOf" srcId="{CBE2A1C8-C999-49C1-A74A-129895B89918}" destId="{6B9DC2FB-D796-49D4-8EFB-5B4D540A4628}" srcOrd="0" destOrd="0" presId="urn:microsoft.com/office/officeart/2005/8/layout/pList1"/>
    <dgm:cxn modelId="{CF73AFE7-46AE-4A1D-BE49-A09077237D01}" type="presOf" srcId="{FDBB9CFD-0AC1-4B80-8CD7-AE895923996B}" destId="{68DAC53A-5268-4AF5-9D3B-FBB301B8C045}" srcOrd="0" destOrd="0" presId="urn:microsoft.com/office/officeart/2005/8/layout/pList1"/>
    <dgm:cxn modelId="{84D957EE-1A2B-404F-A20B-17A0CB37C135}" srcId="{A807E6B9-0EB8-4DCA-BA34-32AB1F853628}" destId="{680014BB-20C9-422F-8D74-5B98DF3E1F2F}" srcOrd="4" destOrd="0" parTransId="{FB92701F-F647-4CC4-9D22-7E6AAE3C0757}" sibTransId="{8C5F9610-FB97-47DA-B090-921FD7D67306}"/>
    <dgm:cxn modelId="{DF25BAEE-C496-41E3-B933-9C8D12617873}" srcId="{A807E6B9-0EB8-4DCA-BA34-32AB1F853628}" destId="{91EC5268-1FD2-458A-B41D-376572A5B670}" srcOrd="1" destOrd="0" parTransId="{7DBA21F9-D36F-485F-A32C-1DE3C62FEE0F}" sibTransId="{CBE2A1C8-C999-49C1-A74A-129895B89918}"/>
    <dgm:cxn modelId="{494D20FF-B32C-4BC1-8F1E-0D19F01FA845}" type="presOf" srcId="{A3BFC675-DBB0-4BFA-BD23-3857F9CFF43C}" destId="{C16737CC-0FA0-4CEF-A0BA-71D3AC2B400B}" srcOrd="0" destOrd="0" presId="urn:microsoft.com/office/officeart/2005/8/layout/pList1"/>
    <dgm:cxn modelId="{B3FB601D-DD40-488D-AD45-E80E7608F4D9}" type="presParOf" srcId="{7861D41C-DC66-430A-8923-3998311DC92D}" destId="{5FE298B9-80CE-40DD-8033-B14BCD3E9486}" srcOrd="0" destOrd="0" presId="urn:microsoft.com/office/officeart/2005/8/layout/pList1"/>
    <dgm:cxn modelId="{5F83D792-139A-49B1-9FA0-AD9AC429F245}" type="presParOf" srcId="{5FE298B9-80CE-40DD-8033-B14BCD3E9486}" destId="{3FA0557C-9586-4F80-BD75-137D4FEB89EB}" srcOrd="0" destOrd="0" presId="urn:microsoft.com/office/officeart/2005/8/layout/pList1"/>
    <dgm:cxn modelId="{8F7A7396-C20F-41F0-9F1D-3392D53FEDFD}" type="presParOf" srcId="{5FE298B9-80CE-40DD-8033-B14BCD3E9486}" destId="{4C4A4E6A-3B15-4C0B-8722-A40873A1B7EF}" srcOrd="1" destOrd="0" presId="urn:microsoft.com/office/officeart/2005/8/layout/pList1"/>
    <dgm:cxn modelId="{57DC86D2-442D-4ED9-9A0C-D05F513CC8AF}" type="presParOf" srcId="{7861D41C-DC66-430A-8923-3998311DC92D}" destId="{48741446-0F24-4A69-931B-DD4F2D449C07}" srcOrd="1" destOrd="0" presId="urn:microsoft.com/office/officeart/2005/8/layout/pList1"/>
    <dgm:cxn modelId="{B0B281D9-7161-4B6E-8D58-78020945AA81}" type="presParOf" srcId="{7861D41C-DC66-430A-8923-3998311DC92D}" destId="{7EF5F1F2-DDAD-412A-9BB8-6312545120C5}" srcOrd="2" destOrd="0" presId="urn:microsoft.com/office/officeart/2005/8/layout/pList1"/>
    <dgm:cxn modelId="{B51DBFC6-1B28-48D8-9680-FD435D0FCCA7}" type="presParOf" srcId="{7EF5F1F2-DDAD-412A-9BB8-6312545120C5}" destId="{F63CCE1D-9EA2-4808-A6AE-9544D2D37039}" srcOrd="0" destOrd="0" presId="urn:microsoft.com/office/officeart/2005/8/layout/pList1"/>
    <dgm:cxn modelId="{2DEF8C86-8EA0-4215-B6F7-45AEEA795BA4}" type="presParOf" srcId="{7EF5F1F2-DDAD-412A-9BB8-6312545120C5}" destId="{890210D9-B9F6-49AA-86A9-FBE88C215DF1}" srcOrd="1" destOrd="0" presId="urn:microsoft.com/office/officeart/2005/8/layout/pList1"/>
    <dgm:cxn modelId="{326419A5-76B8-4624-992C-AF1146E4408C}" type="presParOf" srcId="{7861D41C-DC66-430A-8923-3998311DC92D}" destId="{6B9DC2FB-D796-49D4-8EFB-5B4D540A4628}" srcOrd="3" destOrd="0" presId="urn:microsoft.com/office/officeart/2005/8/layout/pList1"/>
    <dgm:cxn modelId="{A16B1020-A147-442E-B66B-CE03B1E08838}" type="presParOf" srcId="{7861D41C-DC66-430A-8923-3998311DC92D}" destId="{A2724205-792A-40CF-B78E-159F90ABD23A}" srcOrd="4" destOrd="0" presId="urn:microsoft.com/office/officeart/2005/8/layout/pList1"/>
    <dgm:cxn modelId="{C8E931F2-0FBF-4333-9180-2E0C1BD6EF80}" type="presParOf" srcId="{A2724205-792A-40CF-B78E-159F90ABD23A}" destId="{1E88125B-F92A-4764-B330-486731B6249D}" srcOrd="0" destOrd="0" presId="urn:microsoft.com/office/officeart/2005/8/layout/pList1"/>
    <dgm:cxn modelId="{2225F0CA-D9B1-4DD5-88A3-B205FFC9BC57}" type="presParOf" srcId="{A2724205-792A-40CF-B78E-159F90ABD23A}" destId="{E1BA0D7B-A51E-4133-88C9-546F78303EE1}" srcOrd="1" destOrd="0" presId="urn:microsoft.com/office/officeart/2005/8/layout/pList1"/>
    <dgm:cxn modelId="{153A9276-97AB-427F-AC73-86411EEB13FF}" type="presParOf" srcId="{7861D41C-DC66-430A-8923-3998311DC92D}" destId="{68DAC53A-5268-4AF5-9D3B-FBB301B8C045}" srcOrd="5" destOrd="0" presId="urn:microsoft.com/office/officeart/2005/8/layout/pList1"/>
    <dgm:cxn modelId="{6D137BD9-262E-4B5C-B4B5-3EAECCE74D42}" type="presParOf" srcId="{7861D41C-DC66-430A-8923-3998311DC92D}" destId="{C5CE8F0D-8006-4EA0-ADB5-54BD5E0D9464}" srcOrd="6" destOrd="0" presId="urn:microsoft.com/office/officeart/2005/8/layout/pList1"/>
    <dgm:cxn modelId="{3E89A9EF-4404-4ECE-BC3F-90DFD14890B6}" type="presParOf" srcId="{C5CE8F0D-8006-4EA0-ADB5-54BD5E0D9464}" destId="{A13A0AE6-E3E1-48DE-AF83-DC072F2B75B0}" srcOrd="0" destOrd="0" presId="urn:microsoft.com/office/officeart/2005/8/layout/pList1"/>
    <dgm:cxn modelId="{853784D0-7AF3-4834-80C7-1017C5F85D91}" type="presParOf" srcId="{C5CE8F0D-8006-4EA0-ADB5-54BD5E0D9464}" destId="{C16737CC-0FA0-4CEF-A0BA-71D3AC2B400B}" srcOrd="1" destOrd="0" presId="urn:microsoft.com/office/officeart/2005/8/layout/pList1"/>
    <dgm:cxn modelId="{E76DB803-BC2B-4522-AF25-4FAF616C2019}" type="presParOf" srcId="{7861D41C-DC66-430A-8923-3998311DC92D}" destId="{E2F05CBE-D314-4477-809C-A5B041BC7B24}" srcOrd="7" destOrd="0" presId="urn:microsoft.com/office/officeart/2005/8/layout/pList1"/>
    <dgm:cxn modelId="{7D5B9687-BAD4-430F-ACC2-575BF0FBE87B}" type="presParOf" srcId="{7861D41C-DC66-430A-8923-3998311DC92D}" destId="{0A0C5050-F89A-40E3-BF50-FEB32D7CA5F0}" srcOrd="8" destOrd="0" presId="urn:microsoft.com/office/officeart/2005/8/layout/pList1"/>
    <dgm:cxn modelId="{B151C371-508F-4FDE-8CB2-3035A323A3B6}" type="presParOf" srcId="{0A0C5050-F89A-40E3-BF50-FEB32D7CA5F0}" destId="{2868B213-9C77-4521-A8E7-3309887D506E}" srcOrd="0" destOrd="0" presId="urn:microsoft.com/office/officeart/2005/8/layout/pList1"/>
    <dgm:cxn modelId="{C6D9C3D7-DE17-4B43-9E13-BDECA5F69F9F}" type="presParOf" srcId="{0A0C5050-F89A-40E3-BF50-FEB32D7CA5F0}" destId="{F90649ED-21DC-4332-8865-7724212F4C56}" srcOrd="1" destOrd="0" presId="urn:microsoft.com/office/officeart/2005/8/layout/pList1"/>
    <dgm:cxn modelId="{3E1A19DE-8F12-413B-B0AE-6DCC2112F210}" type="presParOf" srcId="{7861D41C-DC66-430A-8923-3998311DC92D}" destId="{3EF51B6B-EB58-4D6D-84BB-C23CCFA9266D}" srcOrd="9" destOrd="0" presId="urn:microsoft.com/office/officeart/2005/8/layout/pList1"/>
    <dgm:cxn modelId="{373375E6-5E62-4920-8222-D8798A6BA805}" type="presParOf" srcId="{7861D41C-DC66-430A-8923-3998311DC92D}" destId="{718AEB48-EF2E-41B5-87DB-4A5F6033752B}" srcOrd="10" destOrd="0" presId="urn:microsoft.com/office/officeart/2005/8/layout/pList1"/>
    <dgm:cxn modelId="{1E739099-A3B8-4629-9860-E6F510821A24}" type="presParOf" srcId="{718AEB48-EF2E-41B5-87DB-4A5F6033752B}" destId="{66902CF9-84DF-4F26-BCA5-407CC7458413}" srcOrd="0" destOrd="0" presId="urn:microsoft.com/office/officeart/2005/8/layout/pList1"/>
    <dgm:cxn modelId="{7D7E6C9F-9003-4378-AF28-01227C3E6D07}" type="presParOf" srcId="{718AEB48-EF2E-41B5-87DB-4A5F6033752B}" destId="{50B1A2A8-FF9B-4BDC-9875-CB36EE9BDB11}" srcOrd="1" destOrd="0" presId="urn:microsoft.com/office/officeart/2005/8/layout/pList1"/>
    <dgm:cxn modelId="{729C51F9-0FF1-45E5-9DDC-E83A2E0070CE}" type="presParOf" srcId="{7861D41C-DC66-430A-8923-3998311DC92D}" destId="{8114116D-E55F-4855-8E6C-EA73AD8764EC}" srcOrd="11" destOrd="0" presId="urn:microsoft.com/office/officeart/2005/8/layout/pList1"/>
    <dgm:cxn modelId="{26E32D65-56AD-4A39-B5C9-F8260C28B0CA}" type="presParOf" srcId="{7861D41C-DC66-430A-8923-3998311DC92D}" destId="{B15F5D25-7DA4-4F61-A9E8-9B56C0457E6B}" srcOrd="12" destOrd="0" presId="urn:microsoft.com/office/officeart/2005/8/layout/pList1"/>
    <dgm:cxn modelId="{350EF672-D36F-4D38-AD79-577CD38CE9C3}" type="presParOf" srcId="{B15F5D25-7DA4-4F61-A9E8-9B56C0457E6B}" destId="{4D1C462B-E257-4F1A-9744-3BC9E492915E}" srcOrd="0" destOrd="0" presId="urn:microsoft.com/office/officeart/2005/8/layout/pList1"/>
    <dgm:cxn modelId="{E66BA2CB-CDE1-4066-9EB6-FA82B3399EB9}" type="presParOf" srcId="{B15F5D25-7DA4-4F61-A9E8-9B56C0457E6B}" destId="{5494CD87-E448-47D0-956C-B46C78CA891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1F30B6-1CBB-4EED-93ED-C6A093A7AD0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E147319-B075-4677-A26D-58456C44282C}">
      <dgm:prSet phldrT="[Text]"/>
      <dgm:spPr/>
      <dgm:t>
        <a:bodyPr/>
        <a:lstStyle/>
        <a:p>
          <a:r>
            <a:rPr lang="en-US"/>
            <a:t>Us</a:t>
          </a:r>
        </a:p>
      </dgm:t>
    </dgm:pt>
    <dgm:pt modelId="{844C39CB-8E68-4E34-B8AB-66C9FD74AEEF}" type="parTrans" cxnId="{CCAE0249-0DB2-4A0B-A7E9-6E856F54CD56}">
      <dgm:prSet/>
      <dgm:spPr/>
      <dgm:t>
        <a:bodyPr/>
        <a:lstStyle/>
        <a:p>
          <a:endParaRPr lang="en-US"/>
        </a:p>
      </dgm:t>
    </dgm:pt>
    <dgm:pt modelId="{53D18989-DEAB-48D1-8F8E-1D1C011A227F}" type="sibTrans" cxnId="{CCAE0249-0DB2-4A0B-A7E9-6E856F54CD56}">
      <dgm:prSet/>
      <dgm:spPr/>
      <dgm:t>
        <a:bodyPr/>
        <a:lstStyle/>
        <a:p>
          <a:endParaRPr lang="en-US"/>
        </a:p>
      </dgm:t>
    </dgm:pt>
    <dgm:pt modelId="{F180F230-47F1-4C0A-B223-CF6D74228C97}">
      <dgm:prSet phldrT="[Text]"/>
      <dgm:spPr/>
      <dgm:t>
        <a:bodyPr/>
        <a:lstStyle/>
        <a:p>
          <a:r>
            <a:rPr lang="en-US"/>
            <a:t>Shared Purpose/Values</a:t>
          </a:r>
        </a:p>
      </dgm:t>
    </dgm:pt>
    <dgm:pt modelId="{C47F390D-DAAD-479A-88DE-8B339C99BF4B}" type="parTrans" cxnId="{A63A6BA7-6639-4E7D-8C90-BA887BCFFEFC}">
      <dgm:prSet/>
      <dgm:spPr/>
      <dgm:t>
        <a:bodyPr/>
        <a:lstStyle/>
        <a:p>
          <a:endParaRPr lang="en-US"/>
        </a:p>
      </dgm:t>
    </dgm:pt>
    <dgm:pt modelId="{1DF9CD15-4C34-4C22-8E32-D943A5FA14EA}" type="sibTrans" cxnId="{A63A6BA7-6639-4E7D-8C90-BA887BCFFEFC}">
      <dgm:prSet/>
      <dgm:spPr/>
      <dgm:t>
        <a:bodyPr/>
        <a:lstStyle/>
        <a:p>
          <a:endParaRPr lang="en-US"/>
        </a:p>
      </dgm:t>
    </dgm:pt>
    <dgm:pt modelId="{109E9B18-F1F0-4806-AFB7-CE86DEA37031}">
      <dgm:prSet phldrT="[Text]"/>
      <dgm:spPr/>
      <dgm:t>
        <a:bodyPr/>
        <a:lstStyle/>
        <a:p>
          <a:r>
            <a:rPr lang="en-US"/>
            <a:t>Leadership</a:t>
          </a:r>
        </a:p>
      </dgm:t>
    </dgm:pt>
    <dgm:pt modelId="{7A509969-F533-4EED-8B03-00601004AA09}" type="parTrans" cxnId="{0D8A64EA-FA7A-4CBF-A3A3-00A7861CE099}">
      <dgm:prSet/>
      <dgm:spPr/>
      <dgm:t>
        <a:bodyPr/>
        <a:lstStyle/>
        <a:p>
          <a:endParaRPr lang="en-US"/>
        </a:p>
      </dgm:t>
    </dgm:pt>
    <dgm:pt modelId="{C41D6D22-03E8-40D0-8EB2-B699BC3D04CB}" type="sibTrans" cxnId="{0D8A64EA-FA7A-4CBF-A3A3-00A7861CE099}">
      <dgm:prSet/>
      <dgm:spPr/>
      <dgm:t>
        <a:bodyPr/>
        <a:lstStyle/>
        <a:p>
          <a:endParaRPr lang="en-US"/>
        </a:p>
      </dgm:t>
    </dgm:pt>
    <dgm:pt modelId="{47B0900F-81F7-40F9-AA16-DE8CBC6482D5}">
      <dgm:prSet phldrT="[Text]"/>
      <dgm:spPr/>
      <dgm:t>
        <a:bodyPr/>
        <a:lstStyle/>
        <a:p>
          <a:r>
            <a:rPr lang="en-US"/>
            <a:t>Practices and Processes</a:t>
          </a:r>
        </a:p>
      </dgm:t>
    </dgm:pt>
    <dgm:pt modelId="{8B2EE624-E24A-42CC-AE70-2ED56602AEA2}" type="parTrans" cxnId="{DE3D9243-A7A9-413D-9B84-DFA3EED150F9}">
      <dgm:prSet/>
      <dgm:spPr/>
      <dgm:t>
        <a:bodyPr/>
        <a:lstStyle/>
        <a:p>
          <a:endParaRPr lang="en-US"/>
        </a:p>
      </dgm:t>
    </dgm:pt>
    <dgm:pt modelId="{F04D4616-403A-4576-8B69-B27DFC274A4C}" type="sibTrans" cxnId="{DE3D9243-A7A9-413D-9B84-DFA3EED150F9}">
      <dgm:prSet/>
      <dgm:spPr/>
      <dgm:t>
        <a:bodyPr/>
        <a:lstStyle/>
        <a:p>
          <a:endParaRPr lang="en-US"/>
        </a:p>
      </dgm:t>
    </dgm:pt>
    <dgm:pt modelId="{31CE53A5-67C6-4497-9FB9-B83331DDD332}">
      <dgm:prSet phldrT="[Text]"/>
      <dgm:spPr/>
      <dgm:t>
        <a:bodyPr/>
        <a:lstStyle/>
        <a:p>
          <a:r>
            <a:rPr lang="en-US"/>
            <a:t>Rituals, Stories, Traditions</a:t>
          </a:r>
        </a:p>
      </dgm:t>
    </dgm:pt>
    <dgm:pt modelId="{A0EBAB1D-9A35-415F-80A2-18CA5FEAD4F7}" type="parTrans" cxnId="{8E53256F-4494-4C76-B417-CE9EBC2740EA}">
      <dgm:prSet/>
      <dgm:spPr/>
      <dgm:t>
        <a:bodyPr/>
        <a:lstStyle/>
        <a:p>
          <a:endParaRPr lang="en-US"/>
        </a:p>
      </dgm:t>
    </dgm:pt>
    <dgm:pt modelId="{6823DBEC-C2B0-48A5-AE87-ED788045C1C7}" type="sibTrans" cxnId="{8E53256F-4494-4C76-B417-CE9EBC2740EA}">
      <dgm:prSet/>
      <dgm:spPr/>
      <dgm:t>
        <a:bodyPr/>
        <a:lstStyle/>
        <a:p>
          <a:endParaRPr lang="en-US"/>
        </a:p>
      </dgm:t>
    </dgm:pt>
    <dgm:pt modelId="{4CFFFA6A-9239-41D2-9276-3BB567A427F3}">
      <dgm:prSet phldrT="[Text]"/>
      <dgm:spPr/>
      <dgm:t>
        <a:bodyPr/>
        <a:lstStyle/>
        <a:p>
          <a:r>
            <a:rPr lang="en-US"/>
            <a:t>Relationships with Customers</a:t>
          </a:r>
        </a:p>
      </dgm:t>
    </dgm:pt>
    <dgm:pt modelId="{B11EFC8A-700F-4003-8842-E7D22B2BC06D}" type="parTrans" cxnId="{53382E07-DA4B-4950-91A2-D78708D76A03}">
      <dgm:prSet/>
      <dgm:spPr/>
      <dgm:t>
        <a:bodyPr/>
        <a:lstStyle/>
        <a:p>
          <a:endParaRPr lang="en-US"/>
        </a:p>
      </dgm:t>
    </dgm:pt>
    <dgm:pt modelId="{8D1977A6-0E12-4C58-8E7F-685548A27D49}" type="sibTrans" cxnId="{53382E07-DA4B-4950-91A2-D78708D76A03}">
      <dgm:prSet/>
      <dgm:spPr/>
      <dgm:t>
        <a:bodyPr/>
        <a:lstStyle/>
        <a:p>
          <a:endParaRPr lang="en-US"/>
        </a:p>
      </dgm:t>
    </dgm:pt>
    <dgm:pt modelId="{78B7D814-64D6-40ED-9D11-B1CBD58505FF}" type="pres">
      <dgm:prSet presAssocID="{441F30B6-1CBB-4EED-93ED-C6A093A7AD0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085D428-7282-4D1C-8826-C48E8D6B5A28}" type="pres">
      <dgm:prSet presAssocID="{0E147319-B075-4677-A26D-58456C44282C}" presName="centerShape" presStyleLbl="node0" presStyleIdx="0" presStyleCnt="1"/>
      <dgm:spPr/>
    </dgm:pt>
    <dgm:pt modelId="{BB301812-8000-4FB2-9A37-EC652D2AEAC3}" type="pres">
      <dgm:prSet presAssocID="{C47F390D-DAAD-479A-88DE-8B339C99BF4B}" presName="parTrans" presStyleLbl="bgSibTrans2D1" presStyleIdx="0" presStyleCnt="5"/>
      <dgm:spPr/>
    </dgm:pt>
    <dgm:pt modelId="{DBB81C2C-0314-41D0-BC23-D3AA7CDF826F}" type="pres">
      <dgm:prSet presAssocID="{F180F230-47F1-4C0A-B223-CF6D74228C97}" presName="node" presStyleLbl="node1" presStyleIdx="0" presStyleCnt="5">
        <dgm:presLayoutVars>
          <dgm:bulletEnabled val="1"/>
        </dgm:presLayoutVars>
      </dgm:prSet>
      <dgm:spPr/>
    </dgm:pt>
    <dgm:pt modelId="{EE248E73-467F-48E8-8427-6B5B1C1F08D3}" type="pres">
      <dgm:prSet presAssocID="{7A509969-F533-4EED-8B03-00601004AA09}" presName="parTrans" presStyleLbl="bgSibTrans2D1" presStyleIdx="1" presStyleCnt="5"/>
      <dgm:spPr/>
    </dgm:pt>
    <dgm:pt modelId="{B73CFE5B-5AF8-47CB-800B-FA986DC0B3FA}" type="pres">
      <dgm:prSet presAssocID="{109E9B18-F1F0-4806-AFB7-CE86DEA37031}" presName="node" presStyleLbl="node1" presStyleIdx="1" presStyleCnt="5">
        <dgm:presLayoutVars>
          <dgm:bulletEnabled val="1"/>
        </dgm:presLayoutVars>
      </dgm:prSet>
      <dgm:spPr/>
    </dgm:pt>
    <dgm:pt modelId="{26934B2C-137E-48C4-94DB-928B38367C48}" type="pres">
      <dgm:prSet presAssocID="{8B2EE624-E24A-42CC-AE70-2ED56602AEA2}" presName="parTrans" presStyleLbl="bgSibTrans2D1" presStyleIdx="2" presStyleCnt="5"/>
      <dgm:spPr/>
    </dgm:pt>
    <dgm:pt modelId="{44DA18FB-8B1D-44A7-89B6-0B084A481966}" type="pres">
      <dgm:prSet presAssocID="{47B0900F-81F7-40F9-AA16-DE8CBC6482D5}" presName="node" presStyleLbl="node1" presStyleIdx="2" presStyleCnt="5">
        <dgm:presLayoutVars>
          <dgm:bulletEnabled val="1"/>
        </dgm:presLayoutVars>
      </dgm:prSet>
      <dgm:spPr/>
    </dgm:pt>
    <dgm:pt modelId="{3CF69427-D38B-4080-A70A-36EA16088648}" type="pres">
      <dgm:prSet presAssocID="{A0EBAB1D-9A35-415F-80A2-18CA5FEAD4F7}" presName="parTrans" presStyleLbl="bgSibTrans2D1" presStyleIdx="3" presStyleCnt="5"/>
      <dgm:spPr/>
    </dgm:pt>
    <dgm:pt modelId="{0E653502-DD29-4A74-AE60-0310B0360175}" type="pres">
      <dgm:prSet presAssocID="{31CE53A5-67C6-4497-9FB9-B83331DDD332}" presName="node" presStyleLbl="node1" presStyleIdx="3" presStyleCnt="5">
        <dgm:presLayoutVars>
          <dgm:bulletEnabled val="1"/>
        </dgm:presLayoutVars>
      </dgm:prSet>
      <dgm:spPr/>
    </dgm:pt>
    <dgm:pt modelId="{EF84E8FB-5B2F-48D8-84EA-90DB77628E73}" type="pres">
      <dgm:prSet presAssocID="{B11EFC8A-700F-4003-8842-E7D22B2BC06D}" presName="parTrans" presStyleLbl="bgSibTrans2D1" presStyleIdx="4" presStyleCnt="5"/>
      <dgm:spPr/>
    </dgm:pt>
    <dgm:pt modelId="{11041D15-09A2-4831-8B30-BF7DC3F38CCE}" type="pres">
      <dgm:prSet presAssocID="{4CFFFA6A-9239-41D2-9276-3BB567A427F3}" presName="node" presStyleLbl="node1" presStyleIdx="4" presStyleCnt="5">
        <dgm:presLayoutVars>
          <dgm:bulletEnabled val="1"/>
        </dgm:presLayoutVars>
      </dgm:prSet>
      <dgm:spPr/>
    </dgm:pt>
  </dgm:ptLst>
  <dgm:cxnLst>
    <dgm:cxn modelId="{F21D2501-A8D7-44BC-B1CE-74D77D0F52DE}" type="presOf" srcId="{7A509969-F533-4EED-8B03-00601004AA09}" destId="{EE248E73-467F-48E8-8427-6B5B1C1F08D3}" srcOrd="0" destOrd="0" presId="urn:microsoft.com/office/officeart/2005/8/layout/radial4"/>
    <dgm:cxn modelId="{53382E07-DA4B-4950-91A2-D78708D76A03}" srcId="{0E147319-B075-4677-A26D-58456C44282C}" destId="{4CFFFA6A-9239-41D2-9276-3BB567A427F3}" srcOrd="4" destOrd="0" parTransId="{B11EFC8A-700F-4003-8842-E7D22B2BC06D}" sibTransId="{8D1977A6-0E12-4C58-8E7F-685548A27D49}"/>
    <dgm:cxn modelId="{1936830A-5506-4807-8F69-EB37B832FF52}" type="presOf" srcId="{8B2EE624-E24A-42CC-AE70-2ED56602AEA2}" destId="{26934B2C-137E-48C4-94DB-928B38367C48}" srcOrd="0" destOrd="0" presId="urn:microsoft.com/office/officeart/2005/8/layout/radial4"/>
    <dgm:cxn modelId="{FD6BB70E-4BB8-45E7-A34C-33D5183F8A53}" type="presOf" srcId="{4CFFFA6A-9239-41D2-9276-3BB567A427F3}" destId="{11041D15-09A2-4831-8B30-BF7DC3F38CCE}" srcOrd="0" destOrd="0" presId="urn:microsoft.com/office/officeart/2005/8/layout/radial4"/>
    <dgm:cxn modelId="{E8516519-4E6D-44ED-B85B-761FCA599989}" type="presOf" srcId="{441F30B6-1CBB-4EED-93ED-C6A093A7AD08}" destId="{78B7D814-64D6-40ED-9D11-B1CBD58505FF}" srcOrd="0" destOrd="0" presId="urn:microsoft.com/office/officeart/2005/8/layout/radial4"/>
    <dgm:cxn modelId="{A12E9F60-2B20-4554-8146-FCA4C9743CAB}" type="presOf" srcId="{31CE53A5-67C6-4497-9FB9-B83331DDD332}" destId="{0E653502-DD29-4A74-AE60-0310B0360175}" srcOrd="0" destOrd="0" presId="urn:microsoft.com/office/officeart/2005/8/layout/radial4"/>
    <dgm:cxn modelId="{DE3D9243-A7A9-413D-9B84-DFA3EED150F9}" srcId="{0E147319-B075-4677-A26D-58456C44282C}" destId="{47B0900F-81F7-40F9-AA16-DE8CBC6482D5}" srcOrd="2" destOrd="0" parTransId="{8B2EE624-E24A-42CC-AE70-2ED56602AEA2}" sibTransId="{F04D4616-403A-4576-8B69-B27DFC274A4C}"/>
    <dgm:cxn modelId="{816FD364-E9CA-40AC-BCC3-AC6FB5831088}" type="presOf" srcId="{47B0900F-81F7-40F9-AA16-DE8CBC6482D5}" destId="{44DA18FB-8B1D-44A7-89B6-0B084A481966}" srcOrd="0" destOrd="0" presId="urn:microsoft.com/office/officeart/2005/8/layout/radial4"/>
    <dgm:cxn modelId="{34225B65-CB15-4011-87DC-AB4AE9C1299A}" type="presOf" srcId="{F180F230-47F1-4C0A-B223-CF6D74228C97}" destId="{DBB81C2C-0314-41D0-BC23-D3AA7CDF826F}" srcOrd="0" destOrd="0" presId="urn:microsoft.com/office/officeart/2005/8/layout/radial4"/>
    <dgm:cxn modelId="{CA202F48-7B91-48C6-86C6-4613747A2E2B}" type="presOf" srcId="{C47F390D-DAAD-479A-88DE-8B339C99BF4B}" destId="{BB301812-8000-4FB2-9A37-EC652D2AEAC3}" srcOrd="0" destOrd="0" presId="urn:microsoft.com/office/officeart/2005/8/layout/radial4"/>
    <dgm:cxn modelId="{CCAE0249-0DB2-4A0B-A7E9-6E856F54CD56}" srcId="{441F30B6-1CBB-4EED-93ED-C6A093A7AD08}" destId="{0E147319-B075-4677-A26D-58456C44282C}" srcOrd="0" destOrd="0" parTransId="{844C39CB-8E68-4E34-B8AB-66C9FD74AEEF}" sibTransId="{53D18989-DEAB-48D1-8F8E-1D1C011A227F}"/>
    <dgm:cxn modelId="{66A63249-B6CA-4DFD-8142-44360F804D75}" type="presOf" srcId="{A0EBAB1D-9A35-415F-80A2-18CA5FEAD4F7}" destId="{3CF69427-D38B-4080-A70A-36EA16088648}" srcOrd="0" destOrd="0" presId="urn:microsoft.com/office/officeart/2005/8/layout/radial4"/>
    <dgm:cxn modelId="{8E53256F-4494-4C76-B417-CE9EBC2740EA}" srcId="{0E147319-B075-4677-A26D-58456C44282C}" destId="{31CE53A5-67C6-4497-9FB9-B83331DDD332}" srcOrd="3" destOrd="0" parTransId="{A0EBAB1D-9A35-415F-80A2-18CA5FEAD4F7}" sibTransId="{6823DBEC-C2B0-48A5-AE87-ED788045C1C7}"/>
    <dgm:cxn modelId="{A63A6BA7-6639-4E7D-8C90-BA887BCFFEFC}" srcId="{0E147319-B075-4677-A26D-58456C44282C}" destId="{F180F230-47F1-4C0A-B223-CF6D74228C97}" srcOrd="0" destOrd="0" parTransId="{C47F390D-DAAD-479A-88DE-8B339C99BF4B}" sibTransId="{1DF9CD15-4C34-4C22-8E32-D943A5FA14EA}"/>
    <dgm:cxn modelId="{F452DDB3-F263-46F2-A5AD-5350DD979F52}" type="presOf" srcId="{0E147319-B075-4677-A26D-58456C44282C}" destId="{3085D428-7282-4D1C-8826-C48E8D6B5A28}" srcOrd="0" destOrd="0" presId="urn:microsoft.com/office/officeart/2005/8/layout/radial4"/>
    <dgm:cxn modelId="{5CFEE2CA-527D-4273-8F10-B274A84DB084}" type="presOf" srcId="{B11EFC8A-700F-4003-8842-E7D22B2BC06D}" destId="{EF84E8FB-5B2F-48D8-84EA-90DB77628E73}" srcOrd="0" destOrd="0" presId="urn:microsoft.com/office/officeart/2005/8/layout/radial4"/>
    <dgm:cxn modelId="{A057EBDA-B469-45D6-A1B6-B780E21CCC98}" type="presOf" srcId="{109E9B18-F1F0-4806-AFB7-CE86DEA37031}" destId="{B73CFE5B-5AF8-47CB-800B-FA986DC0B3FA}" srcOrd="0" destOrd="0" presId="urn:microsoft.com/office/officeart/2005/8/layout/radial4"/>
    <dgm:cxn modelId="{0D8A64EA-FA7A-4CBF-A3A3-00A7861CE099}" srcId="{0E147319-B075-4677-A26D-58456C44282C}" destId="{109E9B18-F1F0-4806-AFB7-CE86DEA37031}" srcOrd="1" destOrd="0" parTransId="{7A509969-F533-4EED-8B03-00601004AA09}" sibTransId="{C41D6D22-03E8-40D0-8EB2-B699BC3D04CB}"/>
    <dgm:cxn modelId="{908DB625-D35F-4597-AE3B-DE31278EEB8D}" type="presParOf" srcId="{78B7D814-64D6-40ED-9D11-B1CBD58505FF}" destId="{3085D428-7282-4D1C-8826-C48E8D6B5A28}" srcOrd="0" destOrd="0" presId="urn:microsoft.com/office/officeart/2005/8/layout/radial4"/>
    <dgm:cxn modelId="{E1FA06A5-70CD-4314-8C57-9503E3F0D15A}" type="presParOf" srcId="{78B7D814-64D6-40ED-9D11-B1CBD58505FF}" destId="{BB301812-8000-4FB2-9A37-EC652D2AEAC3}" srcOrd="1" destOrd="0" presId="urn:microsoft.com/office/officeart/2005/8/layout/radial4"/>
    <dgm:cxn modelId="{C0C34E97-B32A-402F-88DB-5D42E976BACE}" type="presParOf" srcId="{78B7D814-64D6-40ED-9D11-B1CBD58505FF}" destId="{DBB81C2C-0314-41D0-BC23-D3AA7CDF826F}" srcOrd="2" destOrd="0" presId="urn:microsoft.com/office/officeart/2005/8/layout/radial4"/>
    <dgm:cxn modelId="{85F194CA-A19E-4343-8314-6C7D4DE00DF7}" type="presParOf" srcId="{78B7D814-64D6-40ED-9D11-B1CBD58505FF}" destId="{EE248E73-467F-48E8-8427-6B5B1C1F08D3}" srcOrd="3" destOrd="0" presId="urn:microsoft.com/office/officeart/2005/8/layout/radial4"/>
    <dgm:cxn modelId="{AC8CA06E-930C-4E5F-8930-0DCEB4D3D3A3}" type="presParOf" srcId="{78B7D814-64D6-40ED-9D11-B1CBD58505FF}" destId="{B73CFE5B-5AF8-47CB-800B-FA986DC0B3FA}" srcOrd="4" destOrd="0" presId="urn:microsoft.com/office/officeart/2005/8/layout/radial4"/>
    <dgm:cxn modelId="{1430754B-6AE9-48B7-8A75-189073EC98B8}" type="presParOf" srcId="{78B7D814-64D6-40ED-9D11-B1CBD58505FF}" destId="{26934B2C-137E-48C4-94DB-928B38367C48}" srcOrd="5" destOrd="0" presId="urn:microsoft.com/office/officeart/2005/8/layout/radial4"/>
    <dgm:cxn modelId="{1D282E76-7C77-4678-AB07-8F5856AC56D1}" type="presParOf" srcId="{78B7D814-64D6-40ED-9D11-B1CBD58505FF}" destId="{44DA18FB-8B1D-44A7-89B6-0B084A481966}" srcOrd="6" destOrd="0" presId="urn:microsoft.com/office/officeart/2005/8/layout/radial4"/>
    <dgm:cxn modelId="{1188F8D6-D303-4F7E-9221-F82B9C2095BD}" type="presParOf" srcId="{78B7D814-64D6-40ED-9D11-B1CBD58505FF}" destId="{3CF69427-D38B-4080-A70A-36EA16088648}" srcOrd="7" destOrd="0" presId="urn:microsoft.com/office/officeart/2005/8/layout/radial4"/>
    <dgm:cxn modelId="{8B6ADD8B-FFDB-49CD-9D88-1F125BA44268}" type="presParOf" srcId="{78B7D814-64D6-40ED-9D11-B1CBD58505FF}" destId="{0E653502-DD29-4A74-AE60-0310B0360175}" srcOrd="8" destOrd="0" presId="urn:microsoft.com/office/officeart/2005/8/layout/radial4"/>
    <dgm:cxn modelId="{95F1F5CE-4418-4ADC-B12F-28CBB17DFAE9}" type="presParOf" srcId="{78B7D814-64D6-40ED-9D11-B1CBD58505FF}" destId="{EF84E8FB-5B2F-48D8-84EA-90DB77628E73}" srcOrd="9" destOrd="0" presId="urn:microsoft.com/office/officeart/2005/8/layout/radial4"/>
    <dgm:cxn modelId="{6C168A4B-26DE-469A-B297-FE657CD25946}" type="presParOf" srcId="{78B7D814-64D6-40ED-9D11-B1CBD58505FF}" destId="{11041D15-09A2-4831-8B30-BF7DC3F38CC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57233A-C4E9-49EA-8F8D-08945A9143EA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0C65780-4B26-42D7-B7DA-758151E65901}">
      <dgm:prSet/>
      <dgm:spPr/>
      <dgm:t>
        <a:bodyPr/>
        <a:lstStyle/>
        <a:p>
          <a:r>
            <a:rPr lang="en-US" b="0" i="0"/>
            <a:t>Identify goals and skills</a:t>
          </a:r>
          <a:endParaRPr lang="en-US"/>
        </a:p>
      </dgm:t>
    </dgm:pt>
    <dgm:pt modelId="{859F08B5-E379-47F9-9CAC-26D790B38C0C}" type="parTrans" cxnId="{5B0FFAF3-4FD0-488E-9DE9-45E58085FAFF}">
      <dgm:prSet/>
      <dgm:spPr/>
      <dgm:t>
        <a:bodyPr/>
        <a:lstStyle/>
        <a:p>
          <a:endParaRPr lang="en-US"/>
        </a:p>
      </dgm:t>
    </dgm:pt>
    <dgm:pt modelId="{C8FF83F0-36F3-48BC-83A0-38A304684DD1}" type="sibTrans" cxnId="{5B0FFAF3-4FD0-488E-9DE9-45E58085FAFF}">
      <dgm:prSet/>
      <dgm:spPr/>
      <dgm:t>
        <a:bodyPr/>
        <a:lstStyle/>
        <a:p>
          <a:endParaRPr lang="en-US"/>
        </a:p>
      </dgm:t>
    </dgm:pt>
    <dgm:pt modelId="{778C82DC-13BC-49BB-AD14-69FDD8B8BE3E}">
      <dgm:prSet/>
      <dgm:spPr/>
      <dgm:t>
        <a:bodyPr/>
        <a:lstStyle/>
        <a:p>
          <a:r>
            <a:rPr lang="en-US" b="0" i="0"/>
            <a:t>Identify opportunities</a:t>
          </a:r>
          <a:endParaRPr lang="en-US"/>
        </a:p>
      </dgm:t>
    </dgm:pt>
    <dgm:pt modelId="{C5EDC8A6-38FD-43E6-A16B-8329F3237698}" type="parTrans" cxnId="{8B0D16FA-A5F7-41F4-8695-ED19A9C606EF}">
      <dgm:prSet/>
      <dgm:spPr/>
      <dgm:t>
        <a:bodyPr/>
        <a:lstStyle/>
        <a:p>
          <a:endParaRPr lang="en-US"/>
        </a:p>
      </dgm:t>
    </dgm:pt>
    <dgm:pt modelId="{A2D70E47-D8CA-473F-AE41-665A45FE7591}" type="sibTrans" cxnId="{8B0D16FA-A5F7-41F4-8695-ED19A9C606EF}">
      <dgm:prSet/>
      <dgm:spPr/>
      <dgm:t>
        <a:bodyPr/>
        <a:lstStyle/>
        <a:p>
          <a:endParaRPr lang="en-US"/>
        </a:p>
      </dgm:t>
    </dgm:pt>
    <dgm:pt modelId="{9C6E6A1A-188D-4404-927B-6990AD1447A5}">
      <dgm:prSet/>
      <dgm:spPr/>
      <dgm:t>
        <a:bodyPr/>
        <a:lstStyle/>
        <a:p>
          <a:r>
            <a:rPr lang="en-US"/>
            <a:t>Discuss development needs</a:t>
          </a:r>
        </a:p>
      </dgm:t>
    </dgm:pt>
    <dgm:pt modelId="{CFF4B0D0-1693-4FD7-B8C8-30ECE92E6964}" type="parTrans" cxnId="{BAA4438E-926C-4C40-AA96-1DB7C0D4A5E2}">
      <dgm:prSet/>
      <dgm:spPr/>
      <dgm:t>
        <a:bodyPr/>
        <a:lstStyle/>
        <a:p>
          <a:endParaRPr lang="en-US"/>
        </a:p>
      </dgm:t>
    </dgm:pt>
    <dgm:pt modelId="{278B1225-984E-4B6D-8B69-15CF8A06B5C4}" type="sibTrans" cxnId="{BAA4438E-926C-4C40-AA96-1DB7C0D4A5E2}">
      <dgm:prSet/>
      <dgm:spPr/>
      <dgm:t>
        <a:bodyPr/>
        <a:lstStyle/>
        <a:p>
          <a:endParaRPr lang="en-US"/>
        </a:p>
      </dgm:t>
    </dgm:pt>
    <dgm:pt modelId="{959E9BAB-F13F-44BA-91C9-5B9274D84DA8}">
      <dgm:prSet/>
      <dgm:spPr/>
      <dgm:t>
        <a:bodyPr/>
        <a:lstStyle/>
        <a:p>
          <a:r>
            <a:rPr lang="en-US"/>
            <a:t>Check-in regularly</a:t>
          </a:r>
        </a:p>
      </dgm:t>
    </dgm:pt>
    <dgm:pt modelId="{16AC9436-D527-4024-AC43-509F8FA12C78}" type="parTrans" cxnId="{B5E4B8F4-EE4A-44F4-9192-8F94ED9A26A9}">
      <dgm:prSet/>
      <dgm:spPr/>
      <dgm:t>
        <a:bodyPr/>
        <a:lstStyle/>
        <a:p>
          <a:endParaRPr lang="en-US"/>
        </a:p>
      </dgm:t>
    </dgm:pt>
    <dgm:pt modelId="{17025F7C-B4CE-49FF-B974-F2C749E1C951}" type="sibTrans" cxnId="{B5E4B8F4-EE4A-44F4-9192-8F94ED9A26A9}">
      <dgm:prSet/>
      <dgm:spPr/>
      <dgm:t>
        <a:bodyPr/>
        <a:lstStyle/>
        <a:p>
          <a:endParaRPr lang="en-US"/>
        </a:p>
      </dgm:t>
    </dgm:pt>
    <dgm:pt modelId="{DA37B068-F3E7-4FDC-B45E-6468568DB7DD}">
      <dgm:prSet/>
      <dgm:spPr/>
      <dgm:t>
        <a:bodyPr/>
        <a:lstStyle/>
        <a:p>
          <a:r>
            <a:rPr lang="en-US"/>
            <a:t>Implement the plan</a:t>
          </a:r>
        </a:p>
      </dgm:t>
    </dgm:pt>
    <dgm:pt modelId="{24B00AD1-F49B-4173-93E1-1F12DD963CF7}" type="parTrans" cxnId="{E944858C-84AF-4A60-98C1-18B10A24E5CD}">
      <dgm:prSet/>
      <dgm:spPr/>
      <dgm:t>
        <a:bodyPr/>
        <a:lstStyle/>
        <a:p>
          <a:endParaRPr lang="en-US"/>
        </a:p>
      </dgm:t>
    </dgm:pt>
    <dgm:pt modelId="{A04EE1C0-11F5-4D57-BAED-956FF030CC6F}" type="sibTrans" cxnId="{E944858C-84AF-4A60-98C1-18B10A24E5CD}">
      <dgm:prSet/>
      <dgm:spPr/>
      <dgm:t>
        <a:bodyPr/>
        <a:lstStyle/>
        <a:p>
          <a:endParaRPr lang="en-US"/>
        </a:p>
      </dgm:t>
    </dgm:pt>
    <dgm:pt modelId="{01599510-1114-4621-8190-FB2C9783E1D9}" type="pres">
      <dgm:prSet presAssocID="{9957233A-C4E9-49EA-8F8D-08945A9143EA}" presName="cycle" presStyleCnt="0">
        <dgm:presLayoutVars>
          <dgm:dir/>
          <dgm:resizeHandles val="exact"/>
        </dgm:presLayoutVars>
      </dgm:prSet>
      <dgm:spPr/>
    </dgm:pt>
    <dgm:pt modelId="{C52DE756-C0F1-4209-A4A1-AB77DE054B5D}" type="pres">
      <dgm:prSet presAssocID="{80C65780-4B26-42D7-B7DA-758151E65901}" presName="node" presStyleLbl="node1" presStyleIdx="0" presStyleCnt="5">
        <dgm:presLayoutVars>
          <dgm:bulletEnabled val="1"/>
        </dgm:presLayoutVars>
      </dgm:prSet>
      <dgm:spPr/>
    </dgm:pt>
    <dgm:pt modelId="{CC3D4128-8A13-4B48-8AA5-E23A350901CF}" type="pres">
      <dgm:prSet presAssocID="{80C65780-4B26-42D7-B7DA-758151E65901}" presName="spNode" presStyleCnt="0"/>
      <dgm:spPr/>
    </dgm:pt>
    <dgm:pt modelId="{1E93F842-EA9C-4DFF-ABC9-5A647EBE85D4}" type="pres">
      <dgm:prSet presAssocID="{C8FF83F0-36F3-48BC-83A0-38A304684DD1}" presName="sibTrans" presStyleLbl="sibTrans1D1" presStyleIdx="0" presStyleCnt="5"/>
      <dgm:spPr/>
    </dgm:pt>
    <dgm:pt modelId="{57192B1F-79D1-4156-B659-7A73A2FD92EF}" type="pres">
      <dgm:prSet presAssocID="{9C6E6A1A-188D-4404-927B-6990AD1447A5}" presName="node" presStyleLbl="node1" presStyleIdx="1" presStyleCnt="5">
        <dgm:presLayoutVars>
          <dgm:bulletEnabled val="1"/>
        </dgm:presLayoutVars>
      </dgm:prSet>
      <dgm:spPr/>
    </dgm:pt>
    <dgm:pt modelId="{31001EA8-9111-449F-8D4B-DCA84B9D6261}" type="pres">
      <dgm:prSet presAssocID="{9C6E6A1A-188D-4404-927B-6990AD1447A5}" presName="spNode" presStyleCnt="0"/>
      <dgm:spPr/>
    </dgm:pt>
    <dgm:pt modelId="{652AB692-3716-41A2-B396-310FCA621B5D}" type="pres">
      <dgm:prSet presAssocID="{278B1225-984E-4B6D-8B69-15CF8A06B5C4}" presName="sibTrans" presStyleLbl="sibTrans1D1" presStyleIdx="1" presStyleCnt="5"/>
      <dgm:spPr/>
    </dgm:pt>
    <dgm:pt modelId="{45A98AD4-E053-4DDF-BC55-1A1E40A14D88}" type="pres">
      <dgm:prSet presAssocID="{778C82DC-13BC-49BB-AD14-69FDD8B8BE3E}" presName="node" presStyleLbl="node1" presStyleIdx="2" presStyleCnt="5">
        <dgm:presLayoutVars>
          <dgm:bulletEnabled val="1"/>
        </dgm:presLayoutVars>
      </dgm:prSet>
      <dgm:spPr/>
    </dgm:pt>
    <dgm:pt modelId="{399B226A-BF64-4B50-9FB9-8870DB0A320F}" type="pres">
      <dgm:prSet presAssocID="{778C82DC-13BC-49BB-AD14-69FDD8B8BE3E}" presName="spNode" presStyleCnt="0"/>
      <dgm:spPr/>
    </dgm:pt>
    <dgm:pt modelId="{8F5BB185-9905-48D1-8F31-3E86D12B4C65}" type="pres">
      <dgm:prSet presAssocID="{A2D70E47-D8CA-473F-AE41-665A45FE7591}" presName="sibTrans" presStyleLbl="sibTrans1D1" presStyleIdx="2" presStyleCnt="5"/>
      <dgm:spPr/>
    </dgm:pt>
    <dgm:pt modelId="{DDA6605B-9014-4ED5-AC2C-D28BB3C0CA70}" type="pres">
      <dgm:prSet presAssocID="{DA37B068-F3E7-4FDC-B45E-6468568DB7DD}" presName="node" presStyleLbl="node1" presStyleIdx="3" presStyleCnt="5">
        <dgm:presLayoutVars>
          <dgm:bulletEnabled val="1"/>
        </dgm:presLayoutVars>
      </dgm:prSet>
      <dgm:spPr/>
    </dgm:pt>
    <dgm:pt modelId="{84B13F33-A430-4B5F-95F0-28F3908FB44F}" type="pres">
      <dgm:prSet presAssocID="{DA37B068-F3E7-4FDC-B45E-6468568DB7DD}" presName="spNode" presStyleCnt="0"/>
      <dgm:spPr/>
    </dgm:pt>
    <dgm:pt modelId="{AB9F44D8-052A-4D5F-B639-7288AAB76C97}" type="pres">
      <dgm:prSet presAssocID="{A04EE1C0-11F5-4D57-BAED-956FF030CC6F}" presName="sibTrans" presStyleLbl="sibTrans1D1" presStyleIdx="3" presStyleCnt="5"/>
      <dgm:spPr/>
    </dgm:pt>
    <dgm:pt modelId="{8E9D1337-6DFC-4D6B-B10C-C070BD667D4F}" type="pres">
      <dgm:prSet presAssocID="{959E9BAB-F13F-44BA-91C9-5B9274D84DA8}" presName="node" presStyleLbl="node1" presStyleIdx="4" presStyleCnt="5">
        <dgm:presLayoutVars>
          <dgm:bulletEnabled val="1"/>
        </dgm:presLayoutVars>
      </dgm:prSet>
      <dgm:spPr/>
    </dgm:pt>
    <dgm:pt modelId="{3ED70107-493C-4CF4-9697-CEC448CE9014}" type="pres">
      <dgm:prSet presAssocID="{959E9BAB-F13F-44BA-91C9-5B9274D84DA8}" presName="spNode" presStyleCnt="0"/>
      <dgm:spPr/>
    </dgm:pt>
    <dgm:pt modelId="{978788A8-4BB9-4BFB-B30F-812BD67FCE3D}" type="pres">
      <dgm:prSet presAssocID="{17025F7C-B4CE-49FF-B974-F2C749E1C951}" presName="sibTrans" presStyleLbl="sibTrans1D1" presStyleIdx="4" presStyleCnt="5"/>
      <dgm:spPr/>
    </dgm:pt>
  </dgm:ptLst>
  <dgm:cxnLst>
    <dgm:cxn modelId="{FD46630A-2BDF-44A9-A077-EA1A5D363158}" type="presOf" srcId="{C8FF83F0-36F3-48BC-83A0-38A304684DD1}" destId="{1E93F842-EA9C-4DFF-ABC9-5A647EBE85D4}" srcOrd="0" destOrd="0" presId="urn:microsoft.com/office/officeart/2005/8/layout/cycle5"/>
    <dgm:cxn modelId="{E8DD3D39-8A03-4D4F-9E2E-F31B2A3EB747}" type="presOf" srcId="{9957233A-C4E9-49EA-8F8D-08945A9143EA}" destId="{01599510-1114-4621-8190-FB2C9783E1D9}" srcOrd="0" destOrd="0" presId="urn:microsoft.com/office/officeart/2005/8/layout/cycle5"/>
    <dgm:cxn modelId="{757BAB42-7215-4424-B84A-BCDBC605FDB6}" type="presOf" srcId="{A2D70E47-D8CA-473F-AE41-665A45FE7591}" destId="{8F5BB185-9905-48D1-8F31-3E86D12B4C65}" srcOrd="0" destOrd="0" presId="urn:microsoft.com/office/officeart/2005/8/layout/cycle5"/>
    <dgm:cxn modelId="{62D8D64E-49AE-4221-9B37-B621B772C7B6}" type="presOf" srcId="{9C6E6A1A-188D-4404-927B-6990AD1447A5}" destId="{57192B1F-79D1-4156-B659-7A73A2FD92EF}" srcOrd="0" destOrd="0" presId="urn:microsoft.com/office/officeart/2005/8/layout/cycle5"/>
    <dgm:cxn modelId="{0791C855-6001-4C1C-B993-9F73A7A1A1DB}" type="presOf" srcId="{DA37B068-F3E7-4FDC-B45E-6468568DB7DD}" destId="{DDA6605B-9014-4ED5-AC2C-D28BB3C0CA70}" srcOrd="0" destOrd="0" presId="urn:microsoft.com/office/officeart/2005/8/layout/cycle5"/>
    <dgm:cxn modelId="{3A0D027C-FD14-4615-B60B-D3E71C7DD0FF}" type="presOf" srcId="{80C65780-4B26-42D7-B7DA-758151E65901}" destId="{C52DE756-C0F1-4209-A4A1-AB77DE054B5D}" srcOrd="0" destOrd="0" presId="urn:microsoft.com/office/officeart/2005/8/layout/cycle5"/>
    <dgm:cxn modelId="{71468E7C-594E-4E5C-96F1-47E9AC22D89B}" type="presOf" srcId="{17025F7C-B4CE-49FF-B974-F2C749E1C951}" destId="{978788A8-4BB9-4BFB-B30F-812BD67FCE3D}" srcOrd="0" destOrd="0" presId="urn:microsoft.com/office/officeart/2005/8/layout/cycle5"/>
    <dgm:cxn modelId="{E944858C-84AF-4A60-98C1-18B10A24E5CD}" srcId="{9957233A-C4E9-49EA-8F8D-08945A9143EA}" destId="{DA37B068-F3E7-4FDC-B45E-6468568DB7DD}" srcOrd="3" destOrd="0" parTransId="{24B00AD1-F49B-4173-93E1-1F12DD963CF7}" sibTransId="{A04EE1C0-11F5-4D57-BAED-956FF030CC6F}"/>
    <dgm:cxn modelId="{BAA4438E-926C-4C40-AA96-1DB7C0D4A5E2}" srcId="{9957233A-C4E9-49EA-8F8D-08945A9143EA}" destId="{9C6E6A1A-188D-4404-927B-6990AD1447A5}" srcOrd="1" destOrd="0" parTransId="{CFF4B0D0-1693-4FD7-B8C8-30ECE92E6964}" sibTransId="{278B1225-984E-4B6D-8B69-15CF8A06B5C4}"/>
    <dgm:cxn modelId="{583D768E-67CD-4A5A-B053-87508C509132}" type="presOf" srcId="{778C82DC-13BC-49BB-AD14-69FDD8B8BE3E}" destId="{45A98AD4-E053-4DDF-BC55-1A1E40A14D88}" srcOrd="0" destOrd="0" presId="urn:microsoft.com/office/officeart/2005/8/layout/cycle5"/>
    <dgm:cxn modelId="{A9FECAC8-5F85-45D2-9D76-8B025D6A2BA2}" type="presOf" srcId="{959E9BAB-F13F-44BA-91C9-5B9274D84DA8}" destId="{8E9D1337-6DFC-4D6B-B10C-C070BD667D4F}" srcOrd="0" destOrd="0" presId="urn:microsoft.com/office/officeart/2005/8/layout/cycle5"/>
    <dgm:cxn modelId="{47F0CED3-6BD7-4368-A9BE-3D2102C9E443}" type="presOf" srcId="{278B1225-984E-4B6D-8B69-15CF8A06B5C4}" destId="{652AB692-3716-41A2-B396-310FCA621B5D}" srcOrd="0" destOrd="0" presId="urn:microsoft.com/office/officeart/2005/8/layout/cycle5"/>
    <dgm:cxn modelId="{D3EE91D7-A628-4E4E-8DF6-75A3258E3850}" type="presOf" srcId="{A04EE1C0-11F5-4D57-BAED-956FF030CC6F}" destId="{AB9F44D8-052A-4D5F-B639-7288AAB76C97}" srcOrd="0" destOrd="0" presId="urn:microsoft.com/office/officeart/2005/8/layout/cycle5"/>
    <dgm:cxn modelId="{5B0FFAF3-4FD0-488E-9DE9-45E58085FAFF}" srcId="{9957233A-C4E9-49EA-8F8D-08945A9143EA}" destId="{80C65780-4B26-42D7-B7DA-758151E65901}" srcOrd="0" destOrd="0" parTransId="{859F08B5-E379-47F9-9CAC-26D790B38C0C}" sibTransId="{C8FF83F0-36F3-48BC-83A0-38A304684DD1}"/>
    <dgm:cxn modelId="{B5E4B8F4-EE4A-44F4-9192-8F94ED9A26A9}" srcId="{9957233A-C4E9-49EA-8F8D-08945A9143EA}" destId="{959E9BAB-F13F-44BA-91C9-5B9274D84DA8}" srcOrd="4" destOrd="0" parTransId="{16AC9436-D527-4024-AC43-509F8FA12C78}" sibTransId="{17025F7C-B4CE-49FF-B974-F2C749E1C951}"/>
    <dgm:cxn modelId="{8B0D16FA-A5F7-41F4-8695-ED19A9C606EF}" srcId="{9957233A-C4E9-49EA-8F8D-08945A9143EA}" destId="{778C82DC-13BC-49BB-AD14-69FDD8B8BE3E}" srcOrd="2" destOrd="0" parTransId="{C5EDC8A6-38FD-43E6-A16B-8329F3237698}" sibTransId="{A2D70E47-D8CA-473F-AE41-665A45FE7591}"/>
    <dgm:cxn modelId="{1BD19723-272C-420C-9352-9DE72D88DB30}" type="presParOf" srcId="{01599510-1114-4621-8190-FB2C9783E1D9}" destId="{C52DE756-C0F1-4209-A4A1-AB77DE054B5D}" srcOrd="0" destOrd="0" presId="urn:microsoft.com/office/officeart/2005/8/layout/cycle5"/>
    <dgm:cxn modelId="{72677CF7-5762-4A0E-88F6-242F7D056CD4}" type="presParOf" srcId="{01599510-1114-4621-8190-FB2C9783E1D9}" destId="{CC3D4128-8A13-4B48-8AA5-E23A350901CF}" srcOrd="1" destOrd="0" presId="urn:microsoft.com/office/officeart/2005/8/layout/cycle5"/>
    <dgm:cxn modelId="{15404804-DFF0-4E74-B71A-B1696D9EDD6E}" type="presParOf" srcId="{01599510-1114-4621-8190-FB2C9783E1D9}" destId="{1E93F842-EA9C-4DFF-ABC9-5A647EBE85D4}" srcOrd="2" destOrd="0" presId="urn:microsoft.com/office/officeart/2005/8/layout/cycle5"/>
    <dgm:cxn modelId="{5307EDFD-9E79-4599-9537-9766C21FB9E7}" type="presParOf" srcId="{01599510-1114-4621-8190-FB2C9783E1D9}" destId="{57192B1F-79D1-4156-B659-7A73A2FD92EF}" srcOrd="3" destOrd="0" presId="urn:microsoft.com/office/officeart/2005/8/layout/cycle5"/>
    <dgm:cxn modelId="{99EF19EA-A9C2-4293-8043-0222CAEA74AD}" type="presParOf" srcId="{01599510-1114-4621-8190-FB2C9783E1D9}" destId="{31001EA8-9111-449F-8D4B-DCA84B9D6261}" srcOrd="4" destOrd="0" presId="urn:microsoft.com/office/officeart/2005/8/layout/cycle5"/>
    <dgm:cxn modelId="{CF09F1E8-058B-4589-93D9-3584F5D49845}" type="presParOf" srcId="{01599510-1114-4621-8190-FB2C9783E1D9}" destId="{652AB692-3716-41A2-B396-310FCA621B5D}" srcOrd="5" destOrd="0" presId="urn:microsoft.com/office/officeart/2005/8/layout/cycle5"/>
    <dgm:cxn modelId="{65883696-8EB6-4913-9C74-84FF4B45BF75}" type="presParOf" srcId="{01599510-1114-4621-8190-FB2C9783E1D9}" destId="{45A98AD4-E053-4DDF-BC55-1A1E40A14D88}" srcOrd="6" destOrd="0" presId="urn:microsoft.com/office/officeart/2005/8/layout/cycle5"/>
    <dgm:cxn modelId="{1D2B4C44-E621-4CFD-8B00-94BF6AD3EA65}" type="presParOf" srcId="{01599510-1114-4621-8190-FB2C9783E1D9}" destId="{399B226A-BF64-4B50-9FB9-8870DB0A320F}" srcOrd="7" destOrd="0" presId="urn:microsoft.com/office/officeart/2005/8/layout/cycle5"/>
    <dgm:cxn modelId="{61AECE05-5FE0-4528-8E38-A148340AF74E}" type="presParOf" srcId="{01599510-1114-4621-8190-FB2C9783E1D9}" destId="{8F5BB185-9905-48D1-8F31-3E86D12B4C65}" srcOrd="8" destOrd="0" presId="urn:microsoft.com/office/officeart/2005/8/layout/cycle5"/>
    <dgm:cxn modelId="{92652D34-26B9-4D63-9B5D-D1308AED2ACF}" type="presParOf" srcId="{01599510-1114-4621-8190-FB2C9783E1D9}" destId="{DDA6605B-9014-4ED5-AC2C-D28BB3C0CA70}" srcOrd="9" destOrd="0" presId="urn:microsoft.com/office/officeart/2005/8/layout/cycle5"/>
    <dgm:cxn modelId="{70986FCA-203B-4261-B2A3-F19D56F9C63F}" type="presParOf" srcId="{01599510-1114-4621-8190-FB2C9783E1D9}" destId="{84B13F33-A430-4B5F-95F0-28F3908FB44F}" srcOrd="10" destOrd="0" presId="urn:microsoft.com/office/officeart/2005/8/layout/cycle5"/>
    <dgm:cxn modelId="{2A312A75-48FC-4DF6-B27D-2D42A1745601}" type="presParOf" srcId="{01599510-1114-4621-8190-FB2C9783E1D9}" destId="{AB9F44D8-052A-4D5F-B639-7288AAB76C97}" srcOrd="11" destOrd="0" presId="urn:microsoft.com/office/officeart/2005/8/layout/cycle5"/>
    <dgm:cxn modelId="{8FEF1920-5AAE-4AE6-8A76-BAD7991B76FC}" type="presParOf" srcId="{01599510-1114-4621-8190-FB2C9783E1D9}" destId="{8E9D1337-6DFC-4D6B-B10C-C070BD667D4F}" srcOrd="12" destOrd="0" presId="urn:microsoft.com/office/officeart/2005/8/layout/cycle5"/>
    <dgm:cxn modelId="{56458FA8-04C8-4228-AFB1-49DD32CD53D7}" type="presParOf" srcId="{01599510-1114-4621-8190-FB2C9783E1D9}" destId="{3ED70107-493C-4CF4-9697-CEC448CE9014}" srcOrd="13" destOrd="0" presId="urn:microsoft.com/office/officeart/2005/8/layout/cycle5"/>
    <dgm:cxn modelId="{24579F6C-E2E6-40EF-92B7-23A3FC63E72A}" type="presParOf" srcId="{01599510-1114-4621-8190-FB2C9783E1D9}" destId="{978788A8-4BB9-4BFB-B30F-812BD67FCE3D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393D7B-6B07-4A61-8E2E-DA11E6ADEA52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35E1FA3-74B7-4D52-9E98-9902515761AD}">
      <dgm:prSet phldrT="[Text]"/>
      <dgm:spPr/>
      <dgm:t>
        <a:bodyPr/>
        <a:lstStyle/>
        <a:p>
          <a:r>
            <a:rPr lang="en-US"/>
            <a:t>Professional Development</a:t>
          </a:r>
        </a:p>
      </dgm:t>
    </dgm:pt>
    <dgm:pt modelId="{602A8730-0F0B-480D-99F5-B44902FFA8CA}" type="parTrans" cxnId="{14F6C17C-D087-4FEC-AB51-ED1752FB2AB2}">
      <dgm:prSet/>
      <dgm:spPr/>
      <dgm:t>
        <a:bodyPr/>
        <a:lstStyle/>
        <a:p>
          <a:endParaRPr lang="en-US"/>
        </a:p>
      </dgm:t>
    </dgm:pt>
    <dgm:pt modelId="{DF225689-D74D-40B9-9892-0B76BCE31F6B}" type="sibTrans" cxnId="{14F6C17C-D087-4FEC-AB51-ED1752FB2AB2}">
      <dgm:prSet/>
      <dgm:spPr/>
      <dgm:t>
        <a:bodyPr/>
        <a:lstStyle/>
        <a:p>
          <a:endParaRPr lang="en-US"/>
        </a:p>
      </dgm:t>
    </dgm:pt>
    <dgm:pt modelId="{5BFB7C99-707E-40FA-9E19-CBFF110DC596}">
      <dgm:prSet phldrT="[Text]"/>
      <dgm:spPr/>
      <dgm:t>
        <a:bodyPr/>
        <a:lstStyle/>
        <a:p>
          <a:r>
            <a:rPr lang="en-US"/>
            <a:t>Mentorships/coaching</a:t>
          </a:r>
        </a:p>
      </dgm:t>
    </dgm:pt>
    <dgm:pt modelId="{A2AACF9F-6CA2-4DF9-99B5-757C3945EDEE}" type="parTrans" cxnId="{F75938C7-59E3-4C3F-AFAB-703D764A6294}">
      <dgm:prSet/>
      <dgm:spPr/>
      <dgm:t>
        <a:bodyPr/>
        <a:lstStyle/>
        <a:p>
          <a:endParaRPr lang="en-US"/>
        </a:p>
      </dgm:t>
    </dgm:pt>
    <dgm:pt modelId="{17A7C5EE-EFDC-4228-9FD1-F51C69A09653}" type="sibTrans" cxnId="{F75938C7-59E3-4C3F-AFAB-703D764A6294}">
      <dgm:prSet/>
      <dgm:spPr/>
      <dgm:t>
        <a:bodyPr/>
        <a:lstStyle/>
        <a:p>
          <a:endParaRPr lang="en-US"/>
        </a:p>
      </dgm:t>
    </dgm:pt>
    <dgm:pt modelId="{00B010C7-C0C4-49E5-8302-47C098C22AB8}">
      <dgm:prSet phldrT="[Text]"/>
      <dgm:spPr/>
      <dgm:t>
        <a:bodyPr/>
        <a:lstStyle/>
        <a:p>
          <a:r>
            <a:rPr lang="en-US"/>
            <a:t>Trainings</a:t>
          </a:r>
        </a:p>
      </dgm:t>
    </dgm:pt>
    <dgm:pt modelId="{1A6C7CBD-0AD9-40DD-8419-C1FE8679E424}" type="parTrans" cxnId="{0076A63F-C23E-4DFF-A08D-76BF83BC9DD7}">
      <dgm:prSet/>
      <dgm:spPr/>
      <dgm:t>
        <a:bodyPr/>
        <a:lstStyle/>
        <a:p>
          <a:endParaRPr lang="en-US"/>
        </a:p>
      </dgm:t>
    </dgm:pt>
    <dgm:pt modelId="{074B00DA-A959-4B02-A5D5-29FA90C2A46D}" type="sibTrans" cxnId="{0076A63F-C23E-4DFF-A08D-76BF83BC9DD7}">
      <dgm:prSet/>
      <dgm:spPr/>
      <dgm:t>
        <a:bodyPr/>
        <a:lstStyle/>
        <a:p>
          <a:endParaRPr lang="en-US"/>
        </a:p>
      </dgm:t>
    </dgm:pt>
    <dgm:pt modelId="{CB432E90-77AB-4AD8-9CC4-F67818AA1BEC}">
      <dgm:prSet phldrT="[Text]"/>
      <dgm:spPr/>
      <dgm:t>
        <a:bodyPr/>
        <a:lstStyle/>
        <a:p>
          <a:r>
            <a:rPr lang="en-US"/>
            <a:t>Practical Application</a:t>
          </a:r>
        </a:p>
      </dgm:t>
    </dgm:pt>
    <dgm:pt modelId="{BD66F0C1-0C85-432B-B539-F6A2436A84A4}" type="parTrans" cxnId="{BFA41C6A-A4A3-4C61-9E82-D9AEA1AF509D}">
      <dgm:prSet/>
      <dgm:spPr/>
      <dgm:t>
        <a:bodyPr/>
        <a:lstStyle/>
        <a:p>
          <a:endParaRPr lang="en-US"/>
        </a:p>
      </dgm:t>
    </dgm:pt>
    <dgm:pt modelId="{BAD60A40-62C8-45A9-BD51-CA1F77ECF40B}" type="sibTrans" cxnId="{BFA41C6A-A4A3-4C61-9E82-D9AEA1AF509D}">
      <dgm:prSet/>
      <dgm:spPr/>
      <dgm:t>
        <a:bodyPr/>
        <a:lstStyle/>
        <a:p>
          <a:endParaRPr lang="en-US"/>
        </a:p>
      </dgm:t>
    </dgm:pt>
    <dgm:pt modelId="{BF794633-129D-43B2-821D-4C4E038862F8}">
      <dgm:prSet phldrT="[Text]"/>
      <dgm:spPr/>
      <dgm:t>
        <a:bodyPr/>
        <a:lstStyle/>
        <a:p>
          <a:r>
            <a:rPr lang="en-US"/>
            <a:t>Shadowing</a:t>
          </a:r>
        </a:p>
      </dgm:t>
    </dgm:pt>
    <dgm:pt modelId="{C86581CE-F942-489D-8934-47F36D7BBD7D}" type="parTrans" cxnId="{8FCAEFCC-D679-4D65-9212-954C08C6BC7A}">
      <dgm:prSet/>
      <dgm:spPr/>
      <dgm:t>
        <a:bodyPr/>
        <a:lstStyle/>
        <a:p>
          <a:endParaRPr lang="en-US"/>
        </a:p>
      </dgm:t>
    </dgm:pt>
    <dgm:pt modelId="{442EDD6D-6D00-4878-A1D8-A08F9CF27CCC}" type="sibTrans" cxnId="{8FCAEFCC-D679-4D65-9212-954C08C6BC7A}">
      <dgm:prSet/>
      <dgm:spPr/>
      <dgm:t>
        <a:bodyPr/>
        <a:lstStyle/>
        <a:p>
          <a:endParaRPr lang="en-US"/>
        </a:p>
      </dgm:t>
    </dgm:pt>
    <dgm:pt modelId="{4F18CA45-487F-4D8F-AB0D-1657C2AEDE60}">
      <dgm:prSet phldrT="[Text]"/>
      <dgm:spPr/>
      <dgm:t>
        <a:bodyPr/>
        <a:lstStyle/>
        <a:p>
          <a:r>
            <a:rPr lang="en-US"/>
            <a:t>Cross-training</a:t>
          </a:r>
        </a:p>
      </dgm:t>
    </dgm:pt>
    <dgm:pt modelId="{3913CBA0-F647-490F-9131-7DD877FCC7F7}" type="parTrans" cxnId="{7F68C3CC-CD68-48EE-A773-85A5CC35CDD3}">
      <dgm:prSet/>
      <dgm:spPr/>
      <dgm:t>
        <a:bodyPr/>
        <a:lstStyle/>
        <a:p>
          <a:endParaRPr lang="en-US"/>
        </a:p>
      </dgm:t>
    </dgm:pt>
    <dgm:pt modelId="{3931E910-0C6D-408D-BD89-BD77D371F927}" type="sibTrans" cxnId="{7F68C3CC-CD68-48EE-A773-85A5CC35CDD3}">
      <dgm:prSet/>
      <dgm:spPr/>
      <dgm:t>
        <a:bodyPr/>
        <a:lstStyle/>
        <a:p>
          <a:endParaRPr lang="en-US"/>
        </a:p>
      </dgm:t>
    </dgm:pt>
    <dgm:pt modelId="{139E5CCB-0AE4-405C-B3B2-2659639D637D}">
      <dgm:prSet phldrT="[Text]"/>
      <dgm:spPr/>
      <dgm:t>
        <a:bodyPr/>
        <a:lstStyle/>
        <a:p>
          <a:r>
            <a:rPr lang="en-US"/>
            <a:t>Structure</a:t>
          </a:r>
        </a:p>
      </dgm:t>
    </dgm:pt>
    <dgm:pt modelId="{DFA18A55-B77F-4DC1-B626-29A34A496009}" type="parTrans" cxnId="{39F5B147-26A0-480E-9B40-85ACD93DF38A}">
      <dgm:prSet/>
      <dgm:spPr/>
      <dgm:t>
        <a:bodyPr/>
        <a:lstStyle/>
        <a:p>
          <a:endParaRPr lang="en-US"/>
        </a:p>
      </dgm:t>
    </dgm:pt>
    <dgm:pt modelId="{6A7DAB1E-96EE-411D-9722-F9C52F6F1864}" type="sibTrans" cxnId="{39F5B147-26A0-480E-9B40-85ACD93DF38A}">
      <dgm:prSet/>
      <dgm:spPr/>
      <dgm:t>
        <a:bodyPr/>
        <a:lstStyle/>
        <a:p>
          <a:endParaRPr lang="en-US"/>
        </a:p>
      </dgm:t>
    </dgm:pt>
    <dgm:pt modelId="{633C9FD6-667E-408F-BC3C-335BE77362A4}">
      <dgm:prSet phldrT="[Text]"/>
      <dgm:spPr/>
      <dgm:t>
        <a:bodyPr/>
        <a:lstStyle/>
        <a:p>
          <a:r>
            <a:rPr lang="en-US"/>
            <a:t>Leveled positions</a:t>
          </a:r>
        </a:p>
      </dgm:t>
    </dgm:pt>
    <dgm:pt modelId="{2944E736-AB75-46AA-BAC7-11F7FC2C0992}" type="parTrans" cxnId="{BC73C9D4-BC71-4DD8-BC83-B5DDD0C2A93A}">
      <dgm:prSet/>
      <dgm:spPr/>
      <dgm:t>
        <a:bodyPr/>
        <a:lstStyle/>
        <a:p>
          <a:endParaRPr lang="en-US"/>
        </a:p>
      </dgm:t>
    </dgm:pt>
    <dgm:pt modelId="{250A1D7D-5902-4197-B080-2A6CB91E1999}" type="sibTrans" cxnId="{BC73C9D4-BC71-4DD8-BC83-B5DDD0C2A93A}">
      <dgm:prSet/>
      <dgm:spPr/>
      <dgm:t>
        <a:bodyPr/>
        <a:lstStyle/>
        <a:p>
          <a:endParaRPr lang="en-US"/>
        </a:p>
      </dgm:t>
    </dgm:pt>
    <dgm:pt modelId="{AE46926D-A35A-4CDE-B6B5-A21D9D2221E1}">
      <dgm:prSet phldrT="[Text]"/>
      <dgm:spPr/>
      <dgm:t>
        <a:bodyPr/>
        <a:lstStyle/>
        <a:p>
          <a:r>
            <a:rPr lang="en-US"/>
            <a:t>Conferences</a:t>
          </a:r>
        </a:p>
      </dgm:t>
    </dgm:pt>
    <dgm:pt modelId="{7E82396D-8B3D-441E-B175-2C22938B6041}" type="parTrans" cxnId="{5F7E280B-6C66-4F3E-96FD-0146E3A136EE}">
      <dgm:prSet/>
      <dgm:spPr/>
      <dgm:t>
        <a:bodyPr/>
        <a:lstStyle/>
        <a:p>
          <a:endParaRPr lang="en-US"/>
        </a:p>
      </dgm:t>
    </dgm:pt>
    <dgm:pt modelId="{44936C90-6814-4117-AFE8-55CC375FC899}" type="sibTrans" cxnId="{5F7E280B-6C66-4F3E-96FD-0146E3A136EE}">
      <dgm:prSet/>
      <dgm:spPr/>
      <dgm:t>
        <a:bodyPr/>
        <a:lstStyle/>
        <a:p>
          <a:endParaRPr lang="en-US"/>
        </a:p>
      </dgm:t>
    </dgm:pt>
    <dgm:pt modelId="{7539267A-F9C6-4A8D-A243-01D57C87527B}">
      <dgm:prSet phldrT="[Text]"/>
      <dgm:spPr/>
      <dgm:t>
        <a:bodyPr/>
        <a:lstStyle/>
        <a:p>
          <a:r>
            <a:rPr lang="en-US"/>
            <a:t>Certificates</a:t>
          </a:r>
        </a:p>
      </dgm:t>
    </dgm:pt>
    <dgm:pt modelId="{FC6C2444-A6F5-4DB8-AECE-4F9DFB926D17}" type="parTrans" cxnId="{6961BCFB-1765-47AC-9EFF-E3FDF728696B}">
      <dgm:prSet/>
      <dgm:spPr/>
      <dgm:t>
        <a:bodyPr/>
        <a:lstStyle/>
        <a:p>
          <a:endParaRPr lang="en-US"/>
        </a:p>
      </dgm:t>
    </dgm:pt>
    <dgm:pt modelId="{A18CD0C0-E03C-423B-86B6-F66D56ED4A91}" type="sibTrans" cxnId="{6961BCFB-1765-47AC-9EFF-E3FDF728696B}">
      <dgm:prSet/>
      <dgm:spPr/>
      <dgm:t>
        <a:bodyPr/>
        <a:lstStyle/>
        <a:p>
          <a:endParaRPr lang="en-US"/>
        </a:p>
      </dgm:t>
    </dgm:pt>
    <dgm:pt modelId="{812187DD-1B2B-4335-99D1-9562239B6C32}">
      <dgm:prSet phldrT="[Text]"/>
      <dgm:spPr/>
      <dgm:t>
        <a:bodyPr/>
        <a:lstStyle/>
        <a:p>
          <a:r>
            <a:rPr lang="en-US"/>
            <a:t>Self-training</a:t>
          </a:r>
        </a:p>
      </dgm:t>
    </dgm:pt>
    <dgm:pt modelId="{232AFB20-5415-4567-9426-630DE3A10418}" type="parTrans" cxnId="{B30ABF22-6A0D-4697-BF23-855BD4E120E4}">
      <dgm:prSet/>
      <dgm:spPr/>
      <dgm:t>
        <a:bodyPr/>
        <a:lstStyle/>
        <a:p>
          <a:endParaRPr lang="en-US"/>
        </a:p>
      </dgm:t>
    </dgm:pt>
    <dgm:pt modelId="{879AD5FE-93E3-4CB1-A85A-DDACF1DF427D}" type="sibTrans" cxnId="{B30ABF22-6A0D-4697-BF23-855BD4E120E4}">
      <dgm:prSet/>
      <dgm:spPr/>
      <dgm:t>
        <a:bodyPr/>
        <a:lstStyle/>
        <a:p>
          <a:endParaRPr lang="en-US"/>
        </a:p>
      </dgm:t>
    </dgm:pt>
    <dgm:pt modelId="{ACF9856C-7DE2-4DBA-92A1-ED75FC646468}">
      <dgm:prSet phldrT="[Text]"/>
      <dgm:spPr/>
      <dgm:t>
        <a:bodyPr/>
        <a:lstStyle/>
        <a:p>
          <a:r>
            <a:rPr lang="en-US"/>
            <a:t>Stretch projects</a:t>
          </a:r>
        </a:p>
      </dgm:t>
    </dgm:pt>
    <dgm:pt modelId="{81E63049-EE39-45AD-A258-1D73BB2C0832}" type="parTrans" cxnId="{69D1BDC2-4A62-4E59-96E4-83778E55436F}">
      <dgm:prSet/>
      <dgm:spPr/>
      <dgm:t>
        <a:bodyPr/>
        <a:lstStyle/>
        <a:p>
          <a:endParaRPr lang="en-US"/>
        </a:p>
      </dgm:t>
    </dgm:pt>
    <dgm:pt modelId="{C06475C7-DB07-496A-B380-BBBAF6E3534A}" type="sibTrans" cxnId="{69D1BDC2-4A62-4E59-96E4-83778E55436F}">
      <dgm:prSet/>
      <dgm:spPr/>
      <dgm:t>
        <a:bodyPr/>
        <a:lstStyle/>
        <a:p>
          <a:endParaRPr lang="en-US"/>
        </a:p>
      </dgm:t>
    </dgm:pt>
    <dgm:pt modelId="{B85E0F2F-BF59-418B-9EC0-031305817EAE}">
      <dgm:prSet phldrT="[Text]"/>
      <dgm:spPr/>
      <dgm:t>
        <a:bodyPr/>
        <a:lstStyle/>
        <a:p>
          <a:r>
            <a:rPr lang="en-US"/>
            <a:t>Delegating</a:t>
          </a:r>
        </a:p>
      </dgm:t>
    </dgm:pt>
    <dgm:pt modelId="{735EEAF1-74F2-4982-A34A-398E849E18F0}" type="parTrans" cxnId="{E2899124-2B0C-485F-8BFE-1FC504655387}">
      <dgm:prSet/>
      <dgm:spPr/>
      <dgm:t>
        <a:bodyPr/>
        <a:lstStyle/>
        <a:p>
          <a:endParaRPr lang="en-US"/>
        </a:p>
      </dgm:t>
    </dgm:pt>
    <dgm:pt modelId="{1BEE61E2-32FC-442F-A4CF-31DF0BF48F12}" type="sibTrans" cxnId="{E2899124-2B0C-485F-8BFE-1FC504655387}">
      <dgm:prSet/>
      <dgm:spPr/>
      <dgm:t>
        <a:bodyPr/>
        <a:lstStyle/>
        <a:p>
          <a:endParaRPr lang="en-US"/>
        </a:p>
      </dgm:t>
    </dgm:pt>
    <dgm:pt modelId="{F8B730D5-4297-47D6-9B35-63F2BC0A3A26}">
      <dgm:prSet phldrT="[Text]"/>
      <dgm:spPr/>
      <dgm:t>
        <a:bodyPr/>
        <a:lstStyle/>
        <a:p>
          <a:r>
            <a:rPr lang="en-US"/>
            <a:t>Growth pathways</a:t>
          </a:r>
        </a:p>
      </dgm:t>
    </dgm:pt>
    <dgm:pt modelId="{629E6439-E2CC-41E0-9C76-A864C9A0306F}" type="parTrans" cxnId="{7A895E1B-8C78-4A1A-8E34-6D80D6011D75}">
      <dgm:prSet/>
      <dgm:spPr/>
      <dgm:t>
        <a:bodyPr/>
        <a:lstStyle/>
        <a:p>
          <a:endParaRPr lang="en-US"/>
        </a:p>
      </dgm:t>
    </dgm:pt>
    <dgm:pt modelId="{B5D24A79-C51B-47A2-8284-C631A1BAF35A}" type="sibTrans" cxnId="{7A895E1B-8C78-4A1A-8E34-6D80D6011D75}">
      <dgm:prSet/>
      <dgm:spPr/>
      <dgm:t>
        <a:bodyPr/>
        <a:lstStyle/>
        <a:p>
          <a:endParaRPr lang="en-US"/>
        </a:p>
      </dgm:t>
    </dgm:pt>
    <dgm:pt modelId="{58903509-8969-4E4B-BF94-1DD0FD341678}">
      <dgm:prSet phldrT="[Text]"/>
      <dgm:spPr/>
      <dgm:t>
        <a:bodyPr/>
        <a:lstStyle/>
        <a:p>
          <a:r>
            <a:rPr lang="en-US"/>
            <a:t>Overlap for key positions</a:t>
          </a:r>
        </a:p>
      </dgm:t>
    </dgm:pt>
    <dgm:pt modelId="{8F5268BA-6EC9-49F7-9526-1CB5E7A650DB}" type="parTrans" cxnId="{665D9971-A733-4F4F-A863-8750A953DD0E}">
      <dgm:prSet/>
      <dgm:spPr/>
      <dgm:t>
        <a:bodyPr/>
        <a:lstStyle/>
        <a:p>
          <a:endParaRPr lang="en-US"/>
        </a:p>
      </dgm:t>
    </dgm:pt>
    <dgm:pt modelId="{B8D95B90-DA16-4F4F-B5A9-B867364F7D18}" type="sibTrans" cxnId="{665D9971-A733-4F4F-A863-8750A953DD0E}">
      <dgm:prSet/>
      <dgm:spPr/>
      <dgm:t>
        <a:bodyPr/>
        <a:lstStyle/>
        <a:p>
          <a:endParaRPr lang="en-US"/>
        </a:p>
      </dgm:t>
    </dgm:pt>
    <dgm:pt modelId="{274BA73F-3E63-4CB6-AD3B-1E7911899A8A}">
      <dgm:prSet phldrT="[Text]"/>
      <dgm:spPr/>
      <dgm:t>
        <a:bodyPr/>
        <a:lstStyle/>
        <a:p>
          <a:r>
            <a:rPr lang="en-US"/>
            <a:t>“Acting”</a:t>
          </a:r>
        </a:p>
      </dgm:t>
    </dgm:pt>
    <dgm:pt modelId="{57BBFAA5-1E8B-47F2-A172-EC5E94198518}" type="parTrans" cxnId="{5562100B-2F27-472D-ABA4-7A5D403B2805}">
      <dgm:prSet/>
      <dgm:spPr/>
      <dgm:t>
        <a:bodyPr/>
        <a:lstStyle/>
        <a:p>
          <a:endParaRPr lang="en-US"/>
        </a:p>
      </dgm:t>
    </dgm:pt>
    <dgm:pt modelId="{341E5B80-4602-4B17-8B76-A51A0BD189B1}" type="sibTrans" cxnId="{5562100B-2F27-472D-ABA4-7A5D403B2805}">
      <dgm:prSet/>
      <dgm:spPr/>
      <dgm:t>
        <a:bodyPr/>
        <a:lstStyle/>
        <a:p>
          <a:endParaRPr lang="en-US"/>
        </a:p>
      </dgm:t>
    </dgm:pt>
    <dgm:pt modelId="{C8C01257-887D-4F18-9BF3-166F1A0794B5}">
      <dgm:prSet phldrT="[Text]"/>
      <dgm:spPr/>
      <dgm:t>
        <a:bodyPr/>
        <a:lstStyle/>
        <a:p>
          <a:r>
            <a:rPr lang="en-US"/>
            <a:t>Documentation</a:t>
          </a:r>
        </a:p>
      </dgm:t>
    </dgm:pt>
    <dgm:pt modelId="{C5A70B30-1686-4FE7-92EF-11A877265539}" type="parTrans" cxnId="{093E42CE-A3CA-45E0-B715-74FCBA03D8A9}">
      <dgm:prSet/>
      <dgm:spPr/>
      <dgm:t>
        <a:bodyPr/>
        <a:lstStyle/>
        <a:p>
          <a:endParaRPr lang="en-US"/>
        </a:p>
      </dgm:t>
    </dgm:pt>
    <dgm:pt modelId="{CB131ECB-4E57-44DB-AA40-8DEA14497378}" type="sibTrans" cxnId="{093E42CE-A3CA-45E0-B715-74FCBA03D8A9}">
      <dgm:prSet/>
      <dgm:spPr/>
      <dgm:t>
        <a:bodyPr/>
        <a:lstStyle/>
        <a:p>
          <a:endParaRPr lang="en-US"/>
        </a:p>
      </dgm:t>
    </dgm:pt>
    <dgm:pt modelId="{7B3153A1-2CFD-40B0-8A5B-A410BF613D55}" type="pres">
      <dgm:prSet presAssocID="{AA393D7B-6B07-4A61-8E2E-DA11E6ADEA52}" presName="Name0" presStyleCnt="0">
        <dgm:presLayoutVars>
          <dgm:dir/>
          <dgm:animLvl val="lvl"/>
          <dgm:resizeHandles val="exact"/>
        </dgm:presLayoutVars>
      </dgm:prSet>
      <dgm:spPr/>
    </dgm:pt>
    <dgm:pt modelId="{BEADD76C-453F-4308-B8BD-4F574C0BEA69}" type="pres">
      <dgm:prSet presAssocID="{C35E1FA3-74B7-4D52-9E98-9902515761AD}" presName="composite" presStyleCnt="0"/>
      <dgm:spPr/>
    </dgm:pt>
    <dgm:pt modelId="{1BE26555-5882-40DF-A7D1-93E517F80450}" type="pres">
      <dgm:prSet presAssocID="{C35E1FA3-74B7-4D52-9E98-9902515761A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A070763-6CAF-4BFA-BB31-9E76CB9BCCCC}" type="pres">
      <dgm:prSet presAssocID="{C35E1FA3-74B7-4D52-9E98-9902515761AD}" presName="desTx" presStyleLbl="alignAccFollowNode1" presStyleIdx="0" presStyleCnt="3">
        <dgm:presLayoutVars>
          <dgm:bulletEnabled val="1"/>
        </dgm:presLayoutVars>
      </dgm:prSet>
      <dgm:spPr/>
    </dgm:pt>
    <dgm:pt modelId="{ABD9E85E-C416-4C01-A58E-ECED92B9ECA5}" type="pres">
      <dgm:prSet presAssocID="{DF225689-D74D-40B9-9892-0B76BCE31F6B}" presName="space" presStyleCnt="0"/>
      <dgm:spPr/>
    </dgm:pt>
    <dgm:pt modelId="{4CBE5C2D-40B1-4B8B-96C9-A034C2256160}" type="pres">
      <dgm:prSet presAssocID="{CB432E90-77AB-4AD8-9CC4-F67818AA1BEC}" presName="composite" presStyleCnt="0"/>
      <dgm:spPr/>
    </dgm:pt>
    <dgm:pt modelId="{E26E7715-2095-4741-97E9-8831EE3EFC4E}" type="pres">
      <dgm:prSet presAssocID="{CB432E90-77AB-4AD8-9CC4-F67818AA1BE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6A5D91F-2675-4BCE-827A-06016E54876F}" type="pres">
      <dgm:prSet presAssocID="{CB432E90-77AB-4AD8-9CC4-F67818AA1BEC}" presName="desTx" presStyleLbl="alignAccFollowNode1" presStyleIdx="1" presStyleCnt="3">
        <dgm:presLayoutVars>
          <dgm:bulletEnabled val="1"/>
        </dgm:presLayoutVars>
      </dgm:prSet>
      <dgm:spPr/>
    </dgm:pt>
    <dgm:pt modelId="{0C24F9EF-F02A-4083-8D93-82022D00C0CB}" type="pres">
      <dgm:prSet presAssocID="{BAD60A40-62C8-45A9-BD51-CA1F77ECF40B}" presName="space" presStyleCnt="0"/>
      <dgm:spPr/>
    </dgm:pt>
    <dgm:pt modelId="{69DD2615-0ACD-4EFD-A57D-080D6F32EE98}" type="pres">
      <dgm:prSet presAssocID="{139E5CCB-0AE4-405C-B3B2-2659639D637D}" presName="composite" presStyleCnt="0"/>
      <dgm:spPr/>
    </dgm:pt>
    <dgm:pt modelId="{D9D93FB1-3DC7-48D0-A299-B03CB43F7929}" type="pres">
      <dgm:prSet presAssocID="{139E5CCB-0AE4-405C-B3B2-2659639D637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7B00F04-955B-4125-AFC4-49C1434DF2CB}" type="pres">
      <dgm:prSet presAssocID="{139E5CCB-0AE4-405C-B3B2-2659639D637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AA0D402-79DC-42E1-8987-BC293708C4C2}" type="presOf" srcId="{274BA73F-3E63-4CB6-AD3B-1E7911899A8A}" destId="{36A5D91F-2675-4BCE-827A-06016E54876F}" srcOrd="0" destOrd="4" presId="urn:microsoft.com/office/officeart/2005/8/layout/hList1"/>
    <dgm:cxn modelId="{7D227A03-BD59-4CB7-B98A-38F144D4D991}" type="presOf" srcId="{00B010C7-C0C4-49E5-8302-47C098C22AB8}" destId="{4A070763-6CAF-4BFA-BB31-9E76CB9BCCCC}" srcOrd="0" destOrd="1" presId="urn:microsoft.com/office/officeart/2005/8/layout/hList1"/>
    <dgm:cxn modelId="{5562100B-2F27-472D-ABA4-7A5D403B2805}" srcId="{CB432E90-77AB-4AD8-9CC4-F67818AA1BEC}" destId="{274BA73F-3E63-4CB6-AD3B-1E7911899A8A}" srcOrd="4" destOrd="0" parTransId="{57BBFAA5-1E8B-47F2-A172-EC5E94198518}" sibTransId="{341E5B80-4602-4B17-8B76-A51A0BD189B1}"/>
    <dgm:cxn modelId="{5F7E280B-6C66-4F3E-96FD-0146E3A136EE}" srcId="{C35E1FA3-74B7-4D52-9E98-9902515761AD}" destId="{AE46926D-A35A-4CDE-B6B5-A21D9D2221E1}" srcOrd="3" destOrd="0" parTransId="{7E82396D-8B3D-441E-B175-2C22938B6041}" sibTransId="{44936C90-6814-4117-AFE8-55CC375FC899}"/>
    <dgm:cxn modelId="{C409FD0F-D7D8-41C9-B778-B9DB30560BD7}" type="presOf" srcId="{B85E0F2F-BF59-418B-9EC0-031305817EAE}" destId="{36A5D91F-2675-4BCE-827A-06016E54876F}" srcOrd="0" destOrd="3" presId="urn:microsoft.com/office/officeart/2005/8/layout/hList1"/>
    <dgm:cxn modelId="{55E7DE1A-21B3-4532-95EB-8F97008F7511}" type="presOf" srcId="{C8C01257-887D-4F18-9BF3-166F1A0794B5}" destId="{07B00F04-955B-4125-AFC4-49C1434DF2CB}" srcOrd="0" destOrd="3" presId="urn:microsoft.com/office/officeart/2005/8/layout/hList1"/>
    <dgm:cxn modelId="{7A895E1B-8C78-4A1A-8E34-6D80D6011D75}" srcId="{139E5CCB-0AE4-405C-B3B2-2659639D637D}" destId="{F8B730D5-4297-47D6-9B35-63F2BC0A3A26}" srcOrd="1" destOrd="0" parTransId="{629E6439-E2CC-41E0-9C76-A864C9A0306F}" sibTransId="{B5D24A79-C51B-47A2-8284-C631A1BAF35A}"/>
    <dgm:cxn modelId="{B30ABF22-6A0D-4697-BF23-855BD4E120E4}" srcId="{C35E1FA3-74B7-4D52-9E98-9902515761AD}" destId="{812187DD-1B2B-4335-99D1-9562239B6C32}" srcOrd="4" destOrd="0" parTransId="{232AFB20-5415-4567-9426-630DE3A10418}" sibTransId="{879AD5FE-93E3-4CB1-A85A-DDACF1DF427D}"/>
    <dgm:cxn modelId="{E2899124-2B0C-485F-8BFE-1FC504655387}" srcId="{CB432E90-77AB-4AD8-9CC4-F67818AA1BEC}" destId="{B85E0F2F-BF59-418B-9EC0-031305817EAE}" srcOrd="3" destOrd="0" parTransId="{735EEAF1-74F2-4982-A34A-398E849E18F0}" sibTransId="{1BEE61E2-32FC-442F-A4CF-31DF0BF48F12}"/>
    <dgm:cxn modelId="{0076A63F-C23E-4DFF-A08D-76BF83BC9DD7}" srcId="{C35E1FA3-74B7-4D52-9E98-9902515761AD}" destId="{00B010C7-C0C4-49E5-8302-47C098C22AB8}" srcOrd="1" destOrd="0" parTransId="{1A6C7CBD-0AD9-40DD-8419-C1FE8679E424}" sibTransId="{074B00DA-A959-4B02-A5D5-29FA90C2A46D}"/>
    <dgm:cxn modelId="{D579E062-E07F-4EB9-BCD7-C370BFB6D555}" type="presOf" srcId="{58903509-8969-4E4B-BF94-1DD0FD341678}" destId="{07B00F04-955B-4125-AFC4-49C1434DF2CB}" srcOrd="0" destOrd="2" presId="urn:microsoft.com/office/officeart/2005/8/layout/hList1"/>
    <dgm:cxn modelId="{63A9B863-6F15-446B-8BCA-03DB82621267}" type="presOf" srcId="{AE46926D-A35A-4CDE-B6B5-A21D9D2221E1}" destId="{4A070763-6CAF-4BFA-BB31-9E76CB9BCCCC}" srcOrd="0" destOrd="3" presId="urn:microsoft.com/office/officeart/2005/8/layout/hList1"/>
    <dgm:cxn modelId="{39F5B147-26A0-480E-9B40-85ACD93DF38A}" srcId="{AA393D7B-6B07-4A61-8E2E-DA11E6ADEA52}" destId="{139E5CCB-0AE4-405C-B3B2-2659639D637D}" srcOrd="2" destOrd="0" parTransId="{DFA18A55-B77F-4DC1-B626-29A34A496009}" sibTransId="{6A7DAB1E-96EE-411D-9722-F9C52F6F1864}"/>
    <dgm:cxn modelId="{B3AE1769-2746-4F14-AFF7-6457D607F9A8}" type="presOf" srcId="{4F18CA45-487F-4D8F-AB0D-1657C2AEDE60}" destId="{36A5D91F-2675-4BCE-827A-06016E54876F}" srcOrd="0" destOrd="1" presId="urn:microsoft.com/office/officeart/2005/8/layout/hList1"/>
    <dgm:cxn modelId="{BFA41C6A-A4A3-4C61-9E82-D9AEA1AF509D}" srcId="{AA393D7B-6B07-4A61-8E2E-DA11E6ADEA52}" destId="{CB432E90-77AB-4AD8-9CC4-F67818AA1BEC}" srcOrd="1" destOrd="0" parTransId="{BD66F0C1-0C85-432B-B539-F6A2436A84A4}" sibTransId="{BAD60A40-62C8-45A9-BD51-CA1F77ECF40B}"/>
    <dgm:cxn modelId="{EABFBB4D-6A51-4E61-B5C4-C8E198B33FAD}" type="presOf" srcId="{633C9FD6-667E-408F-BC3C-335BE77362A4}" destId="{07B00F04-955B-4125-AFC4-49C1434DF2CB}" srcOrd="0" destOrd="0" presId="urn:microsoft.com/office/officeart/2005/8/layout/hList1"/>
    <dgm:cxn modelId="{983DFC4E-B624-4C3E-BAC9-258A00FBD4B8}" type="presOf" srcId="{F8B730D5-4297-47D6-9B35-63F2BC0A3A26}" destId="{07B00F04-955B-4125-AFC4-49C1434DF2CB}" srcOrd="0" destOrd="1" presId="urn:microsoft.com/office/officeart/2005/8/layout/hList1"/>
    <dgm:cxn modelId="{72AACD4F-747E-451C-8C72-C82265F20D2C}" type="presOf" srcId="{CB432E90-77AB-4AD8-9CC4-F67818AA1BEC}" destId="{E26E7715-2095-4741-97E9-8831EE3EFC4E}" srcOrd="0" destOrd="0" presId="urn:microsoft.com/office/officeart/2005/8/layout/hList1"/>
    <dgm:cxn modelId="{665D9971-A733-4F4F-A863-8750A953DD0E}" srcId="{139E5CCB-0AE4-405C-B3B2-2659639D637D}" destId="{58903509-8969-4E4B-BF94-1DD0FD341678}" srcOrd="2" destOrd="0" parTransId="{8F5268BA-6EC9-49F7-9526-1CB5E7A650DB}" sibTransId="{B8D95B90-DA16-4F4F-B5A9-B867364F7D18}"/>
    <dgm:cxn modelId="{E53E4872-EEC3-4171-A6AD-38DA94FFCC10}" type="presOf" srcId="{AA393D7B-6B07-4A61-8E2E-DA11E6ADEA52}" destId="{7B3153A1-2CFD-40B0-8A5B-A410BF613D55}" srcOrd="0" destOrd="0" presId="urn:microsoft.com/office/officeart/2005/8/layout/hList1"/>
    <dgm:cxn modelId="{6B13DF55-90CB-4A3A-AE73-9994EEC3D682}" type="presOf" srcId="{C35E1FA3-74B7-4D52-9E98-9902515761AD}" destId="{1BE26555-5882-40DF-A7D1-93E517F80450}" srcOrd="0" destOrd="0" presId="urn:microsoft.com/office/officeart/2005/8/layout/hList1"/>
    <dgm:cxn modelId="{14F6C17C-D087-4FEC-AB51-ED1752FB2AB2}" srcId="{AA393D7B-6B07-4A61-8E2E-DA11E6ADEA52}" destId="{C35E1FA3-74B7-4D52-9E98-9902515761AD}" srcOrd="0" destOrd="0" parTransId="{602A8730-0F0B-480D-99F5-B44902FFA8CA}" sibTransId="{DF225689-D74D-40B9-9892-0B76BCE31F6B}"/>
    <dgm:cxn modelId="{29035780-94A3-428E-B8EB-4DB98F458B37}" type="presOf" srcId="{5BFB7C99-707E-40FA-9E19-CBFF110DC596}" destId="{4A070763-6CAF-4BFA-BB31-9E76CB9BCCCC}" srcOrd="0" destOrd="0" presId="urn:microsoft.com/office/officeart/2005/8/layout/hList1"/>
    <dgm:cxn modelId="{B3A6259E-80EF-44E1-9511-5A818AE34DFD}" type="presOf" srcId="{7539267A-F9C6-4A8D-A243-01D57C87527B}" destId="{4A070763-6CAF-4BFA-BB31-9E76CB9BCCCC}" srcOrd="0" destOrd="2" presId="urn:microsoft.com/office/officeart/2005/8/layout/hList1"/>
    <dgm:cxn modelId="{70C2EDAB-FE03-4EAC-98C9-1AFD676FBBF9}" type="presOf" srcId="{BF794633-129D-43B2-821D-4C4E038862F8}" destId="{36A5D91F-2675-4BCE-827A-06016E54876F}" srcOrd="0" destOrd="0" presId="urn:microsoft.com/office/officeart/2005/8/layout/hList1"/>
    <dgm:cxn modelId="{0B9680BA-EDE1-412A-9E2B-2FF09161BDC0}" type="presOf" srcId="{139E5CCB-0AE4-405C-B3B2-2659639D637D}" destId="{D9D93FB1-3DC7-48D0-A299-B03CB43F7929}" srcOrd="0" destOrd="0" presId="urn:microsoft.com/office/officeart/2005/8/layout/hList1"/>
    <dgm:cxn modelId="{69D1BDC2-4A62-4E59-96E4-83778E55436F}" srcId="{CB432E90-77AB-4AD8-9CC4-F67818AA1BEC}" destId="{ACF9856C-7DE2-4DBA-92A1-ED75FC646468}" srcOrd="2" destOrd="0" parTransId="{81E63049-EE39-45AD-A258-1D73BB2C0832}" sibTransId="{C06475C7-DB07-496A-B380-BBBAF6E3534A}"/>
    <dgm:cxn modelId="{F75938C7-59E3-4C3F-AFAB-703D764A6294}" srcId="{C35E1FA3-74B7-4D52-9E98-9902515761AD}" destId="{5BFB7C99-707E-40FA-9E19-CBFF110DC596}" srcOrd="0" destOrd="0" parTransId="{A2AACF9F-6CA2-4DF9-99B5-757C3945EDEE}" sibTransId="{17A7C5EE-EFDC-4228-9FD1-F51C69A09653}"/>
    <dgm:cxn modelId="{7F68C3CC-CD68-48EE-A773-85A5CC35CDD3}" srcId="{CB432E90-77AB-4AD8-9CC4-F67818AA1BEC}" destId="{4F18CA45-487F-4D8F-AB0D-1657C2AEDE60}" srcOrd="1" destOrd="0" parTransId="{3913CBA0-F647-490F-9131-7DD877FCC7F7}" sibTransId="{3931E910-0C6D-408D-BD89-BD77D371F927}"/>
    <dgm:cxn modelId="{8FCAEFCC-D679-4D65-9212-954C08C6BC7A}" srcId="{CB432E90-77AB-4AD8-9CC4-F67818AA1BEC}" destId="{BF794633-129D-43B2-821D-4C4E038862F8}" srcOrd="0" destOrd="0" parTransId="{C86581CE-F942-489D-8934-47F36D7BBD7D}" sibTransId="{442EDD6D-6D00-4878-A1D8-A08F9CF27CCC}"/>
    <dgm:cxn modelId="{093E42CE-A3CA-45E0-B715-74FCBA03D8A9}" srcId="{139E5CCB-0AE4-405C-B3B2-2659639D637D}" destId="{C8C01257-887D-4F18-9BF3-166F1A0794B5}" srcOrd="3" destOrd="0" parTransId="{C5A70B30-1686-4FE7-92EF-11A877265539}" sibTransId="{CB131ECB-4E57-44DB-AA40-8DEA14497378}"/>
    <dgm:cxn modelId="{BC73C9D4-BC71-4DD8-BC83-B5DDD0C2A93A}" srcId="{139E5CCB-0AE4-405C-B3B2-2659639D637D}" destId="{633C9FD6-667E-408F-BC3C-335BE77362A4}" srcOrd="0" destOrd="0" parTransId="{2944E736-AB75-46AA-BAC7-11F7FC2C0992}" sibTransId="{250A1D7D-5902-4197-B080-2A6CB91E1999}"/>
    <dgm:cxn modelId="{EBB387DE-9FE0-4F0F-8935-A27671D3E1B0}" type="presOf" srcId="{812187DD-1B2B-4335-99D1-9562239B6C32}" destId="{4A070763-6CAF-4BFA-BB31-9E76CB9BCCCC}" srcOrd="0" destOrd="4" presId="urn:microsoft.com/office/officeart/2005/8/layout/hList1"/>
    <dgm:cxn modelId="{144188FA-D7F7-4C1F-95EC-D5E8FD77D359}" type="presOf" srcId="{ACF9856C-7DE2-4DBA-92A1-ED75FC646468}" destId="{36A5D91F-2675-4BCE-827A-06016E54876F}" srcOrd="0" destOrd="2" presId="urn:microsoft.com/office/officeart/2005/8/layout/hList1"/>
    <dgm:cxn modelId="{6961BCFB-1765-47AC-9EFF-E3FDF728696B}" srcId="{C35E1FA3-74B7-4D52-9E98-9902515761AD}" destId="{7539267A-F9C6-4A8D-A243-01D57C87527B}" srcOrd="2" destOrd="0" parTransId="{FC6C2444-A6F5-4DB8-AECE-4F9DFB926D17}" sibTransId="{A18CD0C0-E03C-423B-86B6-F66D56ED4A91}"/>
    <dgm:cxn modelId="{54ABBE2B-3F8D-4005-B802-1EA63A38A44C}" type="presParOf" srcId="{7B3153A1-2CFD-40B0-8A5B-A410BF613D55}" destId="{BEADD76C-453F-4308-B8BD-4F574C0BEA69}" srcOrd="0" destOrd="0" presId="urn:microsoft.com/office/officeart/2005/8/layout/hList1"/>
    <dgm:cxn modelId="{C6D0869C-9357-4E6F-A058-A01D04BD980E}" type="presParOf" srcId="{BEADD76C-453F-4308-B8BD-4F574C0BEA69}" destId="{1BE26555-5882-40DF-A7D1-93E517F80450}" srcOrd="0" destOrd="0" presId="urn:microsoft.com/office/officeart/2005/8/layout/hList1"/>
    <dgm:cxn modelId="{1F745F76-5195-4413-ACEB-CEB85EE7B090}" type="presParOf" srcId="{BEADD76C-453F-4308-B8BD-4F574C0BEA69}" destId="{4A070763-6CAF-4BFA-BB31-9E76CB9BCCCC}" srcOrd="1" destOrd="0" presId="urn:microsoft.com/office/officeart/2005/8/layout/hList1"/>
    <dgm:cxn modelId="{CC1106B1-EF45-4BA1-8C05-8DBC2CD8864D}" type="presParOf" srcId="{7B3153A1-2CFD-40B0-8A5B-A410BF613D55}" destId="{ABD9E85E-C416-4C01-A58E-ECED92B9ECA5}" srcOrd="1" destOrd="0" presId="urn:microsoft.com/office/officeart/2005/8/layout/hList1"/>
    <dgm:cxn modelId="{0B2D7040-A5E2-43D1-9D00-F1E5F9440582}" type="presParOf" srcId="{7B3153A1-2CFD-40B0-8A5B-A410BF613D55}" destId="{4CBE5C2D-40B1-4B8B-96C9-A034C2256160}" srcOrd="2" destOrd="0" presId="urn:microsoft.com/office/officeart/2005/8/layout/hList1"/>
    <dgm:cxn modelId="{F09A8A7A-1CC0-4C8E-8A52-9E76E98EFE0E}" type="presParOf" srcId="{4CBE5C2D-40B1-4B8B-96C9-A034C2256160}" destId="{E26E7715-2095-4741-97E9-8831EE3EFC4E}" srcOrd="0" destOrd="0" presId="urn:microsoft.com/office/officeart/2005/8/layout/hList1"/>
    <dgm:cxn modelId="{8861662C-533F-4267-8A8D-2C8275A8C876}" type="presParOf" srcId="{4CBE5C2D-40B1-4B8B-96C9-A034C2256160}" destId="{36A5D91F-2675-4BCE-827A-06016E54876F}" srcOrd="1" destOrd="0" presId="urn:microsoft.com/office/officeart/2005/8/layout/hList1"/>
    <dgm:cxn modelId="{B1814FF2-1095-4BBF-AD13-1A95619E6FB7}" type="presParOf" srcId="{7B3153A1-2CFD-40B0-8A5B-A410BF613D55}" destId="{0C24F9EF-F02A-4083-8D93-82022D00C0CB}" srcOrd="3" destOrd="0" presId="urn:microsoft.com/office/officeart/2005/8/layout/hList1"/>
    <dgm:cxn modelId="{AA1A9DB7-0A76-4134-A8F8-6A9D07327956}" type="presParOf" srcId="{7B3153A1-2CFD-40B0-8A5B-A410BF613D55}" destId="{69DD2615-0ACD-4EFD-A57D-080D6F32EE98}" srcOrd="4" destOrd="0" presId="urn:microsoft.com/office/officeart/2005/8/layout/hList1"/>
    <dgm:cxn modelId="{01BC5005-F043-430E-B60F-161A244858BE}" type="presParOf" srcId="{69DD2615-0ACD-4EFD-A57D-080D6F32EE98}" destId="{D9D93FB1-3DC7-48D0-A299-B03CB43F7929}" srcOrd="0" destOrd="0" presId="urn:microsoft.com/office/officeart/2005/8/layout/hList1"/>
    <dgm:cxn modelId="{38E11EFD-6DC4-47A6-B976-9AF14EED75A7}" type="presParOf" srcId="{69DD2615-0ACD-4EFD-A57D-080D6F32EE98}" destId="{07B00F04-955B-4125-AFC4-49C1434DF2C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036070-CF23-4B1D-960A-5A003854B253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457012F-8632-472C-B011-0DAB16293F95}">
      <dgm:prSet/>
      <dgm:spPr/>
      <dgm:t>
        <a:bodyPr/>
        <a:lstStyle/>
        <a:p>
          <a:r>
            <a:rPr lang="en-US" b="0" i="0"/>
            <a:t>Is this still the right position for the team?</a:t>
          </a:r>
          <a:endParaRPr lang="en-US"/>
        </a:p>
      </dgm:t>
    </dgm:pt>
    <dgm:pt modelId="{5DEE98AC-BB64-4A84-9AC4-CA9AC13C238B}" type="parTrans" cxnId="{85024B99-E6B1-4575-AAA8-5828F3060CFF}">
      <dgm:prSet/>
      <dgm:spPr/>
      <dgm:t>
        <a:bodyPr/>
        <a:lstStyle/>
        <a:p>
          <a:endParaRPr lang="en-US"/>
        </a:p>
      </dgm:t>
    </dgm:pt>
    <dgm:pt modelId="{DE4C6F13-0C81-4D1C-95A0-F229B39E9E0B}" type="sibTrans" cxnId="{85024B99-E6B1-4575-AAA8-5828F3060CFF}">
      <dgm:prSet/>
      <dgm:spPr/>
      <dgm:t>
        <a:bodyPr/>
        <a:lstStyle/>
        <a:p>
          <a:endParaRPr lang="en-US"/>
        </a:p>
      </dgm:t>
    </dgm:pt>
    <dgm:pt modelId="{10069B8F-92A7-4C9E-BA5C-2F9974498C1A}">
      <dgm:prSet/>
      <dgm:spPr/>
      <dgm:t>
        <a:bodyPr/>
        <a:lstStyle/>
        <a:p>
          <a:r>
            <a:rPr lang="en-US" b="0" i="0"/>
            <a:t>Hiring for Fit Vs. Add</a:t>
          </a:r>
          <a:endParaRPr lang="en-US"/>
        </a:p>
      </dgm:t>
    </dgm:pt>
    <dgm:pt modelId="{798904F0-04F7-4797-92A2-D77AB9D63EDE}" type="parTrans" cxnId="{C2245C6D-8903-450C-A2CE-F7BC193D267A}">
      <dgm:prSet/>
      <dgm:spPr/>
      <dgm:t>
        <a:bodyPr/>
        <a:lstStyle/>
        <a:p>
          <a:endParaRPr lang="en-US"/>
        </a:p>
      </dgm:t>
    </dgm:pt>
    <dgm:pt modelId="{2B33F6E9-7EC6-4A70-A45E-C72CACD5DEF8}" type="sibTrans" cxnId="{C2245C6D-8903-450C-A2CE-F7BC193D267A}">
      <dgm:prSet/>
      <dgm:spPr/>
      <dgm:t>
        <a:bodyPr/>
        <a:lstStyle/>
        <a:p>
          <a:endParaRPr lang="en-US"/>
        </a:p>
      </dgm:t>
    </dgm:pt>
    <dgm:pt modelId="{0F0666C8-435E-4F09-91E0-233249B36A6E}">
      <dgm:prSet/>
      <dgm:spPr/>
      <dgm:t>
        <a:bodyPr/>
        <a:lstStyle/>
        <a:p>
          <a:r>
            <a:rPr lang="en-US" b="0" i="0"/>
            <a:t>What skills does this position need to perform?</a:t>
          </a:r>
          <a:endParaRPr lang="en-US"/>
        </a:p>
      </dgm:t>
    </dgm:pt>
    <dgm:pt modelId="{791D02E2-C381-4B23-A83C-23082DB9CFAD}" type="parTrans" cxnId="{6C8F8012-DC5E-4EBA-973F-DEE830149E2A}">
      <dgm:prSet/>
      <dgm:spPr/>
      <dgm:t>
        <a:bodyPr/>
        <a:lstStyle/>
        <a:p>
          <a:endParaRPr lang="en-US"/>
        </a:p>
      </dgm:t>
    </dgm:pt>
    <dgm:pt modelId="{27679690-15BE-479C-936B-E65629DC63F0}" type="sibTrans" cxnId="{6C8F8012-DC5E-4EBA-973F-DEE830149E2A}">
      <dgm:prSet/>
      <dgm:spPr/>
      <dgm:t>
        <a:bodyPr/>
        <a:lstStyle/>
        <a:p>
          <a:endParaRPr lang="en-US"/>
        </a:p>
      </dgm:t>
    </dgm:pt>
    <dgm:pt modelId="{D4BAA8C4-66FF-4403-8F50-F1189F942E7D}">
      <dgm:prSet/>
      <dgm:spPr/>
      <dgm:t>
        <a:bodyPr/>
        <a:lstStyle/>
        <a:p>
          <a:r>
            <a:rPr lang="en-US" b="0" i="0" dirty="0"/>
            <a:t>What education and background does an employee need?</a:t>
          </a:r>
          <a:endParaRPr lang="en-US" dirty="0"/>
        </a:p>
      </dgm:t>
    </dgm:pt>
    <dgm:pt modelId="{7505434A-A90B-4FC0-98B8-27CE855F9B41}" type="parTrans" cxnId="{18FF75FB-BE86-4325-95F5-ADC3864CE32E}">
      <dgm:prSet/>
      <dgm:spPr/>
      <dgm:t>
        <a:bodyPr/>
        <a:lstStyle/>
        <a:p>
          <a:endParaRPr lang="en-US"/>
        </a:p>
      </dgm:t>
    </dgm:pt>
    <dgm:pt modelId="{6F858DDA-FD72-4E4C-95DD-2F1FF9EB847A}" type="sibTrans" cxnId="{18FF75FB-BE86-4325-95F5-ADC3864CE32E}">
      <dgm:prSet/>
      <dgm:spPr/>
      <dgm:t>
        <a:bodyPr/>
        <a:lstStyle/>
        <a:p>
          <a:endParaRPr lang="en-US"/>
        </a:p>
      </dgm:t>
    </dgm:pt>
    <dgm:pt modelId="{D775D6D4-81D4-4A4B-AF6E-0E0A22CD6384}">
      <dgm:prSet/>
      <dgm:spPr/>
      <dgm:t>
        <a:bodyPr/>
        <a:lstStyle/>
        <a:p>
          <a:r>
            <a:rPr lang="en-US" b="0" i="0"/>
            <a:t>Does your job posting reflect this?</a:t>
          </a:r>
          <a:endParaRPr lang="en-US"/>
        </a:p>
      </dgm:t>
    </dgm:pt>
    <dgm:pt modelId="{173ADFD4-B45C-4553-9CDA-D696C0262DE6}" type="parTrans" cxnId="{7CB91F1D-B960-4B8E-8527-502AC9981F22}">
      <dgm:prSet/>
      <dgm:spPr/>
      <dgm:t>
        <a:bodyPr/>
        <a:lstStyle/>
        <a:p>
          <a:endParaRPr lang="en-US"/>
        </a:p>
      </dgm:t>
    </dgm:pt>
    <dgm:pt modelId="{06157FB8-6FB4-4929-B187-C37BC1A2FC01}" type="sibTrans" cxnId="{7CB91F1D-B960-4B8E-8527-502AC9981F22}">
      <dgm:prSet/>
      <dgm:spPr/>
      <dgm:t>
        <a:bodyPr/>
        <a:lstStyle/>
        <a:p>
          <a:endParaRPr lang="en-US"/>
        </a:p>
      </dgm:t>
    </dgm:pt>
    <dgm:pt modelId="{62A30E8D-5C73-4242-AFAC-F1B48F0E9581}" type="pres">
      <dgm:prSet presAssocID="{DD036070-CF23-4B1D-960A-5A003854B253}" presName="Name0" presStyleCnt="0">
        <dgm:presLayoutVars>
          <dgm:dir/>
          <dgm:resizeHandles val="exact"/>
        </dgm:presLayoutVars>
      </dgm:prSet>
      <dgm:spPr/>
    </dgm:pt>
    <dgm:pt modelId="{7F088579-9B94-44EA-848A-BBBC28D607C4}" type="pres">
      <dgm:prSet presAssocID="{8457012F-8632-472C-B011-0DAB16293F95}" presName="node" presStyleLbl="node1" presStyleIdx="0" presStyleCnt="5">
        <dgm:presLayoutVars>
          <dgm:bulletEnabled val="1"/>
        </dgm:presLayoutVars>
      </dgm:prSet>
      <dgm:spPr/>
    </dgm:pt>
    <dgm:pt modelId="{86A3487D-3AC3-4D7B-AA43-0E19BB886044}" type="pres">
      <dgm:prSet presAssocID="{DE4C6F13-0C81-4D1C-95A0-F229B39E9E0B}" presName="sibTrans" presStyleCnt="0"/>
      <dgm:spPr/>
    </dgm:pt>
    <dgm:pt modelId="{0FBE5272-2171-4D38-B1B3-D5F7DAD1AED6}" type="pres">
      <dgm:prSet presAssocID="{10069B8F-92A7-4C9E-BA5C-2F9974498C1A}" presName="node" presStyleLbl="node1" presStyleIdx="1" presStyleCnt="5">
        <dgm:presLayoutVars>
          <dgm:bulletEnabled val="1"/>
        </dgm:presLayoutVars>
      </dgm:prSet>
      <dgm:spPr/>
    </dgm:pt>
    <dgm:pt modelId="{65BA4920-3A84-4214-B429-FE84F4B70168}" type="pres">
      <dgm:prSet presAssocID="{2B33F6E9-7EC6-4A70-A45E-C72CACD5DEF8}" presName="sibTrans" presStyleCnt="0"/>
      <dgm:spPr/>
    </dgm:pt>
    <dgm:pt modelId="{498069B6-BFE7-4120-B3A0-B35A343B6BB4}" type="pres">
      <dgm:prSet presAssocID="{0F0666C8-435E-4F09-91E0-233249B36A6E}" presName="node" presStyleLbl="node1" presStyleIdx="2" presStyleCnt="5">
        <dgm:presLayoutVars>
          <dgm:bulletEnabled val="1"/>
        </dgm:presLayoutVars>
      </dgm:prSet>
      <dgm:spPr/>
    </dgm:pt>
    <dgm:pt modelId="{BBB89AC7-3136-4152-A7BA-433529621FCC}" type="pres">
      <dgm:prSet presAssocID="{27679690-15BE-479C-936B-E65629DC63F0}" presName="sibTrans" presStyleCnt="0"/>
      <dgm:spPr/>
    </dgm:pt>
    <dgm:pt modelId="{C95B2268-3284-43EF-B963-CB1DBEDAC588}" type="pres">
      <dgm:prSet presAssocID="{D4BAA8C4-66FF-4403-8F50-F1189F942E7D}" presName="node" presStyleLbl="node1" presStyleIdx="3" presStyleCnt="5">
        <dgm:presLayoutVars>
          <dgm:bulletEnabled val="1"/>
        </dgm:presLayoutVars>
      </dgm:prSet>
      <dgm:spPr/>
    </dgm:pt>
    <dgm:pt modelId="{8FB30C89-BC89-43B9-93DB-9B874D119C8E}" type="pres">
      <dgm:prSet presAssocID="{6F858DDA-FD72-4E4C-95DD-2F1FF9EB847A}" presName="sibTrans" presStyleCnt="0"/>
      <dgm:spPr/>
    </dgm:pt>
    <dgm:pt modelId="{F8F28924-A049-4E53-A90C-767F58AD4A91}" type="pres">
      <dgm:prSet presAssocID="{D775D6D4-81D4-4A4B-AF6E-0E0A22CD6384}" presName="node" presStyleLbl="node1" presStyleIdx="4" presStyleCnt="5">
        <dgm:presLayoutVars>
          <dgm:bulletEnabled val="1"/>
        </dgm:presLayoutVars>
      </dgm:prSet>
      <dgm:spPr/>
    </dgm:pt>
  </dgm:ptLst>
  <dgm:cxnLst>
    <dgm:cxn modelId="{4AAF4901-FDD2-48DF-B124-50A104EAD517}" type="presOf" srcId="{DD036070-CF23-4B1D-960A-5A003854B253}" destId="{62A30E8D-5C73-4242-AFAC-F1B48F0E9581}" srcOrd="0" destOrd="0" presId="urn:microsoft.com/office/officeart/2005/8/layout/hList6"/>
    <dgm:cxn modelId="{6C8F8012-DC5E-4EBA-973F-DEE830149E2A}" srcId="{DD036070-CF23-4B1D-960A-5A003854B253}" destId="{0F0666C8-435E-4F09-91E0-233249B36A6E}" srcOrd="2" destOrd="0" parTransId="{791D02E2-C381-4B23-A83C-23082DB9CFAD}" sibTransId="{27679690-15BE-479C-936B-E65629DC63F0}"/>
    <dgm:cxn modelId="{7CB91F1D-B960-4B8E-8527-502AC9981F22}" srcId="{DD036070-CF23-4B1D-960A-5A003854B253}" destId="{D775D6D4-81D4-4A4B-AF6E-0E0A22CD6384}" srcOrd="4" destOrd="0" parTransId="{173ADFD4-B45C-4553-9CDA-D696C0262DE6}" sibTransId="{06157FB8-6FB4-4929-B187-C37BC1A2FC01}"/>
    <dgm:cxn modelId="{843ECB38-02C9-403F-B3DF-D8064AA8BA5E}" type="presOf" srcId="{0F0666C8-435E-4F09-91E0-233249B36A6E}" destId="{498069B6-BFE7-4120-B3A0-B35A343B6BB4}" srcOrd="0" destOrd="0" presId="urn:microsoft.com/office/officeart/2005/8/layout/hList6"/>
    <dgm:cxn modelId="{C2245C6D-8903-450C-A2CE-F7BC193D267A}" srcId="{DD036070-CF23-4B1D-960A-5A003854B253}" destId="{10069B8F-92A7-4C9E-BA5C-2F9974498C1A}" srcOrd="1" destOrd="0" parTransId="{798904F0-04F7-4797-92A2-D77AB9D63EDE}" sibTransId="{2B33F6E9-7EC6-4A70-A45E-C72CACD5DEF8}"/>
    <dgm:cxn modelId="{85024B99-E6B1-4575-AAA8-5828F3060CFF}" srcId="{DD036070-CF23-4B1D-960A-5A003854B253}" destId="{8457012F-8632-472C-B011-0DAB16293F95}" srcOrd="0" destOrd="0" parTransId="{5DEE98AC-BB64-4A84-9AC4-CA9AC13C238B}" sibTransId="{DE4C6F13-0C81-4D1C-95A0-F229B39E9E0B}"/>
    <dgm:cxn modelId="{E897BD99-4E63-4908-A67F-D74B66A0094D}" type="presOf" srcId="{8457012F-8632-472C-B011-0DAB16293F95}" destId="{7F088579-9B94-44EA-848A-BBBC28D607C4}" srcOrd="0" destOrd="0" presId="urn:microsoft.com/office/officeart/2005/8/layout/hList6"/>
    <dgm:cxn modelId="{48EBFF9C-6E23-477B-AB91-B21063AC2D8E}" type="presOf" srcId="{D775D6D4-81D4-4A4B-AF6E-0E0A22CD6384}" destId="{F8F28924-A049-4E53-A90C-767F58AD4A91}" srcOrd="0" destOrd="0" presId="urn:microsoft.com/office/officeart/2005/8/layout/hList6"/>
    <dgm:cxn modelId="{4C7841CD-2A19-4BC4-8F63-AB0DF5FEA9A8}" type="presOf" srcId="{10069B8F-92A7-4C9E-BA5C-2F9974498C1A}" destId="{0FBE5272-2171-4D38-B1B3-D5F7DAD1AED6}" srcOrd="0" destOrd="0" presId="urn:microsoft.com/office/officeart/2005/8/layout/hList6"/>
    <dgm:cxn modelId="{7CD9C7CE-B783-458D-933E-56B7FF34573B}" type="presOf" srcId="{D4BAA8C4-66FF-4403-8F50-F1189F942E7D}" destId="{C95B2268-3284-43EF-B963-CB1DBEDAC588}" srcOrd="0" destOrd="0" presId="urn:microsoft.com/office/officeart/2005/8/layout/hList6"/>
    <dgm:cxn modelId="{18FF75FB-BE86-4325-95F5-ADC3864CE32E}" srcId="{DD036070-CF23-4B1D-960A-5A003854B253}" destId="{D4BAA8C4-66FF-4403-8F50-F1189F942E7D}" srcOrd="3" destOrd="0" parTransId="{7505434A-A90B-4FC0-98B8-27CE855F9B41}" sibTransId="{6F858DDA-FD72-4E4C-95DD-2F1FF9EB847A}"/>
    <dgm:cxn modelId="{C397E0A3-F089-4494-9A64-958EE4E9342C}" type="presParOf" srcId="{62A30E8D-5C73-4242-AFAC-F1B48F0E9581}" destId="{7F088579-9B94-44EA-848A-BBBC28D607C4}" srcOrd="0" destOrd="0" presId="urn:microsoft.com/office/officeart/2005/8/layout/hList6"/>
    <dgm:cxn modelId="{5AFE6D29-F2FE-4033-ACA2-DCB63746BB3F}" type="presParOf" srcId="{62A30E8D-5C73-4242-AFAC-F1B48F0E9581}" destId="{86A3487D-3AC3-4D7B-AA43-0E19BB886044}" srcOrd="1" destOrd="0" presId="urn:microsoft.com/office/officeart/2005/8/layout/hList6"/>
    <dgm:cxn modelId="{BCF7D450-2795-4DB9-8D1C-2FB2F008DAB7}" type="presParOf" srcId="{62A30E8D-5C73-4242-AFAC-F1B48F0E9581}" destId="{0FBE5272-2171-4D38-B1B3-D5F7DAD1AED6}" srcOrd="2" destOrd="0" presId="urn:microsoft.com/office/officeart/2005/8/layout/hList6"/>
    <dgm:cxn modelId="{1D05D32A-C5BF-4301-93E2-8ACB017E8A7C}" type="presParOf" srcId="{62A30E8D-5C73-4242-AFAC-F1B48F0E9581}" destId="{65BA4920-3A84-4214-B429-FE84F4B70168}" srcOrd="3" destOrd="0" presId="urn:microsoft.com/office/officeart/2005/8/layout/hList6"/>
    <dgm:cxn modelId="{8982A57C-2494-499D-BA86-9DFAEE0C109B}" type="presParOf" srcId="{62A30E8D-5C73-4242-AFAC-F1B48F0E9581}" destId="{498069B6-BFE7-4120-B3A0-B35A343B6BB4}" srcOrd="4" destOrd="0" presId="urn:microsoft.com/office/officeart/2005/8/layout/hList6"/>
    <dgm:cxn modelId="{571FF8F0-7FB1-4A8E-BB7F-324D3787BE30}" type="presParOf" srcId="{62A30E8D-5C73-4242-AFAC-F1B48F0E9581}" destId="{BBB89AC7-3136-4152-A7BA-433529621FCC}" srcOrd="5" destOrd="0" presId="urn:microsoft.com/office/officeart/2005/8/layout/hList6"/>
    <dgm:cxn modelId="{3FB43637-5629-4245-9170-C67D2C6456A8}" type="presParOf" srcId="{62A30E8D-5C73-4242-AFAC-F1B48F0E9581}" destId="{C95B2268-3284-43EF-B963-CB1DBEDAC588}" srcOrd="6" destOrd="0" presId="urn:microsoft.com/office/officeart/2005/8/layout/hList6"/>
    <dgm:cxn modelId="{38429110-58A2-43AD-AAD5-0124C39C63AB}" type="presParOf" srcId="{62A30E8D-5C73-4242-AFAC-F1B48F0E9581}" destId="{8FB30C89-BC89-43B9-93DB-9B874D119C8E}" srcOrd="7" destOrd="0" presId="urn:microsoft.com/office/officeart/2005/8/layout/hList6"/>
    <dgm:cxn modelId="{B68655B2-F344-412D-8878-00E799B51DDD}" type="presParOf" srcId="{62A30E8D-5C73-4242-AFAC-F1B48F0E9581}" destId="{F8F28924-A049-4E53-A90C-767F58AD4A91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4D376F7-7BD3-412E-8121-C4F000A10543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A907249F-808C-4802-AE37-C7017C44D9BF}">
      <dgm:prSet/>
      <dgm:spPr/>
      <dgm:t>
        <a:bodyPr/>
        <a:lstStyle/>
        <a:p>
          <a:r>
            <a:rPr lang="en-US" b="0" i="0"/>
            <a:t>Way for employers to recruit candidates for vacant positions​</a:t>
          </a:r>
          <a:endParaRPr lang="en-US"/>
        </a:p>
      </dgm:t>
    </dgm:pt>
    <dgm:pt modelId="{CF37A1FB-D478-4B24-A2E9-51574CBCDC30}" type="parTrans" cxnId="{2ADDF93A-F030-4075-AD78-52B35727C5FC}">
      <dgm:prSet/>
      <dgm:spPr/>
      <dgm:t>
        <a:bodyPr/>
        <a:lstStyle/>
        <a:p>
          <a:endParaRPr lang="en-US"/>
        </a:p>
      </dgm:t>
    </dgm:pt>
    <dgm:pt modelId="{0FA36923-6D18-4CCB-9B38-4A733A824BFA}" type="sibTrans" cxnId="{2ADDF93A-F030-4075-AD78-52B35727C5FC}">
      <dgm:prSet/>
      <dgm:spPr/>
      <dgm:t>
        <a:bodyPr/>
        <a:lstStyle/>
        <a:p>
          <a:endParaRPr lang="en-US"/>
        </a:p>
      </dgm:t>
    </dgm:pt>
    <dgm:pt modelId="{0BDB4E09-E828-4F13-A451-C2A9C79D8147}">
      <dgm:prSet/>
      <dgm:spPr/>
      <dgm:t>
        <a:bodyPr/>
        <a:lstStyle/>
        <a:p>
          <a:r>
            <a:rPr lang="en-US" b="0" i="0">
              <a:latin typeface="Calibri Light" panose="020F0302020204030204"/>
            </a:rPr>
            <a:t>Introduce</a:t>
          </a:r>
          <a:r>
            <a:rPr lang="en-US" b="0" i="0"/>
            <a:t> your company to a potential employee​</a:t>
          </a:r>
          <a:endParaRPr lang="en-US"/>
        </a:p>
      </dgm:t>
    </dgm:pt>
    <dgm:pt modelId="{F3367DEA-2980-49CD-86B5-50C139DE9638}" type="parTrans" cxnId="{3A1FEE82-23FA-490B-B19F-437FC4DDB0C4}">
      <dgm:prSet/>
      <dgm:spPr/>
      <dgm:t>
        <a:bodyPr/>
        <a:lstStyle/>
        <a:p>
          <a:endParaRPr lang="en-US"/>
        </a:p>
      </dgm:t>
    </dgm:pt>
    <dgm:pt modelId="{70C6002A-B8BE-406B-BE3F-3AB21673EE55}" type="sibTrans" cxnId="{3A1FEE82-23FA-490B-B19F-437FC4DDB0C4}">
      <dgm:prSet/>
      <dgm:spPr/>
      <dgm:t>
        <a:bodyPr/>
        <a:lstStyle/>
        <a:p>
          <a:endParaRPr lang="en-US"/>
        </a:p>
      </dgm:t>
    </dgm:pt>
    <dgm:pt modelId="{328FA498-A17E-4918-BE37-6F4B50623B19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One page</a:t>
          </a:r>
          <a:endParaRPr lang="en-US"/>
        </a:p>
      </dgm:t>
    </dgm:pt>
    <dgm:pt modelId="{4DA7AFC6-91F0-4461-9336-0F5DC9A395A3}" type="parTrans" cxnId="{C8D4A690-B0D2-4D39-87E4-BB6E5FA28461}">
      <dgm:prSet/>
      <dgm:spPr/>
      <dgm:t>
        <a:bodyPr/>
        <a:lstStyle/>
        <a:p>
          <a:endParaRPr lang="en-US"/>
        </a:p>
      </dgm:t>
    </dgm:pt>
    <dgm:pt modelId="{91CFF61B-C021-4DC9-B5E3-4678F97F708D}" type="sibTrans" cxnId="{C8D4A690-B0D2-4D39-87E4-BB6E5FA28461}">
      <dgm:prSet/>
      <dgm:spPr/>
      <dgm:t>
        <a:bodyPr/>
        <a:lstStyle/>
        <a:p>
          <a:endParaRPr lang="en-US"/>
        </a:p>
      </dgm:t>
    </dgm:pt>
    <dgm:pt modelId="{9FD82709-0C37-4A96-ACF7-F7ECBD251BFC}">
      <dgm:prSet/>
      <dgm:spPr/>
      <dgm:t>
        <a:bodyPr/>
        <a:lstStyle/>
        <a:p>
          <a:r>
            <a:rPr lang="en-US" b="0" i="0"/>
            <a:t>Include culture and pictures​</a:t>
          </a:r>
          <a:endParaRPr lang="en-US"/>
        </a:p>
      </dgm:t>
    </dgm:pt>
    <dgm:pt modelId="{083E97C6-F2DC-4425-8BBF-BD6C867329EB}" type="parTrans" cxnId="{2AD28061-E873-4D59-B653-0E7B8615826E}">
      <dgm:prSet/>
      <dgm:spPr/>
      <dgm:t>
        <a:bodyPr/>
        <a:lstStyle/>
        <a:p>
          <a:endParaRPr lang="en-US"/>
        </a:p>
      </dgm:t>
    </dgm:pt>
    <dgm:pt modelId="{4C3197EB-8377-445D-B7C0-8374BBD0EED7}" type="sibTrans" cxnId="{2AD28061-E873-4D59-B653-0E7B8615826E}">
      <dgm:prSet/>
      <dgm:spPr/>
      <dgm:t>
        <a:bodyPr/>
        <a:lstStyle/>
        <a:p>
          <a:endParaRPr lang="en-US"/>
        </a:p>
      </dgm:t>
    </dgm:pt>
    <dgm:pt modelId="{26E26FC6-FCF0-42C4-8FA7-1C1487BA9DC0}">
      <dgm:prSet/>
      <dgm:spPr/>
      <dgm:t>
        <a:bodyPr/>
        <a:lstStyle/>
        <a:p>
          <a:r>
            <a:rPr lang="en-US" b="0" i="0"/>
            <a:t>Be clear, honest, and sell the opportunity​</a:t>
          </a:r>
          <a:endParaRPr lang="en-US"/>
        </a:p>
      </dgm:t>
    </dgm:pt>
    <dgm:pt modelId="{18B47150-35C2-4D0F-97A7-E33B183618F9}" type="parTrans" cxnId="{EBBED2AD-59AB-4B7B-8662-CBC1402F7BDF}">
      <dgm:prSet/>
      <dgm:spPr/>
      <dgm:t>
        <a:bodyPr/>
        <a:lstStyle/>
        <a:p>
          <a:endParaRPr lang="en-US"/>
        </a:p>
      </dgm:t>
    </dgm:pt>
    <dgm:pt modelId="{D7395B32-33E5-4AA8-9AA4-7878F2942073}" type="sibTrans" cxnId="{EBBED2AD-59AB-4B7B-8662-CBC1402F7BDF}">
      <dgm:prSet/>
      <dgm:spPr/>
      <dgm:t>
        <a:bodyPr/>
        <a:lstStyle/>
        <a:p>
          <a:endParaRPr lang="en-US"/>
        </a:p>
      </dgm:t>
    </dgm:pt>
    <dgm:pt modelId="{C899CA67-2A44-485D-BEB3-B578AFA1C662}" type="pres">
      <dgm:prSet presAssocID="{44D376F7-7BD3-412E-8121-C4F000A10543}" presName="linear" presStyleCnt="0">
        <dgm:presLayoutVars>
          <dgm:animLvl val="lvl"/>
          <dgm:resizeHandles val="exact"/>
        </dgm:presLayoutVars>
      </dgm:prSet>
      <dgm:spPr/>
    </dgm:pt>
    <dgm:pt modelId="{722D9793-BBB0-405F-B19A-EB0830004726}" type="pres">
      <dgm:prSet presAssocID="{A907249F-808C-4802-AE37-C7017C44D9B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B723A15-7445-4D8E-A20E-8F873A0363B7}" type="pres">
      <dgm:prSet presAssocID="{0FA36923-6D18-4CCB-9B38-4A733A824BFA}" presName="spacer" presStyleCnt="0"/>
      <dgm:spPr/>
    </dgm:pt>
    <dgm:pt modelId="{BB3176D0-4378-4E44-9105-38AA981F7E98}" type="pres">
      <dgm:prSet presAssocID="{0BDB4E09-E828-4F13-A451-C2A9C79D814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E4BE78E-DAB3-4772-9DB6-35BBE62C3553}" type="pres">
      <dgm:prSet presAssocID="{70C6002A-B8BE-406B-BE3F-3AB21673EE55}" presName="spacer" presStyleCnt="0"/>
      <dgm:spPr/>
    </dgm:pt>
    <dgm:pt modelId="{FD7F75AC-5A58-4E76-9FE3-2C88515EC8E9}" type="pres">
      <dgm:prSet presAssocID="{328FA498-A17E-4918-BE37-6F4B50623B1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14564B3-9A13-46B5-8C98-1BC54E0FB632}" type="pres">
      <dgm:prSet presAssocID="{91CFF61B-C021-4DC9-B5E3-4678F97F708D}" presName="spacer" presStyleCnt="0"/>
      <dgm:spPr/>
    </dgm:pt>
    <dgm:pt modelId="{D184EB2E-3944-4862-9812-868FD03E954D}" type="pres">
      <dgm:prSet presAssocID="{9FD82709-0C37-4A96-ACF7-F7ECBD251BF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813CC25-D85C-4E9B-A654-77AFA3D0AC65}" type="pres">
      <dgm:prSet presAssocID="{4C3197EB-8377-445D-B7C0-8374BBD0EED7}" presName="spacer" presStyleCnt="0"/>
      <dgm:spPr/>
    </dgm:pt>
    <dgm:pt modelId="{C53A06AF-0F6F-4F2E-A986-AFC0963B612E}" type="pres">
      <dgm:prSet presAssocID="{26E26FC6-FCF0-42C4-8FA7-1C1487BA9DC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7ACEB00-8A09-4871-AC1A-D12ECC31C404}" type="presOf" srcId="{A907249F-808C-4802-AE37-C7017C44D9BF}" destId="{722D9793-BBB0-405F-B19A-EB0830004726}" srcOrd="0" destOrd="0" presId="urn:microsoft.com/office/officeart/2005/8/layout/vList2"/>
    <dgm:cxn modelId="{2ADDF93A-F030-4075-AD78-52B35727C5FC}" srcId="{44D376F7-7BD3-412E-8121-C4F000A10543}" destId="{A907249F-808C-4802-AE37-C7017C44D9BF}" srcOrd="0" destOrd="0" parTransId="{CF37A1FB-D478-4B24-A2E9-51574CBCDC30}" sibTransId="{0FA36923-6D18-4CCB-9B38-4A733A824BFA}"/>
    <dgm:cxn modelId="{2AD28061-E873-4D59-B653-0E7B8615826E}" srcId="{44D376F7-7BD3-412E-8121-C4F000A10543}" destId="{9FD82709-0C37-4A96-ACF7-F7ECBD251BFC}" srcOrd="3" destOrd="0" parTransId="{083E97C6-F2DC-4425-8BBF-BD6C867329EB}" sibTransId="{4C3197EB-8377-445D-B7C0-8374BBD0EED7}"/>
    <dgm:cxn modelId="{3A1FEE82-23FA-490B-B19F-437FC4DDB0C4}" srcId="{44D376F7-7BD3-412E-8121-C4F000A10543}" destId="{0BDB4E09-E828-4F13-A451-C2A9C79D8147}" srcOrd="1" destOrd="0" parTransId="{F3367DEA-2980-49CD-86B5-50C139DE9638}" sibTransId="{70C6002A-B8BE-406B-BE3F-3AB21673EE55}"/>
    <dgm:cxn modelId="{C8D4A690-B0D2-4D39-87E4-BB6E5FA28461}" srcId="{44D376F7-7BD3-412E-8121-C4F000A10543}" destId="{328FA498-A17E-4918-BE37-6F4B50623B19}" srcOrd="2" destOrd="0" parTransId="{4DA7AFC6-91F0-4461-9336-0F5DC9A395A3}" sibTransId="{91CFF61B-C021-4DC9-B5E3-4678F97F708D}"/>
    <dgm:cxn modelId="{48826EA9-5E94-4BFC-832D-C488A9ECB134}" type="presOf" srcId="{26E26FC6-FCF0-42C4-8FA7-1C1487BA9DC0}" destId="{C53A06AF-0F6F-4F2E-A986-AFC0963B612E}" srcOrd="0" destOrd="0" presId="urn:microsoft.com/office/officeart/2005/8/layout/vList2"/>
    <dgm:cxn modelId="{EBBED2AD-59AB-4B7B-8662-CBC1402F7BDF}" srcId="{44D376F7-7BD3-412E-8121-C4F000A10543}" destId="{26E26FC6-FCF0-42C4-8FA7-1C1487BA9DC0}" srcOrd="4" destOrd="0" parTransId="{18B47150-35C2-4D0F-97A7-E33B183618F9}" sibTransId="{D7395B32-33E5-4AA8-9AA4-7878F2942073}"/>
    <dgm:cxn modelId="{6EC2CBDB-88E8-4A9A-A9E4-85351F6EC861}" type="presOf" srcId="{0BDB4E09-E828-4F13-A451-C2A9C79D8147}" destId="{BB3176D0-4378-4E44-9105-38AA981F7E98}" srcOrd="0" destOrd="0" presId="urn:microsoft.com/office/officeart/2005/8/layout/vList2"/>
    <dgm:cxn modelId="{7E87DCE7-B46B-4CCD-B2FA-DE70A4259A26}" type="presOf" srcId="{44D376F7-7BD3-412E-8121-C4F000A10543}" destId="{C899CA67-2A44-485D-BEB3-B578AFA1C662}" srcOrd="0" destOrd="0" presId="urn:microsoft.com/office/officeart/2005/8/layout/vList2"/>
    <dgm:cxn modelId="{E5929FEF-DE9D-476E-93EC-4884A91E7810}" type="presOf" srcId="{328FA498-A17E-4918-BE37-6F4B50623B19}" destId="{FD7F75AC-5A58-4E76-9FE3-2C88515EC8E9}" srcOrd="0" destOrd="0" presId="urn:microsoft.com/office/officeart/2005/8/layout/vList2"/>
    <dgm:cxn modelId="{19CC56FB-69B8-40D8-B67D-0B7FDCDB1037}" type="presOf" srcId="{9FD82709-0C37-4A96-ACF7-F7ECBD251BFC}" destId="{D184EB2E-3944-4862-9812-868FD03E954D}" srcOrd="0" destOrd="0" presId="urn:microsoft.com/office/officeart/2005/8/layout/vList2"/>
    <dgm:cxn modelId="{81A214A8-976E-4215-AD51-C0FAF39EE029}" type="presParOf" srcId="{C899CA67-2A44-485D-BEB3-B578AFA1C662}" destId="{722D9793-BBB0-405F-B19A-EB0830004726}" srcOrd="0" destOrd="0" presId="urn:microsoft.com/office/officeart/2005/8/layout/vList2"/>
    <dgm:cxn modelId="{334BB7D7-EE17-4C89-889E-70FC4A11ADE1}" type="presParOf" srcId="{C899CA67-2A44-485D-BEB3-B578AFA1C662}" destId="{1B723A15-7445-4D8E-A20E-8F873A0363B7}" srcOrd="1" destOrd="0" presId="urn:microsoft.com/office/officeart/2005/8/layout/vList2"/>
    <dgm:cxn modelId="{5BBB684C-91DC-4074-B843-585564962A51}" type="presParOf" srcId="{C899CA67-2A44-485D-BEB3-B578AFA1C662}" destId="{BB3176D0-4378-4E44-9105-38AA981F7E98}" srcOrd="2" destOrd="0" presId="urn:microsoft.com/office/officeart/2005/8/layout/vList2"/>
    <dgm:cxn modelId="{23DB07D1-1991-4597-A374-55880E41B18B}" type="presParOf" srcId="{C899CA67-2A44-485D-BEB3-B578AFA1C662}" destId="{4E4BE78E-DAB3-4772-9DB6-35BBE62C3553}" srcOrd="3" destOrd="0" presId="urn:microsoft.com/office/officeart/2005/8/layout/vList2"/>
    <dgm:cxn modelId="{B2B0972F-22F5-44FA-B065-8FC47340E4AF}" type="presParOf" srcId="{C899CA67-2A44-485D-BEB3-B578AFA1C662}" destId="{FD7F75AC-5A58-4E76-9FE3-2C88515EC8E9}" srcOrd="4" destOrd="0" presId="urn:microsoft.com/office/officeart/2005/8/layout/vList2"/>
    <dgm:cxn modelId="{BF91CE1D-C31C-41BD-A989-F231B115E49C}" type="presParOf" srcId="{C899CA67-2A44-485D-BEB3-B578AFA1C662}" destId="{E14564B3-9A13-46B5-8C98-1BC54E0FB632}" srcOrd="5" destOrd="0" presId="urn:microsoft.com/office/officeart/2005/8/layout/vList2"/>
    <dgm:cxn modelId="{E6ACECEF-9D6A-4946-B9AA-170C0CE7D5A8}" type="presParOf" srcId="{C899CA67-2A44-485D-BEB3-B578AFA1C662}" destId="{D184EB2E-3944-4862-9812-868FD03E954D}" srcOrd="6" destOrd="0" presId="urn:microsoft.com/office/officeart/2005/8/layout/vList2"/>
    <dgm:cxn modelId="{06D772F7-7322-4EB4-8DCC-7322795000FC}" type="presParOf" srcId="{C899CA67-2A44-485D-BEB3-B578AFA1C662}" destId="{E813CC25-D85C-4E9B-A654-77AFA3D0AC65}" srcOrd="7" destOrd="0" presId="urn:microsoft.com/office/officeart/2005/8/layout/vList2"/>
    <dgm:cxn modelId="{35FEA095-0B48-4777-9CCC-DBD667F0EBD0}" type="presParOf" srcId="{C899CA67-2A44-485D-BEB3-B578AFA1C662}" destId="{C53A06AF-0F6F-4F2E-A986-AFC0963B612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C5344-299D-4A37-A002-20D1634E81C5}">
      <dsp:nvSpPr>
        <dsp:cNvPr id="0" name=""/>
        <dsp:cNvSpPr/>
      </dsp:nvSpPr>
      <dsp:spPr>
        <a:xfrm>
          <a:off x="3967201" y="3331"/>
          <a:ext cx="5616936" cy="25404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Kathryn Mortensen</a:t>
          </a:r>
          <a:br>
            <a:rPr lang="en-US" sz="2200" kern="1200"/>
          </a:br>
          <a:r>
            <a:rPr lang="en-US" sz="2200" kern="1200"/>
            <a:t>Budget and Performance Manager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Brighton Performance &amp; Leadership Academy​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Black Belt from the Denver Peak Academy​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ELGL Traeger Award Winner &amp; Knope of the Month​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Master’s in Public Administration</a:t>
          </a:r>
        </a:p>
      </dsp:txBody>
      <dsp:txXfrm>
        <a:off x="4091216" y="127346"/>
        <a:ext cx="5368906" cy="2292420"/>
      </dsp:txXfrm>
    </dsp:sp>
    <dsp:sp modelId="{914E2075-C45B-4092-B97C-B01014BB9365}">
      <dsp:nvSpPr>
        <dsp:cNvPr id="0" name=""/>
        <dsp:cNvSpPr/>
      </dsp:nvSpPr>
      <dsp:spPr>
        <a:xfrm>
          <a:off x="1200650" y="3331"/>
          <a:ext cx="2515046" cy="254045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97CF9-C655-4FA2-B520-AF22CF1184DB}">
      <dsp:nvSpPr>
        <dsp:cNvPr id="0" name=""/>
        <dsp:cNvSpPr/>
      </dsp:nvSpPr>
      <dsp:spPr>
        <a:xfrm>
          <a:off x="1200650" y="2962956"/>
          <a:ext cx="5616936" cy="254045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Kayla Barber-Perrotta</a:t>
          </a:r>
          <a:br>
            <a:rPr lang="en-US" sz="2200" kern="1200"/>
          </a:br>
          <a:r>
            <a:rPr lang="en-US" sz="2200" kern="1200"/>
            <a:t>Deputy City Manager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Calibri Light" panose="020F0302020204030204"/>
            </a:rPr>
            <a:t>Management of Internal Service Departments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Calibri Light" panose="020F0302020204030204"/>
            </a:rPr>
            <a:t>Brighton</a:t>
          </a:r>
          <a:r>
            <a:rPr lang="en-US" sz="1700" kern="1200"/>
            <a:t> Performance &amp; Leadership Academy​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ELGL Traeger Award Winner​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Black Belt from the Denver Peak Academy​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Disney Way Champion for City of Royal Oak</a:t>
          </a:r>
        </a:p>
      </dsp:txBody>
      <dsp:txXfrm>
        <a:off x="1324665" y="3086971"/>
        <a:ext cx="5368906" cy="2292420"/>
      </dsp:txXfrm>
    </dsp:sp>
    <dsp:sp modelId="{ECEA3079-BA88-4CE9-9ACF-7C075839FA95}">
      <dsp:nvSpPr>
        <dsp:cNvPr id="0" name=""/>
        <dsp:cNvSpPr/>
      </dsp:nvSpPr>
      <dsp:spPr>
        <a:xfrm>
          <a:off x="7069091" y="2962956"/>
          <a:ext cx="2515046" cy="2540450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C9AA2-78A4-4CAD-B6EA-0B9F8DF6D7D2}">
      <dsp:nvSpPr>
        <dsp:cNvPr id="0" name=""/>
        <dsp:cNvSpPr/>
      </dsp:nvSpPr>
      <dsp:spPr>
        <a:xfrm>
          <a:off x="-4817560" y="-738344"/>
          <a:ext cx="5737991" cy="5737991"/>
        </a:xfrm>
        <a:prstGeom prst="blockArc">
          <a:avLst>
            <a:gd name="adj1" fmla="val 18900000"/>
            <a:gd name="adj2" fmla="val 2700000"/>
            <a:gd name="adj3" fmla="val 37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7EAF9A-2374-48F2-BD10-AFCCB398CAE1}">
      <dsp:nvSpPr>
        <dsp:cNvPr id="0" name=""/>
        <dsp:cNvSpPr/>
      </dsp:nvSpPr>
      <dsp:spPr>
        <a:xfrm>
          <a:off x="343538" y="224400"/>
          <a:ext cx="5498216" cy="4486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10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Avoid a “wish-list approach” to qualifications ​</a:t>
          </a:r>
          <a:endParaRPr lang="en-US" sz="1900" kern="1200"/>
        </a:p>
      </dsp:txBody>
      <dsp:txXfrm>
        <a:off x="343538" y="224400"/>
        <a:ext cx="5498216" cy="448629"/>
      </dsp:txXfrm>
    </dsp:sp>
    <dsp:sp modelId="{031AB11F-AC12-4801-BE76-2572CCA8F84D}">
      <dsp:nvSpPr>
        <dsp:cNvPr id="0" name=""/>
        <dsp:cNvSpPr/>
      </dsp:nvSpPr>
      <dsp:spPr>
        <a:xfrm>
          <a:off x="63144" y="168321"/>
          <a:ext cx="560787" cy="56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CD17E-A562-4E34-AB3A-F238EF2DA5CE}">
      <dsp:nvSpPr>
        <dsp:cNvPr id="0" name=""/>
        <dsp:cNvSpPr/>
      </dsp:nvSpPr>
      <dsp:spPr>
        <a:xfrm>
          <a:off x="712566" y="897259"/>
          <a:ext cx="5129187" cy="4486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100" tIns="48260" rIns="48260" bIns="4826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Seek out potential </a:t>
          </a:r>
          <a:r>
            <a:rPr lang="en-US" sz="1900" b="0" i="0" kern="1200">
              <a:latin typeface="Calibri Light" panose="020F0302020204030204"/>
            </a:rPr>
            <a:t>not just</a:t>
          </a:r>
          <a:r>
            <a:rPr lang="en-US" sz="1900" b="0" i="0" kern="1200"/>
            <a:t> proficiency​</a:t>
          </a:r>
          <a:endParaRPr lang="en-US" sz="1900" kern="1200"/>
        </a:p>
      </dsp:txBody>
      <dsp:txXfrm>
        <a:off x="712566" y="897259"/>
        <a:ext cx="5129187" cy="448629"/>
      </dsp:txXfrm>
    </dsp:sp>
    <dsp:sp modelId="{836EF170-4959-4E6B-B33B-09D36C206FDD}">
      <dsp:nvSpPr>
        <dsp:cNvPr id="0" name=""/>
        <dsp:cNvSpPr/>
      </dsp:nvSpPr>
      <dsp:spPr>
        <a:xfrm>
          <a:off x="432173" y="841181"/>
          <a:ext cx="560787" cy="56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A42BE-7857-495D-B34C-1D20EA115C21}">
      <dsp:nvSpPr>
        <dsp:cNvPr id="0" name=""/>
        <dsp:cNvSpPr/>
      </dsp:nvSpPr>
      <dsp:spPr>
        <a:xfrm>
          <a:off x="881314" y="1570119"/>
          <a:ext cx="4960439" cy="4486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10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Examine motivations ​</a:t>
          </a:r>
          <a:endParaRPr lang="en-US" sz="1900" kern="1200"/>
        </a:p>
      </dsp:txBody>
      <dsp:txXfrm>
        <a:off x="881314" y="1570119"/>
        <a:ext cx="4960439" cy="448629"/>
      </dsp:txXfrm>
    </dsp:sp>
    <dsp:sp modelId="{371E944E-FB0A-4913-A72E-1BEA27FD2ABA}">
      <dsp:nvSpPr>
        <dsp:cNvPr id="0" name=""/>
        <dsp:cNvSpPr/>
      </dsp:nvSpPr>
      <dsp:spPr>
        <a:xfrm>
          <a:off x="600920" y="1514040"/>
          <a:ext cx="560787" cy="56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A249A-7ADC-4E5B-8421-C36FC3CC0625}">
      <dsp:nvSpPr>
        <dsp:cNvPr id="0" name=""/>
        <dsp:cNvSpPr/>
      </dsp:nvSpPr>
      <dsp:spPr>
        <a:xfrm>
          <a:off x="881314" y="2242553"/>
          <a:ext cx="4960439" cy="4486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10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Understand team dynamic impacts​</a:t>
          </a:r>
          <a:endParaRPr lang="en-US" sz="1900" kern="1200"/>
        </a:p>
      </dsp:txBody>
      <dsp:txXfrm>
        <a:off x="881314" y="2242553"/>
        <a:ext cx="4960439" cy="448629"/>
      </dsp:txXfrm>
    </dsp:sp>
    <dsp:sp modelId="{C14DBE7D-BB62-45F8-9AD7-67592C594B04}">
      <dsp:nvSpPr>
        <dsp:cNvPr id="0" name=""/>
        <dsp:cNvSpPr/>
      </dsp:nvSpPr>
      <dsp:spPr>
        <a:xfrm>
          <a:off x="600920" y="2186474"/>
          <a:ext cx="560787" cy="56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94D8B-B352-458F-977E-11B4EE9173F4}">
      <dsp:nvSpPr>
        <dsp:cNvPr id="0" name=""/>
        <dsp:cNvSpPr/>
      </dsp:nvSpPr>
      <dsp:spPr>
        <a:xfrm>
          <a:off x="712566" y="2915413"/>
          <a:ext cx="5129187" cy="4486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10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Identify tasks you want the new hire to perform​</a:t>
          </a:r>
          <a:endParaRPr lang="en-US" sz="1900" kern="1200"/>
        </a:p>
      </dsp:txBody>
      <dsp:txXfrm>
        <a:off x="712566" y="2915413"/>
        <a:ext cx="5129187" cy="448629"/>
      </dsp:txXfrm>
    </dsp:sp>
    <dsp:sp modelId="{04DEFA9D-D3A8-4620-A748-A1A6DA7402DE}">
      <dsp:nvSpPr>
        <dsp:cNvPr id="0" name=""/>
        <dsp:cNvSpPr/>
      </dsp:nvSpPr>
      <dsp:spPr>
        <a:xfrm>
          <a:off x="432173" y="2859334"/>
          <a:ext cx="560787" cy="56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1B9F2-BEBB-43BF-9CCF-F2A2D89D07C4}">
      <dsp:nvSpPr>
        <dsp:cNvPr id="0" name=""/>
        <dsp:cNvSpPr/>
      </dsp:nvSpPr>
      <dsp:spPr>
        <a:xfrm>
          <a:off x="343538" y="3588272"/>
          <a:ext cx="5498216" cy="4486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10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Capacity of low end vs. high end curve ​</a:t>
          </a:r>
          <a:endParaRPr lang="en-US" sz="1900" kern="1200"/>
        </a:p>
      </dsp:txBody>
      <dsp:txXfrm>
        <a:off x="343538" y="3588272"/>
        <a:ext cx="5498216" cy="448629"/>
      </dsp:txXfrm>
    </dsp:sp>
    <dsp:sp modelId="{E55F8F48-C942-4D8F-9C86-1EB4D72775FC}">
      <dsp:nvSpPr>
        <dsp:cNvPr id="0" name=""/>
        <dsp:cNvSpPr/>
      </dsp:nvSpPr>
      <dsp:spPr>
        <a:xfrm>
          <a:off x="63144" y="3532194"/>
          <a:ext cx="560787" cy="56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C5344-299D-4A37-A002-20D1634E81C5}">
      <dsp:nvSpPr>
        <dsp:cNvPr id="0" name=""/>
        <dsp:cNvSpPr/>
      </dsp:nvSpPr>
      <dsp:spPr>
        <a:xfrm>
          <a:off x="3967201" y="3331"/>
          <a:ext cx="5616936" cy="25404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Current Budget and Performance Manager</a:t>
          </a:r>
        </a:p>
      </dsp:txBody>
      <dsp:txXfrm>
        <a:off x="4091216" y="127346"/>
        <a:ext cx="5368906" cy="2292420"/>
      </dsp:txXfrm>
    </dsp:sp>
    <dsp:sp modelId="{914E2075-C45B-4092-B97C-B01014BB9365}">
      <dsp:nvSpPr>
        <dsp:cNvPr id="0" name=""/>
        <dsp:cNvSpPr/>
      </dsp:nvSpPr>
      <dsp:spPr>
        <a:xfrm>
          <a:off x="1200650" y="3331"/>
          <a:ext cx="2515046" cy="254045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97CF9-C655-4FA2-B520-AF22CF1184DB}">
      <dsp:nvSpPr>
        <dsp:cNvPr id="0" name=""/>
        <dsp:cNvSpPr/>
      </dsp:nvSpPr>
      <dsp:spPr>
        <a:xfrm>
          <a:off x="1200650" y="2962956"/>
          <a:ext cx="5616936" cy="254045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>
              <a:latin typeface="Calibri Light" panose="020F0302020204030204"/>
            </a:rPr>
            <a:t>Previous Budget and Performance Manager</a:t>
          </a:r>
          <a:endParaRPr lang="en-US" sz="4600" kern="1200"/>
        </a:p>
      </dsp:txBody>
      <dsp:txXfrm>
        <a:off x="1324665" y="3086971"/>
        <a:ext cx="5368906" cy="2292420"/>
      </dsp:txXfrm>
    </dsp:sp>
    <dsp:sp modelId="{ECEA3079-BA88-4CE9-9ACF-7C075839FA95}">
      <dsp:nvSpPr>
        <dsp:cNvPr id="0" name=""/>
        <dsp:cNvSpPr/>
      </dsp:nvSpPr>
      <dsp:spPr>
        <a:xfrm>
          <a:off x="7069091" y="2962956"/>
          <a:ext cx="2515046" cy="2540450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FAC4F-BA62-4DC3-B23E-F3F90539C868}">
      <dsp:nvSpPr>
        <dsp:cNvPr id="0" name=""/>
        <dsp:cNvSpPr/>
      </dsp:nvSpPr>
      <dsp:spPr>
        <a:xfrm>
          <a:off x="205330" y="307302"/>
          <a:ext cx="4882038" cy="15256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3365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Impacts to your bottom line</a:t>
          </a:r>
        </a:p>
      </dsp:txBody>
      <dsp:txXfrm>
        <a:off x="205330" y="307302"/>
        <a:ext cx="4882038" cy="1525637"/>
      </dsp:txXfrm>
    </dsp:sp>
    <dsp:sp modelId="{60DA2A9D-D350-4867-838C-B485B3F9C779}">
      <dsp:nvSpPr>
        <dsp:cNvPr id="0" name=""/>
        <dsp:cNvSpPr/>
      </dsp:nvSpPr>
      <dsp:spPr>
        <a:xfrm>
          <a:off x="1912" y="86932"/>
          <a:ext cx="1067945" cy="16019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D7CD3-B050-4319-876B-5D749B0696C8}">
      <dsp:nvSpPr>
        <dsp:cNvPr id="0" name=""/>
        <dsp:cNvSpPr/>
      </dsp:nvSpPr>
      <dsp:spPr>
        <a:xfrm>
          <a:off x="5479248" y="307302"/>
          <a:ext cx="4882038" cy="15256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3365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Diminished Service</a:t>
          </a:r>
        </a:p>
      </dsp:txBody>
      <dsp:txXfrm>
        <a:off x="5479248" y="307302"/>
        <a:ext cx="4882038" cy="1525637"/>
      </dsp:txXfrm>
    </dsp:sp>
    <dsp:sp modelId="{C0219531-D3A3-4696-AAC6-3B9B7E0A4795}">
      <dsp:nvSpPr>
        <dsp:cNvPr id="0" name=""/>
        <dsp:cNvSpPr/>
      </dsp:nvSpPr>
      <dsp:spPr>
        <a:xfrm>
          <a:off x="5275830" y="86932"/>
          <a:ext cx="1067945" cy="16019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02EFC-4DE6-4908-9D47-F2FD82E4C057}">
      <dsp:nvSpPr>
        <dsp:cNvPr id="0" name=""/>
        <dsp:cNvSpPr/>
      </dsp:nvSpPr>
      <dsp:spPr>
        <a:xfrm>
          <a:off x="205330" y="2227910"/>
          <a:ext cx="4882038" cy="15256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3365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Lost productivity</a:t>
          </a:r>
        </a:p>
      </dsp:txBody>
      <dsp:txXfrm>
        <a:off x="205330" y="2227910"/>
        <a:ext cx="4882038" cy="1525637"/>
      </dsp:txXfrm>
    </dsp:sp>
    <dsp:sp modelId="{2251C38C-515C-47F7-B58F-7AE46C826D84}">
      <dsp:nvSpPr>
        <dsp:cNvPr id="0" name=""/>
        <dsp:cNvSpPr/>
      </dsp:nvSpPr>
      <dsp:spPr>
        <a:xfrm>
          <a:off x="1912" y="2007540"/>
          <a:ext cx="1067945" cy="16019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D21CE-52BC-4CBA-BA49-64773421D348}">
      <dsp:nvSpPr>
        <dsp:cNvPr id="0" name=""/>
        <dsp:cNvSpPr/>
      </dsp:nvSpPr>
      <dsp:spPr>
        <a:xfrm>
          <a:off x="5479248" y="2227910"/>
          <a:ext cx="4882038" cy="15256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3365" tIns="160020" rIns="160020" bIns="160020" numCol="1" spcCol="1270" anchor="ctr" anchorCtr="0">
          <a:noAutofit/>
        </a:bodyPr>
        <a:lstStyle/>
        <a:p>
          <a:pPr marL="0" lvl="0" indent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Burnout and turnover</a:t>
          </a:r>
        </a:p>
      </dsp:txBody>
      <dsp:txXfrm>
        <a:off x="5479248" y="2227910"/>
        <a:ext cx="4882038" cy="1525637"/>
      </dsp:txXfrm>
    </dsp:sp>
    <dsp:sp modelId="{C2EBEE67-3B22-4782-8706-2B2E58A0AB42}">
      <dsp:nvSpPr>
        <dsp:cNvPr id="0" name=""/>
        <dsp:cNvSpPr/>
      </dsp:nvSpPr>
      <dsp:spPr>
        <a:xfrm>
          <a:off x="5275830" y="2007540"/>
          <a:ext cx="1067945" cy="160191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0557C-9586-4F80-BD75-137D4FEB89EB}">
      <dsp:nvSpPr>
        <dsp:cNvPr id="0" name=""/>
        <dsp:cNvSpPr/>
      </dsp:nvSpPr>
      <dsp:spPr>
        <a:xfrm>
          <a:off x="746182" y="1349"/>
          <a:ext cx="1950695" cy="1344029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936" t="-12545" r="3007" b="-749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A4E6A-3B15-4C0B-8722-A40873A1B7EF}">
      <dsp:nvSpPr>
        <dsp:cNvPr id="0" name=""/>
        <dsp:cNvSpPr/>
      </dsp:nvSpPr>
      <dsp:spPr>
        <a:xfrm>
          <a:off x="746182" y="1345378"/>
          <a:ext cx="1950695" cy="723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Bab Bosses</a:t>
          </a:r>
        </a:p>
      </dsp:txBody>
      <dsp:txXfrm>
        <a:off x="746182" y="1345378"/>
        <a:ext cx="1950695" cy="723707"/>
      </dsp:txXfrm>
    </dsp:sp>
    <dsp:sp modelId="{F63CCE1D-9EA2-4808-A6AE-9544D2D37039}">
      <dsp:nvSpPr>
        <dsp:cNvPr id="0" name=""/>
        <dsp:cNvSpPr/>
      </dsp:nvSpPr>
      <dsp:spPr>
        <a:xfrm>
          <a:off x="2892028" y="1349"/>
          <a:ext cx="1950695" cy="1344029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5976" t="-4665" r="5707" b="-443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210D9-B9F6-49AA-86A9-FBE88C215DF1}">
      <dsp:nvSpPr>
        <dsp:cNvPr id="0" name=""/>
        <dsp:cNvSpPr/>
      </dsp:nvSpPr>
      <dsp:spPr>
        <a:xfrm>
          <a:off x="2892028" y="1345378"/>
          <a:ext cx="1950695" cy="723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Too Much workload</a:t>
          </a:r>
        </a:p>
      </dsp:txBody>
      <dsp:txXfrm>
        <a:off x="2892028" y="1345378"/>
        <a:ext cx="1950695" cy="723707"/>
      </dsp:txXfrm>
    </dsp:sp>
    <dsp:sp modelId="{1E88125B-F92A-4764-B330-486731B6249D}">
      <dsp:nvSpPr>
        <dsp:cNvPr id="0" name=""/>
        <dsp:cNvSpPr/>
      </dsp:nvSpPr>
      <dsp:spPr>
        <a:xfrm>
          <a:off x="5037875" y="1349"/>
          <a:ext cx="1950695" cy="1344029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1668" t="1744" r="10613" b="83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A0D7B-A51E-4133-88C9-546F78303EE1}">
      <dsp:nvSpPr>
        <dsp:cNvPr id="0" name=""/>
        <dsp:cNvSpPr/>
      </dsp:nvSpPr>
      <dsp:spPr>
        <a:xfrm>
          <a:off x="5037875" y="1345378"/>
          <a:ext cx="1950695" cy="723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No recognition</a:t>
          </a:r>
        </a:p>
      </dsp:txBody>
      <dsp:txXfrm>
        <a:off x="5037875" y="1345378"/>
        <a:ext cx="1950695" cy="723707"/>
      </dsp:txXfrm>
    </dsp:sp>
    <dsp:sp modelId="{A13A0AE6-E3E1-48DE-AF83-DC072F2B75B0}">
      <dsp:nvSpPr>
        <dsp:cNvPr id="0" name=""/>
        <dsp:cNvSpPr/>
      </dsp:nvSpPr>
      <dsp:spPr>
        <a:xfrm>
          <a:off x="7183722" y="1349"/>
          <a:ext cx="1950695" cy="1344029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737CC-0FA0-4CEF-A0BA-71D3AC2B400B}">
      <dsp:nvSpPr>
        <dsp:cNvPr id="0" name=""/>
        <dsp:cNvSpPr/>
      </dsp:nvSpPr>
      <dsp:spPr>
        <a:xfrm>
          <a:off x="7183722" y="1345378"/>
          <a:ext cx="1950695" cy="723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Broken commitments</a:t>
          </a:r>
        </a:p>
      </dsp:txBody>
      <dsp:txXfrm>
        <a:off x="7183722" y="1345378"/>
        <a:ext cx="1950695" cy="723707"/>
      </dsp:txXfrm>
    </dsp:sp>
    <dsp:sp modelId="{2868B213-9C77-4521-A8E7-3309887D506E}">
      <dsp:nvSpPr>
        <dsp:cNvPr id="0" name=""/>
        <dsp:cNvSpPr/>
      </dsp:nvSpPr>
      <dsp:spPr>
        <a:xfrm>
          <a:off x="1819105" y="2264155"/>
          <a:ext cx="1950695" cy="1344029"/>
        </a:xfrm>
        <a:prstGeom prst="round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649ED-21DC-4332-8865-7724212F4C56}">
      <dsp:nvSpPr>
        <dsp:cNvPr id="0" name=""/>
        <dsp:cNvSpPr/>
      </dsp:nvSpPr>
      <dsp:spPr>
        <a:xfrm>
          <a:off x="1819105" y="3608184"/>
          <a:ext cx="1950695" cy="723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Relationship with Coworkers</a:t>
          </a:r>
        </a:p>
      </dsp:txBody>
      <dsp:txXfrm>
        <a:off x="1819105" y="3608184"/>
        <a:ext cx="1950695" cy="723707"/>
      </dsp:txXfrm>
    </dsp:sp>
    <dsp:sp modelId="{66902CF9-84DF-4F26-BCA5-407CC7458413}">
      <dsp:nvSpPr>
        <dsp:cNvPr id="0" name=""/>
        <dsp:cNvSpPr/>
      </dsp:nvSpPr>
      <dsp:spPr>
        <a:xfrm>
          <a:off x="3964952" y="2264155"/>
          <a:ext cx="1950695" cy="1344029"/>
        </a:xfrm>
        <a:prstGeom prst="roundRect">
          <a:avLst/>
        </a:prstGeom>
        <a:blipFill dpi="0" rotWithShape="1"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15005" t="-1263" r="15225" b="-1923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1A2A8-FF9B-4BDC-9875-CB36EE9BDB11}">
      <dsp:nvSpPr>
        <dsp:cNvPr id="0" name=""/>
        <dsp:cNvSpPr/>
      </dsp:nvSpPr>
      <dsp:spPr>
        <a:xfrm>
          <a:off x="3964952" y="3608184"/>
          <a:ext cx="1950695" cy="723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No flexibility</a:t>
          </a:r>
        </a:p>
      </dsp:txBody>
      <dsp:txXfrm>
        <a:off x="3964952" y="3608184"/>
        <a:ext cx="1950695" cy="723707"/>
      </dsp:txXfrm>
    </dsp:sp>
    <dsp:sp modelId="{4D1C462B-E257-4F1A-9744-3BC9E492915E}">
      <dsp:nvSpPr>
        <dsp:cNvPr id="0" name=""/>
        <dsp:cNvSpPr/>
      </dsp:nvSpPr>
      <dsp:spPr>
        <a:xfrm>
          <a:off x="6110799" y="2264155"/>
          <a:ext cx="1950695" cy="1344029"/>
        </a:xfrm>
        <a:prstGeom prst="round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4CD87-E448-47D0-956C-B46C78CA8915}">
      <dsp:nvSpPr>
        <dsp:cNvPr id="0" name=""/>
        <dsp:cNvSpPr/>
      </dsp:nvSpPr>
      <dsp:spPr>
        <a:xfrm>
          <a:off x="6110799" y="3608184"/>
          <a:ext cx="1950695" cy="723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Lack of advancement opportunities</a:t>
          </a:r>
        </a:p>
      </dsp:txBody>
      <dsp:txXfrm>
        <a:off x="6110799" y="3608184"/>
        <a:ext cx="1950695" cy="7237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5D428-7282-4D1C-8826-C48E8D6B5A28}">
      <dsp:nvSpPr>
        <dsp:cNvPr id="0" name=""/>
        <dsp:cNvSpPr/>
      </dsp:nvSpPr>
      <dsp:spPr>
        <a:xfrm>
          <a:off x="5073981" y="2524711"/>
          <a:ext cx="1869515" cy="18695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Us</a:t>
          </a:r>
        </a:p>
      </dsp:txBody>
      <dsp:txXfrm>
        <a:off x="5347765" y="2798495"/>
        <a:ext cx="1321947" cy="1321947"/>
      </dsp:txXfrm>
    </dsp:sp>
    <dsp:sp modelId="{BB301812-8000-4FB2-9A37-EC652D2AEAC3}">
      <dsp:nvSpPr>
        <dsp:cNvPr id="0" name=""/>
        <dsp:cNvSpPr/>
      </dsp:nvSpPr>
      <dsp:spPr>
        <a:xfrm rot="10800000">
          <a:off x="3260474" y="3193063"/>
          <a:ext cx="1713763" cy="53281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81C2C-0314-41D0-BC23-D3AA7CDF826F}">
      <dsp:nvSpPr>
        <dsp:cNvPr id="0" name=""/>
        <dsp:cNvSpPr/>
      </dsp:nvSpPr>
      <dsp:spPr>
        <a:xfrm>
          <a:off x="2372454" y="2749053"/>
          <a:ext cx="1776040" cy="14208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Shared Purpose/Values</a:t>
          </a:r>
        </a:p>
      </dsp:txBody>
      <dsp:txXfrm>
        <a:off x="2414069" y="2790668"/>
        <a:ext cx="1692810" cy="1337602"/>
      </dsp:txXfrm>
    </dsp:sp>
    <dsp:sp modelId="{EE248E73-467F-48E8-8427-6B5B1C1F08D3}">
      <dsp:nvSpPr>
        <dsp:cNvPr id="0" name=""/>
        <dsp:cNvSpPr/>
      </dsp:nvSpPr>
      <dsp:spPr>
        <a:xfrm rot="13500000">
          <a:off x="3814447" y="1855653"/>
          <a:ext cx="1713763" cy="53281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CFE5B-5AF8-47CB-800B-FA986DC0B3FA}">
      <dsp:nvSpPr>
        <dsp:cNvPr id="0" name=""/>
        <dsp:cNvSpPr/>
      </dsp:nvSpPr>
      <dsp:spPr>
        <a:xfrm>
          <a:off x="3177402" y="805736"/>
          <a:ext cx="1776040" cy="1420832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Leadership</a:t>
          </a:r>
        </a:p>
      </dsp:txBody>
      <dsp:txXfrm>
        <a:off x="3219017" y="847351"/>
        <a:ext cx="1692810" cy="1337602"/>
      </dsp:txXfrm>
    </dsp:sp>
    <dsp:sp modelId="{26934B2C-137E-48C4-94DB-928B38367C48}">
      <dsp:nvSpPr>
        <dsp:cNvPr id="0" name=""/>
        <dsp:cNvSpPr/>
      </dsp:nvSpPr>
      <dsp:spPr>
        <a:xfrm rot="16200000">
          <a:off x="5151857" y="1301680"/>
          <a:ext cx="1713763" cy="53281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A18FB-8B1D-44A7-89B6-0B084A481966}">
      <dsp:nvSpPr>
        <dsp:cNvPr id="0" name=""/>
        <dsp:cNvSpPr/>
      </dsp:nvSpPr>
      <dsp:spPr>
        <a:xfrm>
          <a:off x="5120718" y="788"/>
          <a:ext cx="1776040" cy="1420832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Practices and Processes</a:t>
          </a:r>
        </a:p>
      </dsp:txBody>
      <dsp:txXfrm>
        <a:off x="5162333" y="42403"/>
        <a:ext cx="1692810" cy="1337602"/>
      </dsp:txXfrm>
    </dsp:sp>
    <dsp:sp modelId="{3CF69427-D38B-4080-A70A-36EA16088648}">
      <dsp:nvSpPr>
        <dsp:cNvPr id="0" name=""/>
        <dsp:cNvSpPr/>
      </dsp:nvSpPr>
      <dsp:spPr>
        <a:xfrm rot="18900000">
          <a:off x="6489266" y="1855653"/>
          <a:ext cx="1713763" cy="53281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53502-DD29-4A74-AE60-0310B0360175}">
      <dsp:nvSpPr>
        <dsp:cNvPr id="0" name=""/>
        <dsp:cNvSpPr/>
      </dsp:nvSpPr>
      <dsp:spPr>
        <a:xfrm>
          <a:off x="7064035" y="805736"/>
          <a:ext cx="1776040" cy="1420832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Rituals, Stories, Traditions</a:t>
          </a:r>
        </a:p>
      </dsp:txBody>
      <dsp:txXfrm>
        <a:off x="7105650" y="847351"/>
        <a:ext cx="1692810" cy="1337602"/>
      </dsp:txXfrm>
    </dsp:sp>
    <dsp:sp modelId="{EF84E8FB-5B2F-48D8-84EA-90DB77628E73}">
      <dsp:nvSpPr>
        <dsp:cNvPr id="0" name=""/>
        <dsp:cNvSpPr/>
      </dsp:nvSpPr>
      <dsp:spPr>
        <a:xfrm>
          <a:off x="7043239" y="3193063"/>
          <a:ext cx="1713763" cy="53281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41D15-09A2-4831-8B30-BF7DC3F38CCE}">
      <dsp:nvSpPr>
        <dsp:cNvPr id="0" name=""/>
        <dsp:cNvSpPr/>
      </dsp:nvSpPr>
      <dsp:spPr>
        <a:xfrm>
          <a:off x="7868983" y="2749053"/>
          <a:ext cx="1776040" cy="1420832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Relationships with Customers</a:t>
          </a:r>
        </a:p>
      </dsp:txBody>
      <dsp:txXfrm>
        <a:off x="7910598" y="2790668"/>
        <a:ext cx="1692810" cy="13376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DE756-C0F1-4209-A4A1-AB77DE054B5D}">
      <dsp:nvSpPr>
        <dsp:cNvPr id="0" name=""/>
        <dsp:cNvSpPr/>
      </dsp:nvSpPr>
      <dsp:spPr>
        <a:xfrm>
          <a:off x="5369718" y="1214"/>
          <a:ext cx="1452562" cy="9441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Identify goals and skills</a:t>
          </a:r>
          <a:endParaRPr lang="en-US" sz="1700" kern="1200"/>
        </a:p>
      </dsp:txBody>
      <dsp:txXfrm>
        <a:off x="5415808" y="47304"/>
        <a:ext cx="1360382" cy="851985"/>
      </dsp:txXfrm>
    </dsp:sp>
    <dsp:sp modelId="{1E93F842-EA9C-4DFF-ABC9-5A647EBE85D4}">
      <dsp:nvSpPr>
        <dsp:cNvPr id="0" name=""/>
        <dsp:cNvSpPr/>
      </dsp:nvSpPr>
      <dsp:spPr>
        <a:xfrm>
          <a:off x="4208704" y="473296"/>
          <a:ext cx="3774591" cy="3774591"/>
        </a:xfrm>
        <a:custGeom>
          <a:avLst/>
          <a:gdLst/>
          <a:ahLst/>
          <a:cxnLst/>
          <a:rect l="0" t="0" r="0" b="0"/>
          <a:pathLst>
            <a:path>
              <a:moveTo>
                <a:pt x="2808404" y="240042"/>
              </a:moveTo>
              <a:arcTo wR="1887295" hR="1887295" stAng="17952779" swAng="1212581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92B1F-79D1-4156-B659-7A73A2FD92EF}">
      <dsp:nvSpPr>
        <dsp:cNvPr id="0" name=""/>
        <dsp:cNvSpPr/>
      </dsp:nvSpPr>
      <dsp:spPr>
        <a:xfrm>
          <a:off x="7164643" y="1305303"/>
          <a:ext cx="1452562" cy="944165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Discuss development needs</a:t>
          </a:r>
        </a:p>
      </dsp:txBody>
      <dsp:txXfrm>
        <a:off x="7210733" y="1351393"/>
        <a:ext cx="1360382" cy="851985"/>
      </dsp:txXfrm>
    </dsp:sp>
    <dsp:sp modelId="{652AB692-3716-41A2-B396-310FCA621B5D}">
      <dsp:nvSpPr>
        <dsp:cNvPr id="0" name=""/>
        <dsp:cNvSpPr/>
      </dsp:nvSpPr>
      <dsp:spPr>
        <a:xfrm>
          <a:off x="4208704" y="473296"/>
          <a:ext cx="3774591" cy="3774591"/>
        </a:xfrm>
        <a:custGeom>
          <a:avLst/>
          <a:gdLst/>
          <a:ahLst/>
          <a:cxnLst/>
          <a:rect l="0" t="0" r="0" b="0"/>
          <a:pathLst>
            <a:path>
              <a:moveTo>
                <a:pt x="3770077" y="2017752"/>
              </a:moveTo>
              <a:arcTo wR="1887295" hR="1887295" stAng="21837819" swAng="1360532"/>
            </a:path>
          </a:pathLst>
        </a:custGeom>
        <a:noFill/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98AD4-E053-4DDF-BC55-1A1E40A14D88}">
      <dsp:nvSpPr>
        <dsp:cNvPr id="0" name=""/>
        <dsp:cNvSpPr/>
      </dsp:nvSpPr>
      <dsp:spPr>
        <a:xfrm>
          <a:off x="6479043" y="3415364"/>
          <a:ext cx="1452562" cy="94416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Identify opportunities</a:t>
          </a:r>
          <a:endParaRPr lang="en-US" sz="1700" kern="1200"/>
        </a:p>
      </dsp:txBody>
      <dsp:txXfrm>
        <a:off x="6525133" y="3461454"/>
        <a:ext cx="1360382" cy="851985"/>
      </dsp:txXfrm>
    </dsp:sp>
    <dsp:sp modelId="{8F5BB185-9905-48D1-8F31-3E86D12B4C65}">
      <dsp:nvSpPr>
        <dsp:cNvPr id="0" name=""/>
        <dsp:cNvSpPr/>
      </dsp:nvSpPr>
      <dsp:spPr>
        <a:xfrm>
          <a:off x="4208704" y="473296"/>
          <a:ext cx="3774591" cy="3774591"/>
        </a:xfrm>
        <a:custGeom>
          <a:avLst/>
          <a:gdLst/>
          <a:ahLst/>
          <a:cxnLst/>
          <a:rect l="0" t="0" r="0" b="0"/>
          <a:pathLst>
            <a:path>
              <a:moveTo>
                <a:pt x="2119213" y="3760287"/>
              </a:moveTo>
              <a:arcTo wR="1887295" hR="1887295" stAng="4976486" swAng="847028"/>
            </a:path>
          </a:pathLst>
        </a:custGeom>
        <a:noFill/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A6605B-9014-4ED5-AC2C-D28BB3C0CA70}">
      <dsp:nvSpPr>
        <dsp:cNvPr id="0" name=""/>
        <dsp:cNvSpPr/>
      </dsp:nvSpPr>
      <dsp:spPr>
        <a:xfrm>
          <a:off x="4260394" y="3415364"/>
          <a:ext cx="1452562" cy="944165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Implement the plan</a:t>
          </a:r>
        </a:p>
      </dsp:txBody>
      <dsp:txXfrm>
        <a:off x="4306484" y="3461454"/>
        <a:ext cx="1360382" cy="851985"/>
      </dsp:txXfrm>
    </dsp:sp>
    <dsp:sp modelId="{AB9F44D8-052A-4D5F-B639-7288AAB76C97}">
      <dsp:nvSpPr>
        <dsp:cNvPr id="0" name=""/>
        <dsp:cNvSpPr/>
      </dsp:nvSpPr>
      <dsp:spPr>
        <a:xfrm>
          <a:off x="4208704" y="473296"/>
          <a:ext cx="3774591" cy="3774591"/>
        </a:xfrm>
        <a:custGeom>
          <a:avLst/>
          <a:gdLst/>
          <a:ahLst/>
          <a:cxnLst/>
          <a:rect l="0" t="0" r="0" b="0"/>
          <a:pathLst>
            <a:path>
              <a:moveTo>
                <a:pt x="200340" y="2733503"/>
              </a:moveTo>
              <a:arcTo wR="1887295" hR="1887295" stAng="9201648" swAng="1360532"/>
            </a:path>
          </a:pathLst>
        </a:custGeom>
        <a:noFill/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D1337-6DFC-4D6B-B10C-C070BD667D4F}">
      <dsp:nvSpPr>
        <dsp:cNvPr id="0" name=""/>
        <dsp:cNvSpPr/>
      </dsp:nvSpPr>
      <dsp:spPr>
        <a:xfrm>
          <a:off x="3574793" y="1305303"/>
          <a:ext cx="1452562" cy="94416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Check-in regularly</a:t>
          </a:r>
        </a:p>
      </dsp:txBody>
      <dsp:txXfrm>
        <a:off x="3620883" y="1351393"/>
        <a:ext cx="1360382" cy="851985"/>
      </dsp:txXfrm>
    </dsp:sp>
    <dsp:sp modelId="{978788A8-4BB9-4BFB-B30F-812BD67FCE3D}">
      <dsp:nvSpPr>
        <dsp:cNvPr id="0" name=""/>
        <dsp:cNvSpPr/>
      </dsp:nvSpPr>
      <dsp:spPr>
        <a:xfrm>
          <a:off x="4208704" y="473296"/>
          <a:ext cx="3774591" cy="3774591"/>
        </a:xfrm>
        <a:custGeom>
          <a:avLst/>
          <a:gdLst/>
          <a:ahLst/>
          <a:cxnLst/>
          <a:rect l="0" t="0" r="0" b="0"/>
          <a:pathLst>
            <a:path>
              <a:moveTo>
                <a:pt x="453840" y="659659"/>
              </a:moveTo>
              <a:arcTo wR="1887295" hR="1887295" stAng="13234640" swAng="1212581"/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26555-5882-40DF-A7D1-93E517F80450}">
      <dsp:nvSpPr>
        <dsp:cNvPr id="0" name=""/>
        <dsp:cNvSpPr/>
      </dsp:nvSpPr>
      <dsp:spPr>
        <a:xfrm>
          <a:off x="3646" y="1114634"/>
          <a:ext cx="3555546" cy="9381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Professional Development</a:t>
          </a:r>
        </a:p>
      </dsp:txBody>
      <dsp:txXfrm>
        <a:off x="3646" y="1114634"/>
        <a:ext cx="3555546" cy="938198"/>
      </dsp:txXfrm>
    </dsp:sp>
    <dsp:sp modelId="{4A070763-6CAF-4BFA-BB31-9E76CB9BCCCC}">
      <dsp:nvSpPr>
        <dsp:cNvPr id="0" name=""/>
        <dsp:cNvSpPr/>
      </dsp:nvSpPr>
      <dsp:spPr>
        <a:xfrm>
          <a:off x="3646" y="2052833"/>
          <a:ext cx="3555546" cy="242658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Mentorships/coaching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Trainings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Certificates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Conferences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Self-training</a:t>
          </a:r>
        </a:p>
      </dsp:txBody>
      <dsp:txXfrm>
        <a:off x="3646" y="2052833"/>
        <a:ext cx="3555546" cy="2426580"/>
      </dsp:txXfrm>
    </dsp:sp>
    <dsp:sp modelId="{E26E7715-2095-4741-97E9-8831EE3EFC4E}">
      <dsp:nvSpPr>
        <dsp:cNvPr id="0" name=""/>
        <dsp:cNvSpPr/>
      </dsp:nvSpPr>
      <dsp:spPr>
        <a:xfrm>
          <a:off x="4056969" y="1114634"/>
          <a:ext cx="3555546" cy="938198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Practical Application</a:t>
          </a:r>
        </a:p>
      </dsp:txBody>
      <dsp:txXfrm>
        <a:off x="4056969" y="1114634"/>
        <a:ext cx="3555546" cy="938198"/>
      </dsp:txXfrm>
    </dsp:sp>
    <dsp:sp modelId="{36A5D91F-2675-4BCE-827A-06016E54876F}">
      <dsp:nvSpPr>
        <dsp:cNvPr id="0" name=""/>
        <dsp:cNvSpPr/>
      </dsp:nvSpPr>
      <dsp:spPr>
        <a:xfrm>
          <a:off x="4056969" y="2052833"/>
          <a:ext cx="3555546" cy="2426580"/>
        </a:xfrm>
        <a:prstGeom prst="rect">
          <a:avLst/>
        </a:prstGeom>
        <a:solidFill>
          <a:schemeClr val="accent4">
            <a:tint val="40000"/>
            <a:alpha val="90000"/>
            <a:hueOff val="5430963"/>
            <a:satOff val="-25622"/>
            <a:lumOff val="-92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430963"/>
              <a:satOff val="-25622"/>
              <a:lumOff val="-9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Shadowing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Cross-training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Stretch projects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Delegating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“Acting”</a:t>
          </a:r>
        </a:p>
      </dsp:txBody>
      <dsp:txXfrm>
        <a:off x="4056969" y="2052833"/>
        <a:ext cx="3555546" cy="2426580"/>
      </dsp:txXfrm>
    </dsp:sp>
    <dsp:sp modelId="{D9D93FB1-3DC7-48D0-A299-B03CB43F7929}">
      <dsp:nvSpPr>
        <dsp:cNvPr id="0" name=""/>
        <dsp:cNvSpPr/>
      </dsp:nvSpPr>
      <dsp:spPr>
        <a:xfrm>
          <a:off x="8110292" y="1114634"/>
          <a:ext cx="3555546" cy="938198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Structure</a:t>
          </a:r>
        </a:p>
      </dsp:txBody>
      <dsp:txXfrm>
        <a:off x="8110292" y="1114634"/>
        <a:ext cx="3555546" cy="938198"/>
      </dsp:txXfrm>
    </dsp:sp>
    <dsp:sp modelId="{07B00F04-955B-4125-AFC4-49C1434DF2CB}">
      <dsp:nvSpPr>
        <dsp:cNvPr id="0" name=""/>
        <dsp:cNvSpPr/>
      </dsp:nvSpPr>
      <dsp:spPr>
        <a:xfrm>
          <a:off x="8110292" y="2052833"/>
          <a:ext cx="3555546" cy="2426580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Leveled positions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Growth pathways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Overlap for key positions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Documentation</a:t>
          </a:r>
        </a:p>
      </dsp:txBody>
      <dsp:txXfrm>
        <a:off x="8110292" y="2052833"/>
        <a:ext cx="3555546" cy="24265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88579-9B94-44EA-848A-BBBC28D607C4}">
      <dsp:nvSpPr>
        <dsp:cNvPr id="0" name=""/>
        <dsp:cNvSpPr/>
      </dsp:nvSpPr>
      <dsp:spPr>
        <a:xfrm rot="16200000">
          <a:off x="5735" y="427"/>
          <a:ext cx="2163233" cy="2162378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6544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Is this still the right position for the team?</a:t>
          </a:r>
          <a:endParaRPr lang="en-US" sz="2200" kern="1200"/>
        </a:p>
      </dsp:txBody>
      <dsp:txXfrm rot="5400000">
        <a:off x="6163" y="432646"/>
        <a:ext cx="2162378" cy="1297939"/>
      </dsp:txXfrm>
    </dsp:sp>
    <dsp:sp modelId="{0FBE5272-2171-4D38-B1B3-D5F7DAD1AED6}">
      <dsp:nvSpPr>
        <dsp:cNvPr id="0" name=""/>
        <dsp:cNvSpPr/>
      </dsp:nvSpPr>
      <dsp:spPr>
        <a:xfrm rot="16200000">
          <a:off x="2330292" y="427"/>
          <a:ext cx="2163233" cy="2162378"/>
        </a:xfrm>
        <a:prstGeom prst="flowChartManualOperation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6544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Hiring for Fit Vs. Add</a:t>
          </a:r>
          <a:endParaRPr lang="en-US" sz="2200" kern="1200"/>
        </a:p>
      </dsp:txBody>
      <dsp:txXfrm rot="5400000">
        <a:off x="2330720" y="432646"/>
        <a:ext cx="2162378" cy="1297939"/>
      </dsp:txXfrm>
    </dsp:sp>
    <dsp:sp modelId="{498069B6-BFE7-4120-B3A0-B35A343B6BB4}">
      <dsp:nvSpPr>
        <dsp:cNvPr id="0" name=""/>
        <dsp:cNvSpPr/>
      </dsp:nvSpPr>
      <dsp:spPr>
        <a:xfrm rot="16200000">
          <a:off x="4654849" y="427"/>
          <a:ext cx="2163233" cy="2162378"/>
        </a:xfrm>
        <a:prstGeom prst="flowChartManualOperati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6544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What skills does this position need to perform?</a:t>
          </a:r>
          <a:endParaRPr lang="en-US" sz="2200" kern="1200"/>
        </a:p>
      </dsp:txBody>
      <dsp:txXfrm rot="5400000">
        <a:off x="4655277" y="432646"/>
        <a:ext cx="2162378" cy="1297939"/>
      </dsp:txXfrm>
    </dsp:sp>
    <dsp:sp modelId="{C95B2268-3284-43EF-B963-CB1DBEDAC588}">
      <dsp:nvSpPr>
        <dsp:cNvPr id="0" name=""/>
        <dsp:cNvSpPr/>
      </dsp:nvSpPr>
      <dsp:spPr>
        <a:xfrm rot="16200000">
          <a:off x="6979406" y="427"/>
          <a:ext cx="2163233" cy="2162378"/>
        </a:xfrm>
        <a:prstGeom prst="flowChartManualOperation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6544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What education and background does an employee need?</a:t>
          </a:r>
          <a:endParaRPr lang="en-US" sz="2200" kern="1200" dirty="0"/>
        </a:p>
      </dsp:txBody>
      <dsp:txXfrm rot="5400000">
        <a:off x="6979834" y="432646"/>
        <a:ext cx="2162378" cy="1297939"/>
      </dsp:txXfrm>
    </dsp:sp>
    <dsp:sp modelId="{F8F28924-A049-4E53-A90C-767F58AD4A91}">
      <dsp:nvSpPr>
        <dsp:cNvPr id="0" name=""/>
        <dsp:cNvSpPr/>
      </dsp:nvSpPr>
      <dsp:spPr>
        <a:xfrm rot="16200000">
          <a:off x="9303963" y="427"/>
          <a:ext cx="2163233" cy="2162378"/>
        </a:xfrm>
        <a:prstGeom prst="flowChartManualOperati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6544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Does your job posting reflect this?</a:t>
          </a:r>
          <a:endParaRPr lang="en-US" sz="2200" kern="1200"/>
        </a:p>
      </dsp:txBody>
      <dsp:txXfrm rot="5400000">
        <a:off x="9304391" y="432646"/>
        <a:ext cx="2162378" cy="12979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D9793-BBB0-405F-B19A-EB0830004726}">
      <dsp:nvSpPr>
        <dsp:cNvPr id="0" name=""/>
        <dsp:cNvSpPr/>
      </dsp:nvSpPr>
      <dsp:spPr>
        <a:xfrm>
          <a:off x="0" y="62112"/>
          <a:ext cx="5671457" cy="914940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Way for employers to recruit candidates for vacant positions​</a:t>
          </a:r>
          <a:endParaRPr lang="en-US" sz="2300" kern="1200"/>
        </a:p>
      </dsp:txBody>
      <dsp:txXfrm>
        <a:off x="44664" y="106776"/>
        <a:ext cx="5582129" cy="825612"/>
      </dsp:txXfrm>
    </dsp:sp>
    <dsp:sp modelId="{BB3176D0-4378-4E44-9105-38AA981F7E98}">
      <dsp:nvSpPr>
        <dsp:cNvPr id="0" name=""/>
        <dsp:cNvSpPr/>
      </dsp:nvSpPr>
      <dsp:spPr>
        <a:xfrm>
          <a:off x="0" y="1043292"/>
          <a:ext cx="5671457" cy="914940"/>
        </a:xfrm>
        <a:prstGeom prst="roundRect">
          <a:avLst/>
        </a:prstGeom>
        <a:solidFill>
          <a:schemeClr val="accent6">
            <a:shade val="50000"/>
            <a:hueOff val="147370"/>
            <a:satOff val="-6442"/>
            <a:lumOff val="175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>
              <a:latin typeface="Calibri Light" panose="020F0302020204030204"/>
            </a:rPr>
            <a:t>Introduce</a:t>
          </a:r>
          <a:r>
            <a:rPr lang="en-US" sz="2300" b="0" i="0" kern="1200"/>
            <a:t> your company to a potential employee​</a:t>
          </a:r>
          <a:endParaRPr lang="en-US" sz="2300" kern="1200"/>
        </a:p>
      </dsp:txBody>
      <dsp:txXfrm>
        <a:off x="44664" y="1087956"/>
        <a:ext cx="5582129" cy="825612"/>
      </dsp:txXfrm>
    </dsp:sp>
    <dsp:sp modelId="{FD7F75AC-5A58-4E76-9FE3-2C88515EC8E9}">
      <dsp:nvSpPr>
        <dsp:cNvPr id="0" name=""/>
        <dsp:cNvSpPr/>
      </dsp:nvSpPr>
      <dsp:spPr>
        <a:xfrm>
          <a:off x="0" y="2024472"/>
          <a:ext cx="5671457" cy="914940"/>
        </a:xfrm>
        <a:prstGeom prst="roundRect">
          <a:avLst/>
        </a:prstGeom>
        <a:solidFill>
          <a:schemeClr val="accent6">
            <a:shade val="50000"/>
            <a:hueOff val="294739"/>
            <a:satOff val="-12884"/>
            <a:lumOff val="351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Calibri Light" panose="020F0302020204030204"/>
            </a:rPr>
            <a:t>One page</a:t>
          </a:r>
          <a:endParaRPr lang="en-US" sz="2300" kern="1200"/>
        </a:p>
      </dsp:txBody>
      <dsp:txXfrm>
        <a:off x="44664" y="2069136"/>
        <a:ext cx="5582129" cy="825612"/>
      </dsp:txXfrm>
    </dsp:sp>
    <dsp:sp modelId="{D184EB2E-3944-4862-9812-868FD03E954D}">
      <dsp:nvSpPr>
        <dsp:cNvPr id="0" name=""/>
        <dsp:cNvSpPr/>
      </dsp:nvSpPr>
      <dsp:spPr>
        <a:xfrm>
          <a:off x="0" y="3005652"/>
          <a:ext cx="5671457" cy="914940"/>
        </a:xfrm>
        <a:prstGeom prst="roundRect">
          <a:avLst/>
        </a:prstGeom>
        <a:solidFill>
          <a:schemeClr val="accent6">
            <a:shade val="50000"/>
            <a:hueOff val="294739"/>
            <a:satOff val="-12884"/>
            <a:lumOff val="351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Include culture and pictures​</a:t>
          </a:r>
          <a:endParaRPr lang="en-US" sz="2300" kern="1200"/>
        </a:p>
      </dsp:txBody>
      <dsp:txXfrm>
        <a:off x="44664" y="3050316"/>
        <a:ext cx="5582129" cy="825612"/>
      </dsp:txXfrm>
    </dsp:sp>
    <dsp:sp modelId="{C53A06AF-0F6F-4F2E-A986-AFC0963B612E}">
      <dsp:nvSpPr>
        <dsp:cNvPr id="0" name=""/>
        <dsp:cNvSpPr/>
      </dsp:nvSpPr>
      <dsp:spPr>
        <a:xfrm>
          <a:off x="0" y="3986832"/>
          <a:ext cx="5671457" cy="914940"/>
        </a:xfrm>
        <a:prstGeom prst="roundRect">
          <a:avLst/>
        </a:prstGeom>
        <a:solidFill>
          <a:schemeClr val="accent6">
            <a:shade val="50000"/>
            <a:hueOff val="147370"/>
            <a:satOff val="-6442"/>
            <a:lumOff val="175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Be clear, honest, and sell the opportunity​</a:t>
          </a:r>
          <a:endParaRPr lang="en-US" sz="2300" kern="1200"/>
        </a:p>
      </dsp:txBody>
      <dsp:txXfrm>
        <a:off x="44664" y="4031496"/>
        <a:ext cx="5582129" cy="825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93F5B-6715-4B6B-ABE3-204B10E1FB90}" type="datetimeFigureOut"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9857F-7ECC-43EA-B632-F74D7F31299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9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9857F-7ECC-43EA-B632-F74D7F3129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73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9857F-7ECC-43EA-B632-F74D7F3129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51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9857F-7ECC-43EA-B632-F74D7F3129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34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9857F-7ECC-43EA-B632-F74D7F3129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35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9857F-7ECC-43EA-B632-F74D7F3129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83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9857F-7ECC-43EA-B632-F74D7F3129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84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9857F-7ECC-43EA-B632-F74D7F3129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04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86B83-5E53-5305-B0D4-A7636998C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43C18B-3DC1-A6FA-30DD-BF716E3BA7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E4F7B7-55AF-9A58-912C-4538CA2C7C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83F7F-F936-4654-F6C3-37F3B1264B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9857F-7ECC-43EA-B632-F74D7F3129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06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9857F-7ECC-43EA-B632-F74D7F3129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86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9857F-7ECC-43EA-B632-F74D7F3129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01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9857F-7ECC-43EA-B632-F74D7F3129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20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9857F-7ECC-43EA-B632-F74D7F3129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8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9857F-7ECC-43EA-B632-F74D7F3129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511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9857F-7ECC-43EA-B632-F74D7F3129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358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9857F-7ECC-43EA-B632-F74D7F31299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90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9857F-7ECC-43EA-B632-F74D7F3129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58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9857F-7ECC-43EA-B632-F74D7F3129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49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9857F-7ECC-43EA-B632-F74D7F3129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28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9857F-7ECC-43EA-B632-F74D7F31299D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54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9857F-7ECC-43EA-B632-F74D7F3129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08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9857F-7ECC-43EA-B632-F74D7F3129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71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9857F-7ECC-43EA-B632-F74D7F3129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3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"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4F1B777-A353-BA0F-D087-94FCE89912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87BDB3-85C2-21A4-50AF-02CCE53C5F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920245"/>
            <a:ext cx="7162800" cy="13326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92AB0A-ABEA-3973-1A86-A3AA2E9F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72098"/>
            <a:ext cx="10204704" cy="1551262"/>
          </a:xfrm>
          <a:noFill/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66A-62BE-F642-164A-7DBDE8329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046216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3F77DF-D02D-0923-8BCB-39182B9A30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3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1"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C91004-76E5-5DAA-D2A5-810909EDD3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92AB0A-ABEA-3973-1A86-A3AA2E9F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77440"/>
            <a:ext cx="10204704" cy="164592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66A-62BE-F642-164A-7DBDE8329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371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47A065-CAEA-DB78-386A-57A765AAD9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D8C60-7C99-C909-33AE-187F89D1F8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22408" y="5957601"/>
            <a:ext cx="2296696" cy="42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9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bg>
      <p:bgPr>
        <a:solidFill>
          <a:srgbClr val="F280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BD0110-6FD1-2F62-2DF5-DD8F72CF2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A0DF7F-1CA5-FD66-F5B8-B12CBC9DF3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5AC90F-BA2E-C833-4A81-99403BF05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77440"/>
            <a:ext cx="10204704" cy="164592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DDAFD94-9B6D-982F-022F-1E37D56AF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371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0B15F4-4A0D-2768-5F32-B865E42C2E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22408" y="5957601"/>
            <a:ext cx="2296696" cy="42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0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dark background"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0DCF1BD-0C4A-F945-26DC-47C4876C3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00EE76-E34B-0A7F-FE8B-892C636D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 baseline="0">
                <a:solidFill>
                  <a:schemeClr val="bg1"/>
                </a:solidFill>
                <a:latin typeface="Lato Black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76E-821F-3D15-EFAB-D8397D2A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40"/>
            <a:ext cx="10204704" cy="29718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89AE22-784A-F130-D222-256E5305E9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4DE7D8-5FC8-9600-C790-C779660F03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22408" y="5957601"/>
            <a:ext cx="2296696" cy="42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6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n white">
    <p:bg>
      <p:bgPr>
        <a:blipFill dpi="0" rotWithShape="1">
          <a:blip r:embed="rId2">
            <a:alphaModFix amt="5374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0EE76-E34B-0A7F-FE8B-892C636D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76E-821F-3D15-EFAB-D8397D2A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40"/>
            <a:ext cx="10204704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D19FAD-F309-68F5-A3B2-CDA3822D6B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3960" y="5961888"/>
            <a:ext cx="2293620" cy="426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65C983-B597-FAAA-70D7-6044492B9D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603504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7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blocks content">
    <p:bg>
      <p:bgPr>
        <a:blipFill dpi="0" rotWithShape="1">
          <a:blip r:embed="rId2">
            <a:alphaModFix amt="5374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3A6CB-1115-E3F6-9A68-2E81A61D9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3366C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A43F7-FDBC-39D1-C8DA-A8E027F9A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377440"/>
            <a:ext cx="486613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61839-701E-49D1-765D-9055617C8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2377440"/>
            <a:ext cx="486613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6C71CA-159A-0BB2-841A-831F2F95C6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3960" y="5961888"/>
            <a:ext cx="2293620" cy="4267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D3659B-9012-A08D-4FA1-7DFC29E74E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603504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0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left"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3A6CB-1115-E3F6-9A68-2E81A61D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4866132" cy="118872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3366C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A43F7-FDBC-39D1-C8DA-A8E027F9A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377440"/>
            <a:ext cx="4866132" cy="2971800"/>
          </a:xfrm>
        </p:spPr>
        <p:txBody>
          <a:bodyPr/>
          <a:lstStyle>
            <a:lvl1pPr marL="2286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1pPr>
            <a:lvl2pPr marL="6858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2pPr>
            <a:lvl3pPr marL="11430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3pPr>
            <a:lvl4pPr marL="16002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4pPr>
            <a:lvl5pPr marL="20574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0A2ABB-85BC-8DE4-E128-C418383837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3960" y="5961888"/>
            <a:ext cx="2293620" cy="426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5DB0B0-DFC7-330C-C468-9FD1B862B3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603504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8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 white"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8CFF-6142-FCF5-594F-85F8C6FC1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66C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5436FE-1AD5-1155-9A51-2F9B050C69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3960" y="5961888"/>
            <a:ext cx="2293620" cy="426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122182-C948-3EC4-4863-D95B981DFE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603504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1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 white">
    <p:bg>
      <p:bgPr>
        <a:blipFill dpi="0" rotWithShape="1">
          <a:blip r:embed="rId2">
            <a:alphaModFix amt="5233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6313C3-8F84-8917-4109-7D9EFE546E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3960" y="5961888"/>
            <a:ext cx="2293620" cy="42672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1B790C-F7CC-1ACD-A33A-6201B2F81B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603504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72AB5-2D61-E791-3C5A-2889D3855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22004-5CF5-C111-0323-2D4DC3F09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377440"/>
            <a:ext cx="10204704" cy="320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538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55" r:id="rId3"/>
    <p:sldLayoutId id="2147483650" r:id="rId4"/>
    <p:sldLayoutId id="2147483656" r:id="rId5"/>
    <p:sldLayoutId id="2147483652" r:id="rId6"/>
    <p:sldLayoutId id="2147483659" r:id="rId7"/>
    <p:sldLayoutId id="2147483654" r:id="rId8"/>
    <p:sldLayoutId id="2147483663" r:id="rId9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600" b="1" i="0" kern="1200" baseline="0">
          <a:solidFill>
            <a:srgbClr val="3366CC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</p:titleStyle>
    <p:bodyStyle>
      <a:lvl1pPr marL="228600" indent="-13716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rgbClr val="F28041"/>
        </a:buClr>
        <a:buSzPct val="9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F28041"/>
        </a:buClr>
        <a:buSzPct val="9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F28041"/>
        </a:buClr>
        <a:buSzPct val="9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F28041"/>
        </a:buClr>
        <a:buSzPct val="9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F28041"/>
        </a:buClr>
        <a:buSzPct val="9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87A8-7650-D4F0-9EDB-4B95E777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60320"/>
            <a:ext cx="10204704" cy="1371600"/>
          </a:xfrm>
        </p:spPr>
        <p:txBody>
          <a:bodyPr anchor="ctr"/>
          <a:lstStyle/>
          <a:p>
            <a:r>
              <a:rPr lang="en-US" sz="4800"/>
              <a:t>Succession Planning Shouldn’t Suck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506AA-AA05-1CC8-9D9A-F47235C9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010590"/>
          </a:xfrm>
        </p:spPr>
        <p:txBody>
          <a:bodyPr/>
          <a:lstStyle/>
          <a:p>
            <a:r>
              <a:rPr lang="en-US" sz="2600"/>
              <a:t>Kathryn Mortensen, Budget and Performance Manager, Brighton, CO</a:t>
            </a:r>
          </a:p>
          <a:p>
            <a:r>
              <a:rPr lang="en-US" sz="2600"/>
              <a:t>Kayla Barber-Perrotta, Deputy City Manager, Albany, OR</a:t>
            </a:r>
          </a:p>
        </p:txBody>
      </p:sp>
    </p:spTree>
    <p:extLst>
      <p:ext uri="{BB962C8B-B14F-4D97-AF65-F5344CB8AC3E}">
        <p14:creationId xmlns:p14="http://schemas.microsoft.com/office/powerpoint/2010/main" val="3875376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78453-5862-FD1A-9181-C08BA1A13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89986"/>
            <a:ext cx="10200132" cy="1188720"/>
          </a:xfrm>
        </p:spPr>
        <p:txBody>
          <a:bodyPr/>
          <a:lstStyle/>
          <a:p>
            <a:r>
              <a:rPr lang="en-US" dirty="0"/>
              <a:t>Common Pitfalls to Succession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95733-3158-141D-692F-7FF6185D7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67853"/>
            <a:ext cx="6223056" cy="3881387"/>
          </a:xfrm>
        </p:spPr>
        <p:txBody>
          <a:bodyPr/>
          <a:lstStyle/>
          <a:p>
            <a:r>
              <a:rPr lang="en-US" dirty="0"/>
              <a:t>Not telling the employee you think could be good in the position</a:t>
            </a:r>
          </a:p>
          <a:p>
            <a:r>
              <a:rPr lang="en-US" dirty="0"/>
              <a:t>Not being okay with employees’ career goals being outside the organization</a:t>
            </a:r>
          </a:p>
          <a:p>
            <a:r>
              <a:rPr lang="en-US" dirty="0"/>
              <a:t>Not being realistic that sometimes employees need to leave</a:t>
            </a:r>
          </a:p>
          <a:p>
            <a:r>
              <a:rPr lang="en-US" dirty="0"/>
              <a:t>Putting all your eggs in one basket</a:t>
            </a:r>
          </a:p>
          <a:p>
            <a:r>
              <a:rPr lang="en-US" dirty="0"/>
              <a:t>Treating succession planning as an add, not a lens</a:t>
            </a:r>
          </a:p>
          <a:p>
            <a:r>
              <a:rPr lang="en-US" dirty="0"/>
              <a:t>Fear of replacement</a:t>
            </a:r>
          </a:p>
        </p:txBody>
      </p:sp>
      <p:pic>
        <p:nvPicPr>
          <p:cNvPr id="4" name="Picture 4" descr="Succession Planning Cartoons and Comics - funny pictures from CartoonStock">
            <a:extLst>
              <a:ext uri="{FF2B5EF4-FFF2-40B4-BE49-F238E27FC236}">
                <a16:creationId xmlns:a16="http://schemas.microsoft.com/office/drawing/2014/main" id="{68E6008E-4F80-DC16-4E8E-0BFA0AB5D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192" y="1098734"/>
            <a:ext cx="3799249" cy="488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490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AA92DC-3771-016C-9FA3-161FEB14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272143"/>
            <a:ext cx="10200132" cy="1188720"/>
          </a:xfrm>
        </p:spPr>
        <p:txBody>
          <a:bodyPr anchor="ctr"/>
          <a:lstStyle/>
          <a:p>
            <a:r>
              <a:rPr lang="en-US" dirty="0"/>
              <a:t>The Power of Culture</a:t>
            </a:r>
          </a:p>
        </p:txBody>
      </p:sp>
      <p:graphicFrame>
        <p:nvGraphicFramePr>
          <p:cNvPr id="24" name="Content Placeholder 23">
            <a:extLst>
              <a:ext uri="{FF2B5EF4-FFF2-40B4-BE49-F238E27FC236}">
                <a16:creationId xmlns:a16="http://schemas.microsoft.com/office/drawing/2014/main" id="{350D8A30-8B51-A695-7333-9C2A07ECBA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81934"/>
              </p:ext>
            </p:extLst>
          </p:nvPr>
        </p:nvGraphicFramePr>
        <p:xfrm>
          <a:off x="174522" y="1231492"/>
          <a:ext cx="12017478" cy="439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2103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5DE52-388C-1989-727E-3F82E6CBC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283B7-C919-7166-1404-63741DDB2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Tools for Effective Succession Planning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78AF2-E83E-E833-060F-D360668AD9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51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BEE15-3E78-C832-FBDE-D89801685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934" y="613954"/>
            <a:ext cx="10200132" cy="714103"/>
          </a:xfrm>
        </p:spPr>
        <p:txBody>
          <a:bodyPr/>
          <a:lstStyle/>
          <a:p>
            <a:r>
              <a:rPr lang="en-US"/>
              <a:t>Conduct an Organizational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C7BD1-DFBE-5A1B-C369-1A3A59688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742" y="1643063"/>
            <a:ext cx="4087299" cy="4043635"/>
          </a:xfrm>
        </p:spPr>
        <p:txBody>
          <a:bodyPr/>
          <a:lstStyle/>
          <a:p>
            <a:r>
              <a:rPr lang="en-US" dirty="0"/>
              <a:t>Start early</a:t>
            </a:r>
          </a:p>
          <a:p>
            <a:r>
              <a:rPr lang="en-US" dirty="0"/>
              <a:t>Identify key positions</a:t>
            </a:r>
          </a:p>
          <a:p>
            <a:pPr lvl="1"/>
            <a:r>
              <a:rPr lang="en-US" dirty="0"/>
              <a:t>Institutional knowledge</a:t>
            </a:r>
          </a:p>
          <a:p>
            <a:pPr lvl="1"/>
            <a:r>
              <a:rPr lang="en-US" dirty="0"/>
              <a:t>Specialized positions</a:t>
            </a:r>
          </a:p>
          <a:p>
            <a:r>
              <a:rPr lang="en-US" dirty="0"/>
              <a:t>Assess your gaps</a:t>
            </a:r>
          </a:p>
          <a:p>
            <a:pPr lvl="1"/>
            <a:r>
              <a:rPr lang="en-US" dirty="0"/>
              <a:t>Organizationally and within Departmental and teams</a:t>
            </a:r>
          </a:p>
          <a:p>
            <a:r>
              <a:rPr lang="en-US" dirty="0"/>
              <a:t>Can existing staff fill this role?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86641CD-CB7B-2970-0C62-7482AAC00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r="12569"/>
          <a:stretch/>
        </p:blipFill>
        <p:spPr bwMode="auto">
          <a:xfrm>
            <a:off x="5265248" y="2060733"/>
            <a:ext cx="6662057" cy="320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979164-FECE-C100-5A06-7C6862A28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3675" y="193830"/>
            <a:ext cx="1571880" cy="155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66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3464C6-0EA6-37D8-876F-1CDF346B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934" y="390906"/>
            <a:ext cx="10200132" cy="1188720"/>
          </a:xfrm>
        </p:spPr>
        <p:txBody>
          <a:bodyPr anchor="ctr"/>
          <a:lstStyle/>
          <a:p>
            <a:r>
              <a:rPr lang="en-US"/>
              <a:t>Continuing Education Mindset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2E9B31E6-85FF-6C41-185F-9088F997E9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515489"/>
              </p:ext>
            </p:extLst>
          </p:nvPr>
        </p:nvGraphicFramePr>
        <p:xfrm>
          <a:off x="0" y="1422218"/>
          <a:ext cx="12192000" cy="4423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8" name="Picture 6" descr="Talking Head Icons - Free SVG &amp; PNG Talking Head Images - Noun Project">
            <a:extLst>
              <a:ext uri="{FF2B5EF4-FFF2-40B4-BE49-F238E27FC236}">
                <a16:creationId xmlns:a16="http://schemas.microsoft.com/office/drawing/2014/main" id="{9E2A5C16-ADFB-FC36-AA40-0A63117FC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757" y="24765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Talking Head Icons - Free SVG &amp; PNG Talking Head Images - Noun Project">
            <a:extLst>
              <a:ext uri="{FF2B5EF4-FFF2-40B4-BE49-F238E27FC236}">
                <a16:creationId xmlns:a16="http://schemas.microsoft.com/office/drawing/2014/main" id="{59293C56-E4CA-A677-5FE9-D5D59EB9C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5934" y="24765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187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B6B23-5940-FB30-C7B4-2E2968224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8C22D6-096E-B35F-7B2D-A223E9D33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934" y="390906"/>
            <a:ext cx="10200132" cy="1188720"/>
          </a:xfrm>
        </p:spPr>
        <p:txBody>
          <a:bodyPr anchor="ctr"/>
          <a:lstStyle/>
          <a:p>
            <a:r>
              <a:rPr lang="en-US"/>
              <a:t>Performance and Goals Discussions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89E314A-4FFD-BB0B-08B6-5A49E8B5C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220" y="1331214"/>
            <a:ext cx="7420232" cy="457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708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111FD-9660-AC24-2565-790CB3504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45285C-75EA-0CE5-C016-4C9F9A150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934" y="390906"/>
            <a:ext cx="10200132" cy="1188720"/>
          </a:xfrm>
        </p:spPr>
        <p:txBody>
          <a:bodyPr anchor="ctr"/>
          <a:lstStyle/>
          <a:p>
            <a:r>
              <a:rPr lang="en-US"/>
              <a:t>Succession Planning Tools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D43BC5D-7EDC-5021-CB51-80BC689F31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8278065"/>
              </p:ext>
            </p:extLst>
          </p:nvPr>
        </p:nvGraphicFramePr>
        <p:xfrm>
          <a:off x="261257" y="719666"/>
          <a:ext cx="11669485" cy="559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52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60F7E-6B58-9A2E-4B6A-2460C8034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8184"/>
            <a:ext cx="10200132" cy="992627"/>
          </a:xfrm>
        </p:spPr>
        <p:txBody>
          <a:bodyPr/>
          <a:lstStyle/>
          <a:p>
            <a:r>
              <a:rPr lang="en-US" dirty="0"/>
              <a:t>What if you don’t have an Internal Candidate?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E63C030-7AAB-8AD2-2C0C-9E72AC7381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966693"/>
              </p:ext>
            </p:extLst>
          </p:nvPr>
        </p:nvGraphicFramePr>
        <p:xfrm>
          <a:off x="359534" y="1338809"/>
          <a:ext cx="11472932" cy="2163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6" name="Picture 8" descr="Hire for “Culture Add”, not “Culture Fit” — Manny Hernandez: Diabetes,  poetry, more">
            <a:extLst>
              <a:ext uri="{FF2B5EF4-FFF2-40B4-BE49-F238E27FC236}">
                <a16:creationId xmlns:a16="http://schemas.microsoft.com/office/drawing/2014/main" id="{F5F9B017-B72F-1D31-F373-50B56A92D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841" y="3770040"/>
            <a:ext cx="6953249" cy="216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368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4EE13-9A93-CBD7-6A1D-0475CE09F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1629"/>
            <a:ext cx="10200132" cy="1188720"/>
          </a:xfrm>
        </p:spPr>
        <p:txBody>
          <a:bodyPr anchor="ctr"/>
          <a:lstStyle/>
          <a:p>
            <a:r>
              <a:rPr lang="en-US"/>
              <a:t>Job Postings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C3A4D05-0F9D-DFDB-86ED-537C71617A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40493"/>
              </p:ext>
            </p:extLst>
          </p:nvPr>
        </p:nvGraphicFramePr>
        <p:xfrm>
          <a:off x="914400" y="1540782"/>
          <a:ext cx="5671457" cy="4963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The job ad The job - iFunny">
            <a:extLst>
              <a:ext uri="{FF2B5EF4-FFF2-40B4-BE49-F238E27FC236}">
                <a16:creationId xmlns:a16="http://schemas.microsoft.com/office/drawing/2014/main" id="{3BCFCFE1-2076-C0FD-1D8A-261C8F349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107" y="1252025"/>
            <a:ext cx="4462236" cy="406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000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29E69B-B357-7E8D-AFC4-65E7742E9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4" y="439148"/>
            <a:ext cx="10200132" cy="1188720"/>
          </a:xfrm>
        </p:spPr>
        <p:txBody>
          <a:bodyPr anchor="ctr"/>
          <a:lstStyle/>
          <a:p>
            <a:r>
              <a:rPr lang="en-US" b="1"/>
              <a:t>Job Postings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13B3A7C-BC6A-DA51-2547-7E9638498B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793323"/>
              </p:ext>
            </p:extLst>
          </p:nvPr>
        </p:nvGraphicFramePr>
        <p:xfrm>
          <a:off x="488496" y="1627867"/>
          <a:ext cx="5900057" cy="4261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a nasa astronaut giving a thumbs up sign">
            <a:extLst>
              <a:ext uri="{FF2B5EF4-FFF2-40B4-BE49-F238E27FC236}">
                <a16:creationId xmlns:a16="http://schemas.microsoft.com/office/drawing/2014/main" id="{2C39EE02-9C58-7558-D289-B668F8ABD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761" y="914400"/>
            <a:ext cx="47434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18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42E14E-E218-C7BA-0379-225EF1559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815C1F6-E090-A838-80AF-B14709D52A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2379295"/>
              </p:ext>
            </p:extLst>
          </p:nvPr>
        </p:nvGraphicFramePr>
        <p:xfrm>
          <a:off x="703606" y="357837"/>
          <a:ext cx="10784788" cy="550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76340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FEDD8-1D21-5DDD-A3F6-CA6F99F4E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Job Postings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3F952-6169-8D26-05F3-CBC48AEF7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612D30-29C2-B36E-377F-315EF819B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790" y="874124"/>
            <a:ext cx="2633076" cy="57129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250BC8-E3B7-AFED-7968-0C4AE272A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242" y="2903053"/>
            <a:ext cx="5227773" cy="3657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9F01FE-845B-AD99-4406-0019596CD6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34" y="527542"/>
            <a:ext cx="3752058" cy="5802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9185FA-4684-C518-CC66-DAB7166E5A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531" y="572540"/>
            <a:ext cx="6338123" cy="233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8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40CDE-65A0-3304-40E6-D9C74C360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01A0FC-C007-F140-0D63-4A7EC6D87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08425"/>
            <a:ext cx="10200132" cy="1188720"/>
          </a:xfrm>
        </p:spPr>
        <p:txBody>
          <a:bodyPr anchor="ctr"/>
          <a:lstStyle/>
          <a:p>
            <a:r>
              <a:rPr lang="en-US" dirty="0"/>
              <a:t>Processes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735071-4B83-DCB7-747F-9AD2FE78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25053"/>
            <a:ext cx="5818057" cy="3424187"/>
          </a:xfrm>
        </p:spPr>
        <p:txBody>
          <a:bodyPr/>
          <a:lstStyle/>
          <a:p>
            <a:r>
              <a:rPr lang="en-US" dirty="0"/>
              <a:t>Do you have SOPs? </a:t>
            </a:r>
          </a:p>
          <a:p>
            <a:r>
              <a:rPr lang="en-US" dirty="0"/>
              <a:t>Use new people to test </a:t>
            </a:r>
          </a:p>
          <a:p>
            <a:r>
              <a:rPr lang="en-US" dirty="0"/>
              <a:t>Use last two weeks to gather information not get as much work done as possible </a:t>
            </a:r>
          </a:p>
          <a:p>
            <a:r>
              <a:rPr lang="en-US" dirty="0"/>
              <a:t>Empower people to innovate – they will be more bought in </a:t>
            </a:r>
          </a:p>
          <a:p>
            <a:r>
              <a:rPr lang="en-US" dirty="0"/>
              <a:t>As you create new processes – is this doable by someone if I win the lottery and leave tomorrow?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388AD3-C2A5-0F29-984D-E9966BB6B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457" y="688899"/>
            <a:ext cx="5452069" cy="497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65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04065-911D-336C-FFE5-AE18C4DD2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3C937-5F9D-C80B-1785-C7D0B6AE3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869" y="1984248"/>
            <a:ext cx="5563556" cy="1188720"/>
          </a:xfrm>
        </p:spPr>
        <p:txBody>
          <a:bodyPr anchor="ctr"/>
          <a:lstStyle/>
          <a:p>
            <a:r>
              <a:rPr lang="en-US" sz="2800" b="1"/>
              <a:t>Kathryn Mortensen</a:t>
            </a:r>
            <a:br>
              <a:rPr lang="en-US" sz="2800" b="1"/>
            </a:br>
            <a:r>
              <a:rPr lang="en-US" sz="2000" b="1"/>
              <a:t>Budget and Performance Manager</a:t>
            </a:r>
            <a:br>
              <a:rPr lang="en-US" sz="2000" b="1"/>
            </a:br>
            <a:r>
              <a:rPr lang="en-US" sz="2000" b="1"/>
              <a:t>Kmortensen@brightonco.gov</a:t>
            </a:r>
            <a:endParaRPr lang="en-US" sz="2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6B84C72-4ECB-2B2C-D912-6E931AAD956D}"/>
              </a:ext>
            </a:extLst>
          </p:cNvPr>
          <p:cNvSpPr txBox="1">
            <a:spLocks/>
          </p:cNvSpPr>
          <p:nvPr/>
        </p:nvSpPr>
        <p:spPr>
          <a:xfrm>
            <a:off x="507869" y="3593592"/>
            <a:ext cx="5563556" cy="118872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3366CC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sz="2800"/>
              <a:t>Kayla Barber-Perrotta</a:t>
            </a:r>
            <a:br>
              <a:rPr lang="en-US" sz="2800"/>
            </a:br>
            <a:r>
              <a:rPr lang="en-US" sz="2000"/>
              <a:t>Deputy City Manager</a:t>
            </a:r>
            <a:br>
              <a:rPr lang="en-US" sz="2000"/>
            </a:br>
            <a:r>
              <a:rPr lang="en-US" sz="2000"/>
              <a:t>Kayla.Barber@albanyoregon.gov</a:t>
            </a:r>
            <a:endParaRPr lang="en-US" sz="2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6BC1147-F20D-B423-BA15-0BC15B2F0111}"/>
              </a:ext>
            </a:extLst>
          </p:cNvPr>
          <p:cNvSpPr txBox="1">
            <a:spLocks/>
          </p:cNvSpPr>
          <p:nvPr/>
        </p:nvSpPr>
        <p:spPr>
          <a:xfrm>
            <a:off x="507869" y="576072"/>
            <a:ext cx="5563556" cy="118872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3366CC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sz="2800" b="0"/>
              <a:t>Questions?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F90ED74-1301-5384-8869-44FFA939E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402" y="2483929"/>
            <a:ext cx="221932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AC803F5B-7091-4A3D-BFED-0DEBEAA50FAE}"/>
              </a:ext>
            </a:extLst>
          </p:cNvPr>
          <p:cNvSpPr txBox="1">
            <a:spLocks/>
          </p:cNvSpPr>
          <p:nvPr/>
        </p:nvSpPr>
        <p:spPr>
          <a:xfrm>
            <a:off x="6608064" y="1369702"/>
            <a:ext cx="4569594" cy="15948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3600" b="1" i="0" kern="1200" cap="none" spc="-1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>
                <a:solidFill>
                  <a:srgbClr val="663399"/>
                </a:solidFill>
              </a:rPr>
              <a:t>Learn more about the Brighton Performance and Leadership Academy</a:t>
            </a:r>
          </a:p>
        </p:txBody>
      </p:sp>
    </p:spTree>
    <p:extLst>
      <p:ext uri="{BB962C8B-B14F-4D97-AF65-F5344CB8AC3E}">
        <p14:creationId xmlns:p14="http://schemas.microsoft.com/office/powerpoint/2010/main" val="877379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5CCE2E-999E-84B2-1CC0-3CF79216B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15C6679-7119-DBA0-C248-24535E19C2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4032284"/>
              </p:ext>
            </p:extLst>
          </p:nvPr>
        </p:nvGraphicFramePr>
        <p:xfrm>
          <a:off x="703606" y="339365"/>
          <a:ext cx="10784788" cy="550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07114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4DBB-F41B-D81F-D8B8-9CD48621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Succession Planning 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5BF445-1CA4-8D98-47D0-2333A4A5B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02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AAD77A-E7E7-F926-E1F2-AD56B016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27" y="320039"/>
            <a:ext cx="10200132" cy="1188720"/>
          </a:xfrm>
        </p:spPr>
        <p:txBody>
          <a:bodyPr/>
          <a:lstStyle/>
          <a:p>
            <a:r>
              <a:rPr lang="en-US" dirty="0"/>
              <a:t>What is Succession Planning?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BDF994-E726-AA97-F7BC-E3D5F024A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27" y="1997243"/>
            <a:ext cx="5984267" cy="3351998"/>
          </a:xfrm>
        </p:spPr>
        <p:txBody>
          <a:bodyPr/>
          <a:lstStyle/>
          <a:p>
            <a:r>
              <a:rPr lang="en-US" dirty="0"/>
              <a:t>Proactive strategic planning for turnover and growth</a:t>
            </a:r>
          </a:p>
          <a:p>
            <a:r>
              <a:rPr lang="en-US" dirty="0"/>
              <a:t>Where is my organization today?</a:t>
            </a:r>
          </a:p>
          <a:p>
            <a:r>
              <a:rPr lang="en-US" dirty="0"/>
              <a:t>Where do I want to be tomorrow?</a:t>
            </a:r>
          </a:p>
          <a:p>
            <a:r>
              <a:rPr lang="en-US" dirty="0"/>
              <a:t>What is the best path for getting there?</a:t>
            </a:r>
          </a:p>
          <a:p>
            <a:pPr lvl="1"/>
            <a:r>
              <a:rPr lang="en-US" dirty="0"/>
              <a:t>Internal?</a:t>
            </a:r>
          </a:p>
          <a:p>
            <a:pPr lvl="1"/>
            <a:r>
              <a:rPr lang="en-US" dirty="0"/>
              <a:t>External?</a:t>
            </a:r>
          </a:p>
        </p:txBody>
      </p:sp>
      <p:pic>
        <p:nvPicPr>
          <p:cNvPr id="1030" name="Picture 6" descr="IFMA على X: &quot;Are you looking to create a succession plan, but not sure  where to begin? Check out our white paper &quot;Succession Planning In Facility  Management Pilot Study And Road Map">
            <a:extLst>
              <a:ext uri="{FF2B5EF4-FFF2-40B4-BE49-F238E27FC236}">
                <a16:creationId xmlns:a16="http://schemas.microsoft.com/office/drawing/2014/main" id="{4066C49D-D77F-A793-6AB8-4887AB4C0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683" y="914401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503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E3D270-8F58-4E55-AB06-4BB8180D7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836A7-E4AC-74DC-25FD-60327E49D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28810"/>
            <a:ext cx="10200132" cy="1188720"/>
          </a:xfrm>
        </p:spPr>
        <p:txBody>
          <a:bodyPr anchor="ctr"/>
          <a:lstStyle/>
          <a:p>
            <a:r>
              <a:rPr lang="en-US" b="1"/>
              <a:t>Why does it matter?</a:t>
            </a:r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431BA04-7385-6B93-0F38-2FDB8181F8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780855"/>
              </p:ext>
            </p:extLst>
          </p:nvPr>
        </p:nvGraphicFramePr>
        <p:xfrm>
          <a:off x="914400" y="1506373"/>
          <a:ext cx="10363200" cy="384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72888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7AA39-9877-62FC-95B2-6C445A958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69164"/>
            <a:ext cx="10200132" cy="1188720"/>
          </a:xfrm>
        </p:spPr>
        <p:txBody>
          <a:bodyPr anchor="ctr"/>
          <a:lstStyle/>
          <a:p>
            <a:r>
              <a:rPr lang="en-US" b="1"/>
              <a:t>Turnover is reality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17B89-EFD5-29E0-5364-60C8A27A8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37190"/>
            <a:ext cx="5390343" cy="3383280"/>
          </a:xfrm>
        </p:spPr>
        <p:txBody>
          <a:bodyPr/>
          <a:lstStyle/>
          <a:p>
            <a:r>
              <a:rPr lang="en-US"/>
              <a:t>Everyone has an S curve​</a:t>
            </a:r>
          </a:p>
          <a:p>
            <a:r>
              <a:rPr lang="en-US"/>
              <a:t>“If a person can’t grow with a company, they will grow away from it”​</a:t>
            </a:r>
          </a:p>
          <a:p>
            <a:r>
              <a:rPr lang="en-US"/>
              <a:t>Most employees will eventually hit a ceiling</a:t>
            </a:r>
          </a:p>
          <a:p>
            <a:r>
              <a:rPr lang="en-US"/>
              <a:t>Keep them engaged</a:t>
            </a:r>
          </a:p>
          <a:p>
            <a:r>
              <a:rPr lang="en-US"/>
              <a:t>The best teams are a collection of curves​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3FF2D0-7522-44C3-BF7A-BD315699326A}"/>
              </a:ext>
            </a:extLst>
          </p:cNvPr>
          <p:cNvSpPr txBox="1"/>
          <p:nvPr/>
        </p:nvSpPr>
        <p:spPr>
          <a:xfrm>
            <a:off x="617547" y="5499776"/>
            <a:ext cx="7957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Tx/>
              <a:buAutoNum type="arabicPeriod"/>
            </a:pPr>
            <a:r>
              <a:rPr lang="en-US" sz="1200"/>
              <a:t>(Gandhi, Vipula; </a:t>
            </a:r>
            <a:r>
              <a:rPr lang="en-US" sz="1200" b="0" i="0">
                <a:solidFill>
                  <a:srgbClr val="000000"/>
                </a:solidFill>
                <a:effectLst/>
                <a:latin typeface="adobe-caslon-pro"/>
              </a:rPr>
              <a:t>The 'Great Resignation' Is Really the 'Great Discontent’; gallup.com</a:t>
            </a:r>
            <a:r>
              <a:rPr lang="en-US" sz="1200"/>
              <a:t>, July 22, 2021)</a:t>
            </a:r>
          </a:p>
          <a:p>
            <a:pPr marL="228600" indent="-228600">
              <a:buAutoNum type="arabicPeriod"/>
            </a:pPr>
            <a:r>
              <a:rPr lang="en-US" sz="1200"/>
              <a:t>(Johnson, Whitney; Building an A Team; Harvard Business Review Press; 2018)</a:t>
            </a:r>
          </a:p>
          <a:p>
            <a:pPr marL="228600" indent="-228600">
              <a:buAutoNum type="arabicPeriod"/>
            </a:pPr>
            <a:endParaRPr lang="en-US" sz="1200"/>
          </a:p>
          <a:p>
            <a:pPr marL="228600" indent="-228600">
              <a:buAutoNum type="arabicPeriod"/>
            </a:pPr>
            <a:endParaRPr lang="en-US" sz="1200"/>
          </a:p>
          <a:p>
            <a:pPr marL="228600" indent="-228600">
              <a:buAutoNum type="arabicPeriod"/>
            </a:pPr>
            <a:endParaRPr lang="en-US" sz="120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ED10E04-B4FE-F202-B8CB-0D2C7A3566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3" r="10236"/>
          <a:stretch/>
        </p:blipFill>
        <p:spPr bwMode="auto">
          <a:xfrm>
            <a:off x="6304743" y="1595458"/>
            <a:ext cx="5611413" cy="366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397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534D2-B609-AA38-3EF0-EE6C9CA61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060A21-57E8-1856-184C-857D61FFE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934" y="370839"/>
            <a:ext cx="10200132" cy="1188720"/>
          </a:xfrm>
        </p:spPr>
        <p:txBody>
          <a:bodyPr anchor="ctr"/>
          <a:lstStyle/>
          <a:p>
            <a:r>
              <a:rPr lang="en-US"/>
              <a:t>Top Reasons Workers Leave Jobs</a:t>
            </a:r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3BE53093-43F7-399D-7EB2-F54133228B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5722921"/>
              </p:ext>
            </p:extLst>
          </p:nvPr>
        </p:nvGraphicFramePr>
        <p:xfrm>
          <a:off x="1155700" y="1559559"/>
          <a:ext cx="9880600" cy="4333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2120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A29D6-DF47-4466-B206-44979153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20040"/>
            <a:ext cx="10200132" cy="1188720"/>
          </a:xfrm>
        </p:spPr>
        <p:txBody>
          <a:bodyPr/>
          <a:lstStyle/>
          <a:p>
            <a:r>
              <a:rPr lang="en-US" dirty="0"/>
              <a:t>The Public Sector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1606C-358F-C133-E26C-D184E0A35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45368"/>
            <a:ext cx="5943600" cy="3303872"/>
          </a:xfrm>
        </p:spPr>
        <p:txBody>
          <a:bodyPr/>
          <a:lstStyle/>
          <a:p>
            <a:r>
              <a:rPr lang="en-US" dirty="0"/>
              <a:t>Funding constraints</a:t>
            </a:r>
          </a:p>
          <a:p>
            <a:r>
              <a:rPr lang="en-US" dirty="0"/>
              <a:t>Lower pay scales</a:t>
            </a:r>
          </a:p>
          <a:p>
            <a:r>
              <a:rPr lang="en-US" dirty="0"/>
              <a:t>Public distrust in government</a:t>
            </a:r>
          </a:p>
          <a:p>
            <a:r>
              <a:rPr lang="en-US" dirty="0"/>
              <a:t>Higher standards</a:t>
            </a:r>
          </a:p>
          <a:p>
            <a:pPr lvl="1"/>
            <a:r>
              <a:rPr lang="en-US" dirty="0"/>
              <a:t>Additional laws on top of knowledge needed</a:t>
            </a:r>
          </a:p>
          <a:p>
            <a:r>
              <a:rPr lang="en-US" dirty="0"/>
              <a:t>Hard to fill positions</a:t>
            </a:r>
          </a:p>
        </p:txBody>
      </p:sp>
      <p:pic>
        <p:nvPicPr>
          <p:cNvPr id="1026" name="Picture 2" descr="2023 Mission Square Research Institute results for hardest positions for local governments to fill.">
            <a:extLst>
              <a:ext uri="{FF2B5EF4-FFF2-40B4-BE49-F238E27FC236}">
                <a16:creationId xmlns:a16="http://schemas.microsoft.com/office/drawing/2014/main" id="{62131BF8-B3FE-D1A7-B3E3-A96B7188D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652" y="914400"/>
            <a:ext cx="4572000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ssion Square logo">
            <a:extLst>
              <a:ext uri="{FF2B5EF4-FFF2-40B4-BE49-F238E27FC236}">
                <a16:creationId xmlns:a16="http://schemas.microsoft.com/office/drawing/2014/main" id="{0F193477-8904-6660-CD14-52E5398A2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957" y="5787513"/>
            <a:ext cx="13620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411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88044E16714644AEF5C827E5B7DC1F" ma:contentTypeVersion="14" ma:contentTypeDescription="Create a new document." ma:contentTypeScope="" ma:versionID="8c9dae8f82d32e577b17d4583765f547">
  <xsd:schema xmlns:xsd="http://www.w3.org/2001/XMLSchema" xmlns:xs="http://www.w3.org/2001/XMLSchema" xmlns:p="http://schemas.microsoft.com/office/2006/metadata/properties" xmlns:ns2="0da5f6ff-a1d7-4513-b700-774da4380eb3" xmlns:ns3="ff6320fd-099e-4baa-9f20-e1d011af79f2" targetNamespace="http://schemas.microsoft.com/office/2006/metadata/properties" ma:root="true" ma:fieldsID="d8de6747b3b3452087e6e590f0fdc181" ns2:_="" ns3:_="">
    <xsd:import namespace="0da5f6ff-a1d7-4513-b700-774da4380eb3"/>
    <xsd:import namespace="ff6320fd-099e-4baa-9f20-e1d011af79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3:_dlc_DocId" minOccurs="0"/>
                <xsd:element ref="ns3:_dlc_DocIdUrl" minOccurs="0"/>
                <xsd:element ref="ns3:_dlc_DocIdPersistI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5f6ff-a1d7-4513-b700-774da4380e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c3731ba-c6d9-4f04-91b4-4ab8a90dcd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6320fd-099e-4baa-9f20-e1d011af79f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FC534586D1B347AAFEC02C9E763AE3" ma:contentTypeVersion="13" ma:contentTypeDescription="Create a new document." ma:contentTypeScope="" ma:versionID="646e69cc7ab1cb879de5f9fbefa176f9">
  <xsd:schema xmlns:xsd="http://www.w3.org/2001/XMLSchema" xmlns:xs="http://www.w3.org/2001/XMLSchema" xmlns:p="http://schemas.microsoft.com/office/2006/metadata/properties" xmlns:ns2="c7a0c1b0-6cfd-46fa-a72b-3b33342aa67a" xmlns:ns3="2b03622c-df81-4295-bffa-b76f23cfa4dd" targetNamespace="http://schemas.microsoft.com/office/2006/metadata/properties" ma:root="true" ma:fieldsID="38129ed58ecd964a6f74cf2e265f8f70" ns2:_="" ns3:_="">
    <xsd:import namespace="c7a0c1b0-6cfd-46fa-a72b-3b33342aa67a"/>
    <xsd:import namespace="2b03622c-df81-4295-bffa-b76f23cfa4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0c1b0-6cfd-46fa-a72b-3b33342aa6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2d73b94-0eba-4d43-b2d8-ac573da019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3622c-df81-4295-bffa-b76f23cfa4d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22fdd60-512c-4846-84f8-bcaad8deb88d}" ma:internalName="TaxCatchAll" ma:showField="CatchAllData" ma:web="2b03622c-df81-4295-bffa-b76f23cfa4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a0c1b0-6cfd-46fa-a72b-3b33342aa67a">
      <Terms xmlns="http://schemas.microsoft.com/office/infopath/2007/PartnerControls"/>
    </lcf76f155ced4ddcb4097134ff3c332f>
    <TaxCatchAll xmlns="2b03622c-df81-4295-bffa-b76f23cfa4dd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FB6D35-1BD4-475E-9616-23E0711B7258}">
  <ds:schemaRefs>
    <ds:schemaRef ds:uri="0da5f6ff-a1d7-4513-b700-774da4380eb3"/>
    <ds:schemaRef ds:uri="ff6320fd-099e-4baa-9f20-e1d011af79f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05323D5-E7BB-4C10-9F2B-5E1378AC4544}"/>
</file>

<file path=customXml/itemProps3.xml><?xml version="1.0" encoding="utf-8"?>
<ds:datastoreItem xmlns:ds="http://schemas.openxmlformats.org/officeDocument/2006/customXml" ds:itemID="{7BD1F5AC-AAB2-4CCC-B580-9A4CE04BE15D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f6320fd-099e-4baa-9f20-e1d011af79f2"/>
    <ds:schemaRef ds:uri="http://schemas.microsoft.com/office/2006/metadata/properties"/>
    <ds:schemaRef ds:uri="0da5f6ff-a1d7-4513-b700-774da4380eb3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D2FE47D1-9AC8-43AA-B70D-5E6FE3160A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721</Words>
  <Application>Microsoft Office PowerPoint</Application>
  <PresentationFormat>Widescreen</PresentationFormat>
  <Paragraphs>153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adobe-caslon-pro</vt:lpstr>
      <vt:lpstr>Arial</vt:lpstr>
      <vt:lpstr>Calibri</vt:lpstr>
      <vt:lpstr>Calibri Light</vt:lpstr>
      <vt:lpstr>Lato</vt:lpstr>
      <vt:lpstr>Lato Black</vt:lpstr>
      <vt:lpstr>Office Theme</vt:lpstr>
      <vt:lpstr>Succession Planning Shouldn’t Suck</vt:lpstr>
      <vt:lpstr>PowerPoint Presentation</vt:lpstr>
      <vt:lpstr>PowerPoint Presentation</vt:lpstr>
      <vt:lpstr>Succession Planning Overview</vt:lpstr>
      <vt:lpstr>What is Succession Planning?</vt:lpstr>
      <vt:lpstr>Why does it matter?</vt:lpstr>
      <vt:lpstr>Turnover is reality</vt:lpstr>
      <vt:lpstr>Top Reasons Workers Leave Jobs</vt:lpstr>
      <vt:lpstr>The Public Sector Challenge</vt:lpstr>
      <vt:lpstr>Common Pitfalls to Succession Planning</vt:lpstr>
      <vt:lpstr>The Power of Culture</vt:lpstr>
      <vt:lpstr>Tools for Effective Succession Planning</vt:lpstr>
      <vt:lpstr>Conduct an Organizational Assessment</vt:lpstr>
      <vt:lpstr>Continuing Education Mindset</vt:lpstr>
      <vt:lpstr>Performance and Goals Discussions</vt:lpstr>
      <vt:lpstr>Succession Planning Tools</vt:lpstr>
      <vt:lpstr>What if you don’t have an Internal Candidate?</vt:lpstr>
      <vt:lpstr>Job Postings</vt:lpstr>
      <vt:lpstr>Job Postings</vt:lpstr>
      <vt:lpstr>Job Postings</vt:lpstr>
      <vt:lpstr>Processes</vt:lpstr>
      <vt:lpstr>Kathryn Mortensen Budget and Performance Manager Kmortensen@brightonco.gov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Delia Jones</dc:creator>
  <cp:lastModifiedBy>Mortensen, Kathryn</cp:lastModifiedBy>
  <cp:revision>3</cp:revision>
  <dcterms:created xsi:type="dcterms:W3CDTF">2022-10-21T14:04:38Z</dcterms:created>
  <dcterms:modified xsi:type="dcterms:W3CDTF">2025-02-18T04:10:43Z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0x0101003EFC534586D1B347AAFEC02C9E763AE3</vt:lpwstr>
  </property>
  <property fmtid="{D5CDD505-2E9C-101B-9397-08002B2CF9AE}" pid="3" name="_dlc_DocIdItemGuid">
    <vt:lpwstr>38a4c9c7-ca8d-402a-abab-de5e7551cf24</vt:lpwstr>
  </property>
  <property fmtid="{D5CDD505-2E9C-101B-9397-08002B2CF9AE}" pid="4" name="MediaServiceImageTags">
    <vt:lpwstr/>
  </property>
</Properties>
</file>