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rawing4.xml" ContentType="application/vnd.ms-office.drawingml.diagramDrawing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4.xml" ContentType="application/vnd.openxmlformats-officedocument.drawingml.diagramStyle+xml"/>
  <Override PartName="/ppt/diagrams/layout6.xml" ContentType="application/vnd.openxmlformats-officedocument.drawingml.diagramLayout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1.xml" ContentType="application/vnd.openxmlformats-officedocument.theme+xml"/>
  <Override PartName="/ppt/diagrams/quickStyle6.xml" ContentType="application/vnd.openxmlformats-officedocument.drawingml.diagramStyle+xml"/>
  <Override PartName="/ppt/diagrams/colors4.xml" ContentType="application/vnd.openxmlformats-officedocument.drawingml.diagramColors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3" r:id="rId3"/>
    <p:sldId id="274" r:id="rId4"/>
    <p:sldId id="267" r:id="rId5"/>
    <p:sldId id="291" r:id="rId6"/>
    <p:sldId id="279" r:id="rId7"/>
    <p:sldId id="281" r:id="rId8"/>
    <p:sldId id="282" r:id="rId9"/>
    <p:sldId id="284" r:id="rId10"/>
    <p:sldId id="268" r:id="rId11"/>
    <p:sldId id="278" r:id="rId12"/>
    <p:sldId id="272" r:id="rId13"/>
    <p:sldId id="288" r:id="rId14"/>
    <p:sldId id="256" r:id="rId15"/>
    <p:sldId id="275" r:id="rId16"/>
    <p:sldId id="269" r:id="rId17"/>
    <p:sldId id="290" r:id="rId18"/>
    <p:sldId id="277" r:id="rId19"/>
    <p:sldId id="285" r:id="rId20"/>
    <p:sldId id="286" r:id="rId21"/>
    <p:sldId id="270" r:id="rId22"/>
    <p:sldId id="283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F28041"/>
    <a:srgbClr val="982068"/>
    <a:srgbClr val="FFFFFF"/>
    <a:srgbClr val="642265"/>
    <a:srgbClr val="663399"/>
    <a:srgbClr val="28427C"/>
    <a:srgbClr val="1C82B8"/>
    <a:srgbClr val="505050"/>
    <a:srgbClr val="00B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8A460-2121-7A6C-24B0-CAD05F3E579F}" v="253" dt="2025-02-12T20:50:07.920"/>
    <p1510:client id="{1EFEC6B1-EFB7-2508-1BEB-492FEBA744F0}" v="12" dt="2025-02-12T20:36:25.307"/>
    <p1510:client id="{3CF6F434-C838-0F55-D94D-2D2B46FE837D}" v="25" dt="2025-02-14T14:34:33.167"/>
    <p1510:client id="{941AAAFC-8FB2-7FF3-F73B-B52A40D7BC42}" v="393" dt="2025-02-13T16:32:57.829"/>
    <p1510:client id="{DA694FAB-DCDA-4506-A4BD-05A202BC6E18}" v="290" dt="2025-02-12T20:36:01.573"/>
    <p1510:client id="{E78FDAA6-6258-8055-368F-96D49878641A}" v="1019" dt="2025-02-12T20:31:11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B1C6E2-4378-426A-8F0C-A1F98340B90F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0CA6092-06F1-4822-8DCA-2750C1A6BBD8}">
      <dgm:prSet/>
      <dgm:spPr/>
      <dgm:t>
        <a:bodyPr/>
        <a:lstStyle/>
        <a:p>
          <a:r>
            <a:rPr lang="en-US" b="0" i="0" dirty="0">
              <a:latin typeface="Lato Black"/>
              <a:ea typeface="Lato Black"/>
              <a:cs typeface="Lato Black"/>
            </a:rPr>
            <a:t>Interest in established professional development programs (Pre-Supervisory Academy, High Performance Leadership Academy)</a:t>
          </a:r>
          <a:endParaRPr lang="en-US" dirty="0">
            <a:latin typeface="Lato Black"/>
            <a:ea typeface="Lato Black"/>
            <a:cs typeface="Lato Black"/>
          </a:endParaRPr>
        </a:p>
      </dgm:t>
    </dgm:pt>
    <dgm:pt modelId="{00311920-000C-4B9E-A0D5-59EFBA2874AC}" type="parTrans" cxnId="{941B260E-D60F-4B53-88CE-C039E8EF4718}">
      <dgm:prSet/>
      <dgm:spPr/>
      <dgm:t>
        <a:bodyPr/>
        <a:lstStyle/>
        <a:p>
          <a:endParaRPr lang="en-US"/>
        </a:p>
      </dgm:t>
    </dgm:pt>
    <dgm:pt modelId="{9EE781AB-F4E9-4A1E-A389-0639D904201F}" type="sibTrans" cxnId="{941B260E-D60F-4B53-88CE-C039E8EF4718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D4FDC47B-F262-45E5-9DE4-2831D30916DE}">
      <dgm:prSet/>
      <dgm:spPr/>
      <dgm:t>
        <a:bodyPr/>
        <a:lstStyle/>
        <a:p>
          <a:pPr rtl="0"/>
          <a:r>
            <a:rPr lang="en-US" b="0" i="0" dirty="0">
              <a:latin typeface="Lato Black"/>
              <a:ea typeface="Lato Black"/>
              <a:cs typeface="Lato Black"/>
            </a:rPr>
            <a:t>Silos still exist; employees at different levels experience silos to varied degrees</a:t>
          </a:r>
          <a:endParaRPr lang="en-US" dirty="0">
            <a:latin typeface="Lato Black"/>
            <a:ea typeface="Lato Black"/>
            <a:cs typeface="Lato Black"/>
          </a:endParaRPr>
        </a:p>
      </dgm:t>
    </dgm:pt>
    <dgm:pt modelId="{DC3B2F34-A03D-4CF7-9FAE-B1F9A6D87A1D}" type="parTrans" cxnId="{4FB6F5D3-251A-47F7-BBB0-CCD93B6632F3}">
      <dgm:prSet/>
      <dgm:spPr/>
      <dgm:t>
        <a:bodyPr/>
        <a:lstStyle/>
        <a:p>
          <a:endParaRPr lang="en-US"/>
        </a:p>
      </dgm:t>
    </dgm:pt>
    <dgm:pt modelId="{36AE4F29-022E-4642-AFC5-6E99308E4141}" type="sibTrans" cxnId="{4FB6F5D3-251A-47F7-BBB0-CCD93B6632F3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AB2C8604-FB7C-440C-AD07-05EA4FAAF028}">
      <dgm:prSet/>
      <dgm:spPr/>
      <dgm:t>
        <a:bodyPr/>
        <a:lstStyle/>
        <a:p>
          <a:r>
            <a:rPr lang="en-US" b="0" i="0" dirty="0">
              <a:latin typeface="Lato Black"/>
              <a:ea typeface="Lato Black"/>
              <a:cs typeface="Lato Black"/>
            </a:rPr>
            <a:t>Englewood has many employees with knowledge to share</a:t>
          </a:r>
          <a:endParaRPr lang="en-US" dirty="0">
            <a:latin typeface="Lato Black"/>
            <a:ea typeface="Lato Black"/>
            <a:cs typeface="Lato Black"/>
          </a:endParaRPr>
        </a:p>
      </dgm:t>
    </dgm:pt>
    <dgm:pt modelId="{D8738FE8-4142-4842-B557-AC5DB74878AD}" type="parTrans" cxnId="{1AAB1039-3138-4C0F-9AD8-47BB9119BBDC}">
      <dgm:prSet/>
      <dgm:spPr/>
      <dgm:t>
        <a:bodyPr/>
        <a:lstStyle/>
        <a:p>
          <a:endParaRPr lang="en-US"/>
        </a:p>
      </dgm:t>
    </dgm:pt>
    <dgm:pt modelId="{30556C1D-5E9C-4290-822F-3F21327D4931}" type="sibTrans" cxnId="{1AAB1039-3138-4C0F-9AD8-47BB9119BBDC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1A7A4B0D-A08B-4A20-BA74-16B00922D65D}">
      <dgm:prSet/>
      <dgm:spPr/>
      <dgm:t>
        <a:bodyPr/>
        <a:lstStyle/>
        <a:p>
          <a:pPr rtl="0"/>
          <a:r>
            <a:rPr lang="en-US" b="0" i="0" dirty="0">
              <a:latin typeface="Lato Black"/>
              <a:ea typeface="Lato Black"/>
              <a:cs typeface="Lato Black"/>
            </a:rPr>
            <a:t>Employee survey data was telling us that there was not enough professional growth opportunities</a:t>
          </a:r>
          <a:endParaRPr lang="en-US" dirty="0">
            <a:latin typeface="Lato Black"/>
            <a:ea typeface="Lato Black"/>
            <a:cs typeface="Lato Black"/>
          </a:endParaRPr>
        </a:p>
      </dgm:t>
    </dgm:pt>
    <dgm:pt modelId="{114CD259-5139-4114-9D46-24104B66A346}" type="parTrans" cxnId="{FF4B07DF-FC8B-4634-B5D5-0CAA6ED0E9B6}">
      <dgm:prSet/>
      <dgm:spPr/>
      <dgm:t>
        <a:bodyPr/>
        <a:lstStyle/>
        <a:p>
          <a:endParaRPr lang="en-US"/>
        </a:p>
      </dgm:t>
    </dgm:pt>
    <dgm:pt modelId="{A33D1B6B-DC88-412F-84EE-9D4F64DE6BB9}" type="sibTrans" cxnId="{FF4B07DF-FC8B-4634-B5D5-0CAA6ED0E9B6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EC31D251-754A-4505-AACB-5A8E02DFA969}" type="pres">
      <dgm:prSet presAssocID="{3EB1C6E2-4378-426A-8F0C-A1F98340B90F}" presName="Name0" presStyleCnt="0">
        <dgm:presLayoutVars>
          <dgm:animLvl val="lvl"/>
          <dgm:resizeHandles val="exact"/>
        </dgm:presLayoutVars>
      </dgm:prSet>
      <dgm:spPr/>
    </dgm:pt>
    <dgm:pt modelId="{6015A2EE-A105-44FF-B594-7DBED0577264}" type="pres">
      <dgm:prSet presAssocID="{60CA6092-06F1-4822-8DCA-2750C1A6BBD8}" presName="compositeNode" presStyleCnt="0">
        <dgm:presLayoutVars>
          <dgm:bulletEnabled val="1"/>
        </dgm:presLayoutVars>
      </dgm:prSet>
      <dgm:spPr/>
    </dgm:pt>
    <dgm:pt modelId="{78DBA801-33EE-4B16-BF8B-ACE69F48221C}" type="pres">
      <dgm:prSet presAssocID="{60CA6092-06F1-4822-8DCA-2750C1A6BBD8}" presName="bgRect" presStyleLbl="alignNode1" presStyleIdx="0" presStyleCnt="4"/>
      <dgm:spPr/>
    </dgm:pt>
    <dgm:pt modelId="{B9D43EDF-AD51-4500-BC35-838CD7110DA8}" type="pres">
      <dgm:prSet presAssocID="{9EE781AB-F4E9-4A1E-A389-0639D904201F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2AC91FD9-4AC7-4FB7-91DD-A14FCEFAA159}" type="pres">
      <dgm:prSet presAssocID="{60CA6092-06F1-4822-8DCA-2750C1A6BBD8}" presName="nodeRect" presStyleLbl="alignNode1" presStyleIdx="0" presStyleCnt="4">
        <dgm:presLayoutVars>
          <dgm:bulletEnabled val="1"/>
        </dgm:presLayoutVars>
      </dgm:prSet>
      <dgm:spPr/>
    </dgm:pt>
    <dgm:pt modelId="{F9147D7E-9A96-450F-9D25-0B2598773348}" type="pres">
      <dgm:prSet presAssocID="{9EE781AB-F4E9-4A1E-A389-0639D904201F}" presName="sibTrans" presStyleCnt="0"/>
      <dgm:spPr/>
    </dgm:pt>
    <dgm:pt modelId="{F7E0C19A-3CBC-436C-80A5-6B23DE95D8FF}" type="pres">
      <dgm:prSet presAssocID="{D4FDC47B-F262-45E5-9DE4-2831D30916DE}" presName="compositeNode" presStyleCnt="0">
        <dgm:presLayoutVars>
          <dgm:bulletEnabled val="1"/>
        </dgm:presLayoutVars>
      </dgm:prSet>
      <dgm:spPr/>
    </dgm:pt>
    <dgm:pt modelId="{F5C6E222-67DD-4EA9-8C44-E3C6CF794C6D}" type="pres">
      <dgm:prSet presAssocID="{D4FDC47B-F262-45E5-9DE4-2831D30916DE}" presName="bgRect" presStyleLbl="alignNode1" presStyleIdx="1" presStyleCnt="4"/>
      <dgm:spPr/>
    </dgm:pt>
    <dgm:pt modelId="{1CBE9966-4814-46C2-9301-90931B2FB7FD}" type="pres">
      <dgm:prSet presAssocID="{36AE4F29-022E-4642-AFC5-6E99308E4141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D980ACE7-C59A-498C-891B-A70DE695756A}" type="pres">
      <dgm:prSet presAssocID="{D4FDC47B-F262-45E5-9DE4-2831D30916DE}" presName="nodeRect" presStyleLbl="alignNode1" presStyleIdx="1" presStyleCnt="4">
        <dgm:presLayoutVars>
          <dgm:bulletEnabled val="1"/>
        </dgm:presLayoutVars>
      </dgm:prSet>
      <dgm:spPr/>
    </dgm:pt>
    <dgm:pt modelId="{A0B9CDDF-3103-4B93-8DA1-303C8F84F75F}" type="pres">
      <dgm:prSet presAssocID="{36AE4F29-022E-4642-AFC5-6E99308E4141}" presName="sibTrans" presStyleCnt="0"/>
      <dgm:spPr/>
    </dgm:pt>
    <dgm:pt modelId="{2359596F-C78C-4E70-B65D-87C268E92E83}" type="pres">
      <dgm:prSet presAssocID="{AB2C8604-FB7C-440C-AD07-05EA4FAAF028}" presName="compositeNode" presStyleCnt="0">
        <dgm:presLayoutVars>
          <dgm:bulletEnabled val="1"/>
        </dgm:presLayoutVars>
      </dgm:prSet>
      <dgm:spPr/>
    </dgm:pt>
    <dgm:pt modelId="{77350E0E-3AB1-49F9-9C8C-A62C0B368F82}" type="pres">
      <dgm:prSet presAssocID="{AB2C8604-FB7C-440C-AD07-05EA4FAAF028}" presName="bgRect" presStyleLbl="alignNode1" presStyleIdx="2" presStyleCnt="4"/>
      <dgm:spPr/>
    </dgm:pt>
    <dgm:pt modelId="{AFD58A2E-B5AD-4F87-8125-028F39AA3E31}" type="pres">
      <dgm:prSet presAssocID="{30556C1D-5E9C-4290-822F-3F21327D4931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D482697F-12F1-40D7-B2B6-8580C4C0B3D5}" type="pres">
      <dgm:prSet presAssocID="{AB2C8604-FB7C-440C-AD07-05EA4FAAF028}" presName="nodeRect" presStyleLbl="alignNode1" presStyleIdx="2" presStyleCnt="4">
        <dgm:presLayoutVars>
          <dgm:bulletEnabled val="1"/>
        </dgm:presLayoutVars>
      </dgm:prSet>
      <dgm:spPr/>
    </dgm:pt>
    <dgm:pt modelId="{973745EF-5E2A-4AA0-BFCD-474F760B2DDD}" type="pres">
      <dgm:prSet presAssocID="{30556C1D-5E9C-4290-822F-3F21327D4931}" presName="sibTrans" presStyleCnt="0"/>
      <dgm:spPr/>
    </dgm:pt>
    <dgm:pt modelId="{6A6572EA-8DF8-4B82-8BFD-10F90458FB5D}" type="pres">
      <dgm:prSet presAssocID="{1A7A4B0D-A08B-4A20-BA74-16B00922D65D}" presName="compositeNode" presStyleCnt="0">
        <dgm:presLayoutVars>
          <dgm:bulletEnabled val="1"/>
        </dgm:presLayoutVars>
      </dgm:prSet>
      <dgm:spPr/>
    </dgm:pt>
    <dgm:pt modelId="{325DD282-C40F-4AB9-A4D5-3A0CC59D48BA}" type="pres">
      <dgm:prSet presAssocID="{1A7A4B0D-A08B-4A20-BA74-16B00922D65D}" presName="bgRect" presStyleLbl="alignNode1" presStyleIdx="3" presStyleCnt="4"/>
      <dgm:spPr/>
    </dgm:pt>
    <dgm:pt modelId="{F60DEB77-DE7D-4DC2-875C-9D94F03E5E52}" type="pres">
      <dgm:prSet presAssocID="{A33D1B6B-DC88-412F-84EE-9D4F64DE6BB9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79C52FE0-C563-442A-97F7-E725A94B9670}" type="pres">
      <dgm:prSet presAssocID="{1A7A4B0D-A08B-4A20-BA74-16B00922D65D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941B260E-D60F-4B53-88CE-C039E8EF4718}" srcId="{3EB1C6E2-4378-426A-8F0C-A1F98340B90F}" destId="{60CA6092-06F1-4822-8DCA-2750C1A6BBD8}" srcOrd="0" destOrd="0" parTransId="{00311920-000C-4B9E-A0D5-59EFBA2874AC}" sibTransId="{9EE781AB-F4E9-4A1E-A389-0639D904201F}"/>
    <dgm:cxn modelId="{59AD5823-19F3-409A-BCE7-99C08C24B527}" type="presOf" srcId="{1A7A4B0D-A08B-4A20-BA74-16B00922D65D}" destId="{79C52FE0-C563-442A-97F7-E725A94B9670}" srcOrd="1" destOrd="0" presId="urn:microsoft.com/office/officeart/2016/7/layout/LinearBlockProcessNumbered"/>
    <dgm:cxn modelId="{1AAB1039-3138-4C0F-9AD8-47BB9119BBDC}" srcId="{3EB1C6E2-4378-426A-8F0C-A1F98340B90F}" destId="{AB2C8604-FB7C-440C-AD07-05EA4FAAF028}" srcOrd="2" destOrd="0" parTransId="{D8738FE8-4142-4842-B557-AC5DB74878AD}" sibTransId="{30556C1D-5E9C-4290-822F-3F21327D4931}"/>
    <dgm:cxn modelId="{CD17063C-886E-4862-A9C8-86DD275D54C2}" type="presOf" srcId="{AB2C8604-FB7C-440C-AD07-05EA4FAAF028}" destId="{D482697F-12F1-40D7-B2B6-8580C4C0B3D5}" srcOrd="1" destOrd="0" presId="urn:microsoft.com/office/officeart/2016/7/layout/LinearBlockProcessNumbered"/>
    <dgm:cxn modelId="{170C8B3F-26F9-4932-BC23-B17FC78A3039}" type="presOf" srcId="{60CA6092-06F1-4822-8DCA-2750C1A6BBD8}" destId="{78DBA801-33EE-4B16-BF8B-ACE69F48221C}" srcOrd="0" destOrd="0" presId="urn:microsoft.com/office/officeart/2016/7/layout/LinearBlockProcessNumbered"/>
    <dgm:cxn modelId="{342C694F-A4E0-4F39-8EA8-435914CB9132}" type="presOf" srcId="{3EB1C6E2-4378-426A-8F0C-A1F98340B90F}" destId="{EC31D251-754A-4505-AACB-5A8E02DFA969}" srcOrd="0" destOrd="0" presId="urn:microsoft.com/office/officeart/2016/7/layout/LinearBlockProcessNumbered"/>
    <dgm:cxn modelId="{D89FD954-86BB-4525-85EE-341141CB986D}" type="presOf" srcId="{60CA6092-06F1-4822-8DCA-2750C1A6BBD8}" destId="{2AC91FD9-4AC7-4FB7-91DD-A14FCEFAA159}" srcOrd="1" destOrd="0" presId="urn:microsoft.com/office/officeart/2016/7/layout/LinearBlockProcessNumbered"/>
    <dgm:cxn modelId="{26AECF89-E877-41F5-8D2D-1C48B73FD99D}" type="presOf" srcId="{1A7A4B0D-A08B-4A20-BA74-16B00922D65D}" destId="{325DD282-C40F-4AB9-A4D5-3A0CC59D48BA}" srcOrd="0" destOrd="0" presId="urn:microsoft.com/office/officeart/2016/7/layout/LinearBlockProcessNumbered"/>
    <dgm:cxn modelId="{F8170BB4-EB6C-4AAC-85B8-55E28C6FBEEF}" type="presOf" srcId="{36AE4F29-022E-4642-AFC5-6E99308E4141}" destId="{1CBE9966-4814-46C2-9301-90931B2FB7FD}" srcOrd="0" destOrd="0" presId="urn:microsoft.com/office/officeart/2016/7/layout/LinearBlockProcessNumbered"/>
    <dgm:cxn modelId="{786FF9B8-BFFE-4A23-8B77-5AA27C71822E}" type="presOf" srcId="{A33D1B6B-DC88-412F-84EE-9D4F64DE6BB9}" destId="{F60DEB77-DE7D-4DC2-875C-9D94F03E5E52}" srcOrd="0" destOrd="0" presId="urn:microsoft.com/office/officeart/2016/7/layout/LinearBlockProcessNumbered"/>
    <dgm:cxn modelId="{7FD070BB-0EC5-4A97-82DD-55EFFC0DFAAF}" type="presOf" srcId="{9EE781AB-F4E9-4A1E-A389-0639D904201F}" destId="{B9D43EDF-AD51-4500-BC35-838CD7110DA8}" srcOrd="0" destOrd="0" presId="urn:microsoft.com/office/officeart/2016/7/layout/LinearBlockProcessNumbered"/>
    <dgm:cxn modelId="{CD5A12C7-5D47-492E-A92E-34F5D56AE1F5}" type="presOf" srcId="{D4FDC47B-F262-45E5-9DE4-2831D30916DE}" destId="{F5C6E222-67DD-4EA9-8C44-E3C6CF794C6D}" srcOrd="0" destOrd="0" presId="urn:microsoft.com/office/officeart/2016/7/layout/LinearBlockProcessNumbered"/>
    <dgm:cxn modelId="{A3B284D1-8B6A-4FF7-BB8E-A6976BE5578F}" type="presOf" srcId="{D4FDC47B-F262-45E5-9DE4-2831D30916DE}" destId="{D980ACE7-C59A-498C-891B-A70DE695756A}" srcOrd="1" destOrd="0" presId="urn:microsoft.com/office/officeart/2016/7/layout/LinearBlockProcessNumbered"/>
    <dgm:cxn modelId="{4FB6F5D3-251A-47F7-BBB0-CCD93B6632F3}" srcId="{3EB1C6E2-4378-426A-8F0C-A1F98340B90F}" destId="{D4FDC47B-F262-45E5-9DE4-2831D30916DE}" srcOrd="1" destOrd="0" parTransId="{DC3B2F34-A03D-4CF7-9FAE-B1F9A6D87A1D}" sibTransId="{36AE4F29-022E-4642-AFC5-6E99308E4141}"/>
    <dgm:cxn modelId="{F7092BDA-7469-40DF-9EDB-813AF3C33C29}" type="presOf" srcId="{30556C1D-5E9C-4290-822F-3F21327D4931}" destId="{AFD58A2E-B5AD-4F87-8125-028F39AA3E31}" srcOrd="0" destOrd="0" presId="urn:microsoft.com/office/officeart/2016/7/layout/LinearBlockProcessNumbered"/>
    <dgm:cxn modelId="{FF4B07DF-FC8B-4634-B5D5-0CAA6ED0E9B6}" srcId="{3EB1C6E2-4378-426A-8F0C-A1F98340B90F}" destId="{1A7A4B0D-A08B-4A20-BA74-16B00922D65D}" srcOrd="3" destOrd="0" parTransId="{114CD259-5139-4114-9D46-24104B66A346}" sibTransId="{A33D1B6B-DC88-412F-84EE-9D4F64DE6BB9}"/>
    <dgm:cxn modelId="{3D45DAF3-41B9-4724-8E41-F4A50CB2677C}" type="presOf" srcId="{AB2C8604-FB7C-440C-AD07-05EA4FAAF028}" destId="{77350E0E-3AB1-49F9-9C8C-A62C0B368F82}" srcOrd="0" destOrd="0" presId="urn:microsoft.com/office/officeart/2016/7/layout/LinearBlockProcessNumbered"/>
    <dgm:cxn modelId="{1A2977D9-340C-4F8A-9B3A-44E5F7A0B0F2}" type="presParOf" srcId="{EC31D251-754A-4505-AACB-5A8E02DFA969}" destId="{6015A2EE-A105-44FF-B594-7DBED0577264}" srcOrd="0" destOrd="0" presId="urn:microsoft.com/office/officeart/2016/7/layout/LinearBlockProcessNumbered"/>
    <dgm:cxn modelId="{F36EB16A-29B0-4830-BCFD-B22D27F2E16F}" type="presParOf" srcId="{6015A2EE-A105-44FF-B594-7DBED0577264}" destId="{78DBA801-33EE-4B16-BF8B-ACE69F48221C}" srcOrd="0" destOrd="0" presId="urn:microsoft.com/office/officeart/2016/7/layout/LinearBlockProcessNumbered"/>
    <dgm:cxn modelId="{ABDAC3A6-113B-491D-BBAC-03DDB160E5FC}" type="presParOf" srcId="{6015A2EE-A105-44FF-B594-7DBED0577264}" destId="{B9D43EDF-AD51-4500-BC35-838CD7110DA8}" srcOrd="1" destOrd="0" presId="urn:microsoft.com/office/officeart/2016/7/layout/LinearBlockProcessNumbered"/>
    <dgm:cxn modelId="{09C371E0-4C4D-4DE7-B077-6632E413519B}" type="presParOf" srcId="{6015A2EE-A105-44FF-B594-7DBED0577264}" destId="{2AC91FD9-4AC7-4FB7-91DD-A14FCEFAA159}" srcOrd="2" destOrd="0" presId="urn:microsoft.com/office/officeart/2016/7/layout/LinearBlockProcessNumbered"/>
    <dgm:cxn modelId="{C097F3E5-4398-4957-A58D-94148F25CE68}" type="presParOf" srcId="{EC31D251-754A-4505-AACB-5A8E02DFA969}" destId="{F9147D7E-9A96-450F-9D25-0B2598773348}" srcOrd="1" destOrd="0" presId="urn:microsoft.com/office/officeart/2016/7/layout/LinearBlockProcessNumbered"/>
    <dgm:cxn modelId="{A5BD4CC1-DCC7-41D8-98EE-FE4B29AD02A3}" type="presParOf" srcId="{EC31D251-754A-4505-AACB-5A8E02DFA969}" destId="{F7E0C19A-3CBC-436C-80A5-6B23DE95D8FF}" srcOrd="2" destOrd="0" presId="urn:microsoft.com/office/officeart/2016/7/layout/LinearBlockProcessNumbered"/>
    <dgm:cxn modelId="{24BBD3D1-6B34-429E-A543-CCCE112FC564}" type="presParOf" srcId="{F7E0C19A-3CBC-436C-80A5-6B23DE95D8FF}" destId="{F5C6E222-67DD-4EA9-8C44-E3C6CF794C6D}" srcOrd="0" destOrd="0" presId="urn:microsoft.com/office/officeart/2016/7/layout/LinearBlockProcessNumbered"/>
    <dgm:cxn modelId="{C8FA3386-FEBD-4A4F-B861-4996EAB8D0DA}" type="presParOf" srcId="{F7E0C19A-3CBC-436C-80A5-6B23DE95D8FF}" destId="{1CBE9966-4814-46C2-9301-90931B2FB7FD}" srcOrd="1" destOrd="0" presId="urn:microsoft.com/office/officeart/2016/7/layout/LinearBlockProcessNumbered"/>
    <dgm:cxn modelId="{43522B2D-A9F0-4827-90BF-80757B7C815E}" type="presParOf" srcId="{F7E0C19A-3CBC-436C-80A5-6B23DE95D8FF}" destId="{D980ACE7-C59A-498C-891B-A70DE695756A}" srcOrd="2" destOrd="0" presId="urn:microsoft.com/office/officeart/2016/7/layout/LinearBlockProcessNumbered"/>
    <dgm:cxn modelId="{E50B7F51-E1CA-4523-B770-2C40BE0DCE19}" type="presParOf" srcId="{EC31D251-754A-4505-AACB-5A8E02DFA969}" destId="{A0B9CDDF-3103-4B93-8DA1-303C8F84F75F}" srcOrd="3" destOrd="0" presId="urn:microsoft.com/office/officeart/2016/7/layout/LinearBlockProcessNumbered"/>
    <dgm:cxn modelId="{60F1A888-451E-4FF3-91E4-D5F33222810B}" type="presParOf" srcId="{EC31D251-754A-4505-AACB-5A8E02DFA969}" destId="{2359596F-C78C-4E70-B65D-87C268E92E83}" srcOrd="4" destOrd="0" presId="urn:microsoft.com/office/officeart/2016/7/layout/LinearBlockProcessNumbered"/>
    <dgm:cxn modelId="{16F968E4-0B0E-41A0-878B-FE27831DD6E1}" type="presParOf" srcId="{2359596F-C78C-4E70-B65D-87C268E92E83}" destId="{77350E0E-3AB1-49F9-9C8C-A62C0B368F82}" srcOrd="0" destOrd="0" presId="urn:microsoft.com/office/officeart/2016/7/layout/LinearBlockProcessNumbered"/>
    <dgm:cxn modelId="{CF1B9DFC-D070-40CB-8840-D89C604FBA14}" type="presParOf" srcId="{2359596F-C78C-4E70-B65D-87C268E92E83}" destId="{AFD58A2E-B5AD-4F87-8125-028F39AA3E31}" srcOrd="1" destOrd="0" presId="urn:microsoft.com/office/officeart/2016/7/layout/LinearBlockProcessNumbered"/>
    <dgm:cxn modelId="{74278D8B-9DED-4E75-AD60-E9490F3F72CB}" type="presParOf" srcId="{2359596F-C78C-4E70-B65D-87C268E92E83}" destId="{D482697F-12F1-40D7-B2B6-8580C4C0B3D5}" srcOrd="2" destOrd="0" presId="urn:microsoft.com/office/officeart/2016/7/layout/LinearBlockProcessNumbered"/>
    <dgm:cxn modelId="{090D7713-555C-4EF2-9DF6-3A63F874CB8D}" type="presParOf" srcId="{EC31D251-754A-4505-AACB-5A8E02DFA969}" destId="{973745EF-5E2A-4AA0-BFCD-474F760B2DDD}" srcOrd="5" destOrd="0" presId="urn:microsoft.com/office/officeart/2016/7/layout/LinearBlockProcessNumbered"/>
    <dgm:cxn modelId="{F713E08F-D095-47A9-A4A5-2C5528307880}" type="presParOf" srcId="{EC31D251-754A-4505-AACB-5A8E02DFA969}" destId="{6A6572EA-8DF8-4B82-8BFD-10F90458FB5D}" srcOrd="6" destOrd="0" presId="urn:microsoft.com/office/officeart/2016/7/layout/LinearBlockProcessNumbered"/>
    <dgm:cxn modelId="{BB33BBAF-D107-49F1-BF02-84CAEBCE1E76}" type="presParOf" srcId="{6A6572EA-8DF8-4B82-8BFD-10F90458FB5D}" destId="{325DD282-C40F-4AB9-A4D5-3A0CC59D48BA}" srcOrd="0" destOrd="0" presId="urn:microsoft.com/office/officeart/2016/7/layout/LinearBlockProcessNumbered"/>
    <dgm:cxn modelId="{B7581974-05E4-402F-BBA3-31F300235849}" type="presParOf" srcId="{6A6572EA-8DF8-4B82-8BFD-10F90458FB5D}" destId="{F60DEB77-DE7D-4DC2-875C-9D94F03E5E52}" srcOrd="1" destOrd="0" presId="urn:microsoft.com/office/officeart/2016/7/layout/LinearBlockProcessNumbered"/>
    <dgm:cxn modelId="{9008513E-D484-4C55-965E-5CB8EAFD0D9F}" type="presParOf" srcId="{6A6572EA-8DF8-4B82-8BFD-10F90458FB5D}" destId="{79C52FE0-C563-442A-97F7-E725A94B967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9E8EF4-E3AD-423A-BEC9-8A1213C00B0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1FA193B-8AA6-4B22-B1F0-34CD13F85816}">
      <dgm:prSet/>
      <dgm:spPr/>
      <dgm:t>
        <a:bodyPr/>
        <a:lstStyle/>
        <a:p>
          <a:pPr rtl="0">
            <a:defRPr cap="all"/>
          </a:pPr>
          <a:r>
            <a:rPr lang="en-US" dirty="0">
              <a:latin typeface="Lato"/>
              <a:ea typeface="Lato Black"/>
              <a:cs typeface="Lato Black"/>
            </a:rPr>
            <a:t>A structured initiative  to foster relationships between experienced employees and less experienced employees</a:t>
          </a:r>
        </a:p>
      </dgm:t>
    </dgm:pt>
    <dgm:pt modelId="{A02BCF74-8EBB-4E1C-9C4D-623D256489C3}" type="parTrans" cxnId="{91704284-D8B3-49C5-8B48-842D8D456DF6}">
      <dgm:prSet/>
      <dgm:spPr/>
      <dgm:t>
        <a:bodyPr/>
        <a:lstStyle/>
        <a:p>
          <a:endParaRPr lang="en-US"/>
        </a:p>
      </dgm:t>
    </dgm:pt>
    <dgm:pt modelId="{AC5C3501-E5FC-4521-9A44-53FC315CC303}" type="sibTrans" cxnId="{91704284-D8B3-49C5-8B48-842D8D456DF6}">
      <dgm:prSet/>
      <dgm:spPr/>
      <dgm:t>
        <a:bodyPr/>
        <a:lstStyle/>
        <a:p>
          <a:endParaRPr lang="en-US"/>
        </a:p>
      </dgm:t>
    </dgm:pt>
    <dgm:pt modelId="{26ADEB37-5CEF-4E1A-AD23-DD9F0C28E06A}">
      <dgm:prSet/>
      <dgm:spPr/>
      <dgm:t>
        <a:bodyPr/>
        <a:lstStyle/>
        <a:p>
          <a:pPr>
            <a:defRPr cap="all"/>
          </a:pPr>
          <a:r>
            <a:rPr lang="en-US" dirty="0">
              <a:latin typeface="Lato"/>
              <a:ea typeface="Lato Black"/>
              <a:cs typeface="Lato Black"/>
            </a:rPr>
            <a:t>Designed to promote professional development, skill-building, and knowledge sharing.</a:t>
          </a:r>
        </a:p>
      </dgm:t>
    </dgm:pt>
    <dgm:pt modelId="{5B599E1E-4172-41A8-B1AD-B18886092D96}" type="parTrans" cxnId="{C119ECA2-5EE5-496B-8219-925310F68B42}">
      <dgm:prSet/>
      <dgm:spPr/>
      <dgm:t>
        <a:bodyPr/>
        <a:lstStyle/>
        <a:p>
          <a:endParaRPr lang="en-US"/>
        </a:p>
      </dgm:t>
    </dgm:pt>
    <dgm:pt modelId="{AA29C4F5-7E37-41FA-A49C-E69FA3A05CCC}" type="sibTrans" cxnId="{C119ECA2-5EE5-496B-8219-925310F68B42}">
      <dgm:prSet/>
      <dgm:spPr/>
      <dgm:t>
        <a:bodyPr/>
        <a:lstStyle/>
        <a:p>
          <a:endParaRPr lang="en-US"/>
        </a:p>
      </dgm:t>
    </dgm:pt>
    <dgm:pt modelId="{8519961A-4D13-4C67-97AC-CEC19D092B64}">
      <dgm:prSet/>
      <dgm:spPr/>
      <dgm:t>
        <a:bodyPr/>
        <a:lstStyle/>
        <a:p>
          <a:pPr>
            <a:defRPr cap="all"/>
          </a:pPr>
          <a:r>
            <a:rPr lang="en-US" dirty="0">
              <a:latin typeface="Lato"/>
              <a:ea typeface="Lato Black"/>
              <a:cs typeface="Lato Black"/>
            </a:rPr>
            <a:t>Promotes mutual and guided learning</a:t>
          </a:r>
        </a:p>
      </dgm:t>
    </dgm:pt>
    <dgm:pt modelId="{EF530DB7-37A5-416B-9119-C593BE67DCFB}" type="parTrans" cxnId="{B0D166D1-D26E-4267-A3AC-D8EB8AF9E437}">
      <dgm:prSet/>
      <dgm:spPr/>
      <dgm:t>
        <a:bodyPr/>
        <a:lstStyle/>
        <a:p>
          <a:endParaRPr lang="en-US"/>
        </a:p>
      </dgm:t>
    </dgm:pt>
    <dgm:pt modelId="{40D3EB73-0024-49A3-8FDE-CB016B176CE2}" type="sibTrans" cxnId="{B0D166D1-D26E-4267-A3AC-D8EB8AF9E437}">
      <dgm:prSet/>
      <dgm:spPr/>
      <dgm:t>
        <a:bodyPr/>
        <a:lstStyle/>
        <a:p>
          <a:endParaRPr lang="en-US"/>
        </a:p>
      </dgm:t>
    </dgm:pt>
    <dgm:pt modelId="{C6D3377D-1E94-4B04-A2A5-7E04A4AB5446}" type="pres">
      <dgm:prSet presAssocID="{EE9E8EF4-E3AD-423A-BEC9-8A1213C00B0A}" presName="root" presStyleCnt="0">
        <dgm:presLayoutVars>
          <dgm:dir/>
          <dgm:resizeHandles val="exact"/>
        </dgm:presLayoutVars>
      </dgm:prSet>
      <dgm:spPr/>
    </dgm:pt>
    <dgm:pt modelId="{2C30F567-FC3B-45CC-9925-EAC22880A428}" type="pres">
      <dgm:prSet presAssocID="{A1FA193B-8AA6-4B22-B1F0-34CD13F85816}" presName="compNode" presStyleCnt="0"/>
      <dgm:spPr/>
    </dgm:pt>
    <dgm:pt modelId="{DE1E5C1C-EF25-4094-B80F-1D1E9455362A}" type="pres">
      <dgm:prSet presAssocID="{A1FA193B-8AA6-4B22-B1F0-34CD13F85816}" presName="iconBgRect" presStyleLbl="bgShp" presStyleIdx="0" presStyleCnt="3"/>
      <dgm:spPr/>
    </dgm:pt>
    <dgm:pt modelId="{B5B94026-98C9-4594-9FDE-6A1789208ABC}" type="pres">
      <dgm:prSet presAssocID="{A1FA193B-8AA6-4B22-B1F0-34CD13F8581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015E5006-4CC0-4062-8D70-DBDC80D589E4}" type="pres">
      <dgm:prSet presAssocID="{A1FA193B-8AA6-4B22-B1F0-34CD13F85816}" presName="spaceRect" presStyleCnt="0"/>
      <dgm:spPr/>
    </dgm:pt>
    <dgm:pt modelId="{A2F64F2E-D058-494A-9FED-2FF668667BC0}" type="pres">
      <dgm:prSet presAssocID="{A1FA193B-8AA6-4B22-B1F0-34CD13F85816}" presName="textRect" presStyleLbl="revTx" presStyleIdx="0" presStyleCnt="3">
        <dgm:presLayoutVars>
          <dgm:chMax val="1"/>
          <dgm:chPref val="1"/>
        </dgm:presLayoutVars>
      </dgm:prSet>
      <dgm:spPr/>
    </dgm:pt>
    <dgm:pt modelId="{9AB2FD7A-40C1-4E94-BFC0-C82C1F99EBC3}" type="pres">
      <dgm:prSet presAssocID="{AC5C3501-E5FC-4521-9A44-53FC315CC303}" presName="sibTrans" presStyleCnt="0"/>
      <dgm:spPr/>
    </dgm:pt>
    <dgm:pt modelId="{7CB865AC-9CF8-437D-85F5-861A9994C155}" type="pres">
      <dgm:prSet presAssocID="{26ADEB37-5CEF-4E1A-AD23-DD9F0C28E06A}" presName="compNode" presStyleCnt="0"/>
      <dgm:spPr/>
    </dgm:pt>
    <dgm:pt modelId="{3AC75975-E25B-4FEC-AA78-A64E1355FE24}" type="pres">
      <dgm:prSet presAssocID="{26ADEB37-5CEF-4E1A-AD23-DD9F0C28E06A}" presName="iconBgRect" presStyleLbl="bgShp" presStyleIdx="1" presStyleCnt="3"/>
      <dgm:spPr/>
    </dgm:pt>
    <dgm:pt modelId="{B5334B3A-8402-478C-B311-F259CBFAEF81}" type="pres">
      <dgm:prSet presAssocID="{26ADEB37-5CEF-4E1A-AD23-DD9F0C28E06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1003EB9-8AE1-4034-9E9B-84C3719C4988}" type="pres">
      <dgm:prSet presAssocID="{26ADEB37-5CEF-4E1A-AD23-DD9F0C28E06A}" presName="spaceRect" presStyleCnt="0"/>
      <dgm:spPr/>
    </dgm:pt>
    <dgm:pt modelId="{94BCD780-53F9-4799-82D9-CC5ABA68138D}" type="pres">
      <dgm:prSet presAssocID="{26ADEB37-5CEF-4E1A-AD23-DD9F0C28E06A}" presName="textRect" presStyleLbl="revTx" presStyleIdx="1" presStyleCnt="3">
        <dgm:presLayoutVars>
          <dgm:chMax val="1"/>
          <dgm:chPref val="1"/>
        </dgm:presLayoutVars>
      </dgm:prSet>
      <dgm:spPr/>
    </dgm:pt>
    <dgm:pt modelId="{F924FB35-3815-45B6-972C-6B51BCAAA878}" type="pres">
      <dgm:prSet presAssocID="{AA29C4F5-7E37-41FA-A49C-E69FA3A05CCC}" presName="sibTrans" presStyleCnt="0"/>
      <dgm:spPr/>
    </dgm:pt>
    <dgm:pt modelId="{2B18AE63-F52C-4831-A647-1BACAB4329A0}" type="pres">
      <dgm:prSet presAssocID="{8519961A-4D13-4C67-97AC-CEC19D092B64}" presName="compNode" presStyleCnt="0"/>
      <dgm:spPr/>
    </dgm:pt>
    <dgm:pt modelId="{84E893A7-5ED2-462D-A3CC-35E1C5C43465}" type="pres">
      <dgm:prSet presAssocID="{8519961A-4D13-4C67-97AC-CEC19D092B64}" presName="iconBgRect" presStyleLbl="bgShp" presStyleIdx="2" presStyleCnt="3"/>
      <dgm:spPr/>
    </dgm:pt>
    <dgm:pt modelId="{88AC750F-1759-4A7A-804A-15F2ED42AEA1}" type="pres">
      <dgm:prSet presAssocID="{8519961A-4D13-4C67-97AC-CEC19D092B6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F9F6D19-7A76-4906-BDAB-BA1001416E72}" type="pres">
      <dgm:prSet presAssocID="{8519961A-4D13-4C67-97AC-CEC19D092B64}" presName="spaceRect" presStyleCnt="0"/>
      <dgm:spPr/>
    </dgm:pt>
    <dgm:pt modelId="{DFBC78AA-F710-4D24-BF29-5E19B86C8B97}" type="pres">
      <dgm:prSet presAssocID="{8519961A-4D13-4C67-97AC-CEC19D092B6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4AECE05-10D3-4AA7-8E46-29F8D44A46D8}" type="presOf" srcId="{26ADEB37-5CEF-4E1A-AD23-DD9F0C28E06A}" destId="{94BCD780-53F9-4799-82D9-CC5ABA68138D}" srcOrd="0" destOrd="0" presId="urn:microsoft.com/office/officeart/2018/5/layout/IconCircleLabelList"/>
    <dgm:cxn modelId="{C779CC1C-A276-4D49-8A83-3FC8A217741F}" type="presOf" srcId="{EE9E8EF4-E3AD-423A-BEC9-8A1213C00B0A}" destId="{C6D3377D-1E94-4B04-A2A5-7E04A4AB5446}" srcOrd="0" destOrd="0" presId="urn:microsoft.com/office/officeart/2018/5/layout/IconCircleLabelList"/>
    <dgm:cxn modelId="{5C681D3A-6EA9-4E91-AE60-2C2D17AE8628}" type="presOf" srcId="{A1FA193B-8AA6-4B22-B1F0-34CD13F85816}" destId="{A2F64F2E-D058-494A-9FED-2FF668667BC0}" srcOrd="0" destOrd="0" presId="urn:microsoft.com/office/officeart/2018/5/layout/IconCircleLabelList"/>
    <dgm:cxn modelId="{FA585F6E-0FF6-48D8-9999-87FED6ECBA2B}" type="presOf" srcId="{8519961A-4D13-4C67-97AC-CEC19D092B64}" destId="{DFBC78AA-F710-4D24-BF29-5E19B86C8B97}" srcOrd="0" destOrd="0" presId="urn:microsoft.com/office/officeart/2018/5/layout/IconCircleLabelList"/>
    <dgm:cxn modelId="{91704284-D8B3-49C5-8B48-842D8D456DF6}" srcId="{EE9E8EF4-E3AD-423A-BEC9-8A1213C00B0A}" destId="{A1FA193B-8AA6-4B22-B1F0-34CD13F85816}" srcOrd="0" destOrd="0" parTransId="{A02BCF74-8EBB-4E1C-9C4D-623D256489C3}" sibTransId="{AC5C3501-E5FC-4521-9A44-53FC315CC303}"/>
    <dgm:cxn modelId="{C119ECA2-5EE5-496B-8219-925310F68B42}" srcId="{EE9E8EF4-E3AD-423A-BEC9-8A1213C00B0A}" destId="{26ADEB37-5CEF-4E1A-AD23-DD9F0C28E06A}" srcOrd="1" destOrd="0" parTransId="{5B599E1E-4172-41A8-B1AD-B18886092D96}" sibTransId="{AA29C4F5-7E37-41FA-A49C-E69FA3A05CCC}"/>
    <dgm:cxn modelId="{B0D166D1-D26E-4267-A3AC-D8EB8AF9E437}" srcId="{EE9E8EF4-E3AD-423A-BEC9-8A1213C00B0A}" destId="{8519961A-4D13-4C67-97AC-CEC19D092B64}" srcOrd="2" destOrd="0" parTransId="{EF530DB7-37A5-416B-9119-C593BE67DCFB}" sibTransId="{40D3EB73-0024-49A3-8FDE-CB016B176CE2}"/>
    <dgm:cxn modelId="{060648E1-6526-4347-AF5B-6B9409010FEE}" type="presParOf" srcId="{C6D3377D-1E94-4B04-A2A5-7E04A4AB5446}" destId="{2C30F567-FC3B-45CC-9925-EAC22880A428}" srcOrd="0" destOrd="0" presId="urn:microsoft.com/office/officeart/2018/5/layout/IconCircleLabelList"/>
    <dgm:cxn modelId="{B2515BB2-DB7B-4FD0-88C3-19E7428F0AA1}" type="presParOf" srcId="{2C30F567-FC3B-45CC-9925-EAC22880A428}" destId="{DE1E5C1C-EF25-4094-B80F-1D1E9455362A}" srcOrd="0" destOrd="0" presId="urn:microsoft.com/office/officeart/2018/5/layout/IconCircleLabelList"/>
    <dgm:cxn modelId="{3FB37578-E1FA-421B-9F92-28073E121B0E}" type="presParOf" srcId="{2C30F567-FC3B-45CC-9925-EAC22880A428}" destId="{B5B94026-98C9-4594-9FDE-6A1789208ABC}" srcOrd="1" destOrd="0" presId="urn:microsoft.com/office/officeart/2018/5/layout/IconCircleLabelList"/>
    <dgm:cxn modelId="{A9C7F1F6-B6A3-4DA1-9176-B7EF210ABA2F}" type="presParOf" srcId="{2C30F567-FC3B-45CC-9925-EAC22880A428}" destId="{015E5006-4CC0-4062-8D70-DBDC80D589E4}" srcOrd="2" destOrd="0" presId="urn:microsoft.com/office/officeart/2018/5/layout/IconCircleLabelList"/>
    <dgm:cxn modelId="{ABBA608B-BA6E-47A5-A44D-0A2AF3801F76}" type="presParOf" srcId="{2C30F567-FC3B-45CC-9925-EAC22880A428}" destId="{A2F64F2E-D058-494A-9FED-2FF668667BC0}" srcOrd="3" destOrd="0" presId="urn:microsoft.com/office/officeart/2018/5/layout/IconCircleLabelList"/>
    <dgm:cxn modelId="{E4F00AF3-4D71-41C3-A7AB-344DE70D90EA}" type="presParOf" srcId="{C6D3377D-1E94-4B04-A2A5-7E04A4AB5446}" destId="{9AB2FD7A-40C1-4E94-BFC0-C82C1F99EBC3}" srcOrd="1" destOrd="0" presId="urn:microsoft.com/office/officeart/2018/5/layout/IconCircleLabelList"/>
    <dgm:cxn modelId="{64E70410-8BE2-41C0-A054-AC649A3C5E22}" type="presParOf" srcId="{C6D3377D-1E94-4B04-A2A5-7E04A4AB5446}" destId="{7CB865AC-9CF8-437D-85F5-861A9994C155}" srcOrd="2" destOrd="0" presId="urn:microsoft.com/office/officeart/2018/5/layout/IconCircleLabelList"/>
    <dgm:cxn modelId="{6B2B542A-2BDA-41E6-AF25-11B506839486}" type="presParOf" srcId="{7CB865AC-9CF8-437D-85F5-861A9994C155}" destId="{3AC75975-E25B-4FEC-AA78-A64E1355FE24}" srcOrd="0" destOrd="0" presId="urn:microsoft.com/office/officeart/2018/5/layout/IconCircleLabelList"/>
    <dgm:cxn modelId="{4F25EA67-08B7-4665-A0DD-13F0C36A7123}" type="presParOf" srcId="{7CB865AC-9CF8-437D-85F5-861A9994C155}" destId="{B5334B3A-8402-478C-B311-F259CBFAEF81}" srcOrd="1" destOrd="0" presId="urn:microsoft.com/office/officeart/2018/5/layout/IconCircleLabelList"/>
    <dgm:cxn modelId="{166B6BE1-94CA-43DC-800C-DAB14DAE4DEE}" type="presParOf" srcId="{7CB865AC-9CF8-437D-85F5-861A9994C155}" destId="{D1003EB9-8AE1-4034-9E9B-84C3719C4988}" srcOrd="2" destOrd="0" presId="urn:microsoft.com/office/officeart/2018/5/layout/IconCircleLabelList"/>
    <dgm:cxn modelId="{93BC1704-595F-47BE-85E5-E1B825F6290E}" type="presParOf" srcId="{7CB865AC-9CF8-437D-85F5-861A9994C155}" destId="{94BCD780-53F9-4799-82D9-CC5ABA68138D}" srcOrd="3" destOrd="0" presId="urn:microsoft.com/office/officeart/2018/5/layout/IconCircleLabelList"/>
    <dgm:cxn modelId="{73BB287F-8E7F-48AB-BF79-CFC1C14E6636}" type="presParOf" srcId="{C6D3377D-1E94-4B04-A2A5-7E04A4AB5446}" destId="{F924FB35-3815-45B6-972C-6B51BCAAA878}" srcOrd="3" destOrd="0" presId="urn:microsoft.com/office/officeart/2018/5/layout/IconCircleLabelList"/>
    <dgm:cxn modelId="{0A63941F-339D-4837-B6B3-F18ADE30D720}" type="presParOf" srcId="{C6D3377D-1E94-4B04-A2A5-7E04A4AB5446}" destId="{2B18AE63-F52C-4831-A647-1BACAB4329A0}" srcOrd="4" destOrd="0" presId="urn:microsoft.com/office/officeart/2018/5/layout/IconCircleLabelList"/>
    <dgm:cxn modelId="{C6777AE3-C0A5-4DE6-854D-F2BF1138ED9E}" type="presParOf" srcId="{2B18AE63-F52C-4831-A647-1BACAB4329A0}" destId="{84E893A7-5ED2-462D-A3CC-35E1C5C43465}" srcOrd="0" destOrd="0" presId="urn:microsoft.com/office/officeart/2018/5/layout/IconCircleLabelList"/>
    <dgm:cxn modelId="{FBB11C99-1DC9-4F79-9BEF-2981B9C61328}" type="presParOf" srcId="{2B18AE63-F52C-4831-A647-1BACAB4329A0}" destId="{88AC750F-1759-4A7A-804A-15F2ED42AEA1}" srcOrd="1" destOrd="0" presId="urn:microsoft.com/office/officeart/2018/5/layout/IconCircleLabelList"/>
    <dgm:cxn modelId="{DB8D6FE1-58E0-4B4B-BC45-CA48B98D359A}" type="presParOf" srcId="{2B18AE63-F52C-4831-A647-1BACAB4329A0}" destId="{DF9F6D19-7A76-4906-BDAB-BA1001416E72}" srcOrd="2" destOrd="0" presId="urn:microsoft.com/office/officeart/2018/5/layout/IconCircleLabelList"/>
    <dgm:cxn modelId="{1BB577C6-E132-4E13-AA6E-48374AC78C03}" type="presParOf" srcId="{2B18AE63-F52C-4831-A647-1BACAB4329A0}" destId="{DFBC78AA-F710-4D24-BF29-5E19B86C8B9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57BA0E-B68B-498D-A477-5C69768738B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CD83861-59FF-4AFC-BA90-6D3F72766D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Lato"/>
              <a:ea typeface="Lato"/>
              <a:cs typeface="Lato"/>
            </a:rPr>
            <a:t>The mentorship program operates under HR, with a program facilitator </a:t>
          </a:r>
        </a:p>
      </dgm:t>
    </dgm:pt>
    <dgm:pt modelId="{8C1B6870-178B-4822-BEA2-B3E1DA0E63E4}" type="parTrans" cxnId="{B0B4A04C-815F-47BB-B689-F8DF679BFE2D}">
      <dgm:prSet/>
      <dgm:spPr/>
      <dgm:t>
        <a:bodyPr/>
        <a:lstStyle/>
        <a:p>
          <a:endParaRPr lang="en-US"/>
        </a:p>
      </dgm:t>
    </dgm:pt>
    <dgm:pt modelId="{ACBAF42F-D2B8-4D1A-B7A2-23D65F3BA0EB}" type="sibTrans" cxnId="{B0B4A04C-815F-47BB-B689-F8DF679BFE2D}">
      <dgm:prSet/>
      <dgm:spPr/>
      <dgm:t>
        <a:bodyPr/>
        <a:lstStyle/>
        <a:p>
          <a:endParaRPr lang="en-US"/>
        </a:p>
      </dgm:t>
    </dgm:pt>
    <dgm:pt modelId="{721F2B14-FE99-47F3-BD55-DFA6B333A8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Lato"/>
              <a:ea typeface="Lato"/>
              <a:cs typeface="Lato"/>
            </a:rPr>
            <a:t>A survey-style application was sent out to the entire city to recruit participants and gather information to set up mentorship pairs, such as professional development goals and personality traits. </a:t>
          </a:r>
        </a:p>
      </dgm:t>
    </dgm:pt>
    <dgm:pt modelId="{97284E31-3F26-4C97-B27A-290D4E78576F}" type="parTrans" cxnId="{A58E653A-B361-4D1B-B146-00D1CD7AF464}">
      <dgm:prSet/>
      <dgm:spPr/>
      <dgm:t>
        <a:bodyPr/>
        <a:lstStyle/>
        <a:p>
          <a:endParaRPr lang="en-US"/>
        </a:p>
      </dgm:t>
    </dgm:pt>
    <dgm:pt modelId="{2A0D73FE-3609-4A7C-ABAA-54363D44AD0A}" type="sibTrans" cxnId="{A58E653A-B361-4D1B-B146-00D1CD7AF464}">
      <dgm:prSet/>
      <dgm:spPr/>
      <dgm:t>
        <a:bodyPr/>
        <a:lstStyle/>
        <a:p>
          <a:endParaRPr lang="en-US"/>
        </a:p>
      </dgm:t>
    </dgm:pt>
    <dgm:pt modelId="{518E2CFA-432E-4C67-A645-05017344DF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Lato"/>
              <a:ea typeface="Lato"/>
              <a:cs typeface="Lato"/>
            </a:rPr>
            <a:t>HR and the program facilitator reviewed applications, created pairs, and notified participants of matches </a:t>
          </a:r>
        </a:p>
      </dgm:t>
    </dgm:pt>
    <dgm:pt modelId="{3303963E-267B-4F9D-8BA7-2DA4F1285B55}" type="parTrans" cxnId="{D66E382C-BD31-4773-9B9E-E04CC54B5383}">
      <dgm:prSet/>
      <dgm:spPr/>
      <dgm:t>
        <a:bodyPr/>
        <a:lstStyle/>
        <a:p>
          <a:endParaRPr lang="en-US"/>
        </a:p>
      </dgm:t>
    </dgm:pt>
    <dgm:pt modelId="{2690D146-A02A-4BAB-B83D-9BCC978C62B7}" type="sibTrans" cxnId="{D66E382C-BD31-4773-9B9E-E04CC54B5383}">
      <dgm:prSet/>
      <dgm:spPr/>
      <dgm:t>
        <a:bodyPr/>
        <a:lstStyle/>
        <a:p>
          <a:endParaRPr lang="en-US"/>
        </a:p>
      </dgm:t>
    </dgm:pt>
    <dgm:pt modelId="{3682F762-8D07-4402-8D19-47FA443D66F7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Lato"/>
              <a:ea typeface="Lato"/>
              <a:cs typeface="Lato"/>
            </a:rPr>
            <a:t>The program provides a guidebook to all mentorship pairs as a resource, which contains how to serve as a mentor/mentee, and best practices</a:t>
          </a:r>
        </a:p>
      </dgm:t>
    </dgm:pt>
    <dgm:pt modelId="{F676873D-248E-4C61-A665-0FE749D68D17}" type="parTrans" cxnId="{861C8164-E1D0-47AB-AB0A-2DC38E2AD719}">
      <dgm:prSet/>
      <dgm:spPr/>
      <dgm:t>
        <a:bodyPr/>
        <a:lstStyle/>
        <a:p>
          <a:endParaRPr lang="en-US"/>
        </a:p>
      </dgm:t>
    </dgm:pt>
    <dgm:pt modelId="{D86A3EE5-5109-43E1-AD13-46423C0BE6EB}" type="sibTrans" cxnId="{861C8164-E1D0-47AB-AB0A-2DC38E2AD719}">
      <dgm:prSet/>
      <dgm:spPr/>
      <dgm:t>
        <a:bodyPr/>
        <a:lstStyle/>
        <a:p>
          <a:endParaRPr lang="en-US"/>
        </a:p>
      </dgm:t>
    </dgm:pt>
    <dgm:pt modelId="{F3F2F8E4-005B-4073-B74D-70984DE6DA3F}" type="pres">
      <dgm:prSet presAssocID="{A257BA0E-B68B-498D-A477-5C69768738B3}" presName="root" presStyleCnt="0">
        <dgm:presLayoutVars>
          <dgm:dir/>
          <dgm:resizeHandles val="exact"/>
        </dgm:presLayoutVars>
      </dgm:prSet>
      <dgm:spPr/>
    </dgm:pt>
    <dgm:pt modelId="{D62DCA77-088F-4A95-BB1E-4647FDBFBA6B}" type="pres">
      <dgm:prSet presAssocID="{ECD83861-59FF-4AFC-BA90-6D3F72766D20}" presName="compNode" presStyleCnt="0"/>
      <dgm:spPr/>
    </dgm:pt>
    <dgm:pt modelId="{3703FF90-C999-426F-9266-6AD4A9D279D4}" type="pres">
      <dgm:prSet presAssocID="{ECD83861-59FF-4AFC-BA90-6D3F72766D20}" presName="bgRect" presStyleLbl="bgShp" presStyleIdx="0" presStyleCnt="4"/>
      <dgm:spPr/>
    </dgm:pt>
    <dgm:pt modelId="{89BA5E50-1520-4B40-AABF-BD6414418745}" type="pres">
      <dgm:prSet presAssocID="{ECD83861-59FF-4AFC-BA90-6D3F72766D2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9739B8E-70F6-4653-A2FA-BFCDA93EC190}" type="pres">
      <dgm:prSet presAssocID="{ECD83861-59FF-4AFC-BA90-6D3F72766D20}" presName="spaceRect" presStyleCnt="0"/>
      <dgm:spPr/>
    </dgm:pt>
    <dgm:pt modelId="{4202287F-57FB-43B6-BFFD-7099D96E39FB}" type="pres">
      <dgm:prSet presAssocID="{ECD83861-59FF-4AFC-BA90-6D3F72766D20}" presName="parTx" presStyleLbl="revTx" presStyleIdx="0" presStyleCnt="4">
        <dgm:presLayoutVars>
          <dgm:chMax val="0"/>
          <dgm:chPref val="0"/>
        </dgm:presLayoutVars>
      </dgm:prSet>
      <dgm:spPr/>
    </dgm:pt>
    <dgm:pt modelId="{0B14B1E5-39B0-44A1-93E2-F81F87B22DA1}" type="pres">
      <dgm:prSet presAssocID="{ACBAF42F-D2B8-4D1A-B7A2-23D65F3BA0EB}" presName="sibTrans" presStyleCnt="0"/>
      <dgm:spPr/>
    </dgm:pt>
    <dgm:pt modelId="{E352ACEB-2E38-4BA9-9EDE-4A4F5693E063}" type="pres">
      <dgm:prSet presAssocID="{721F2B14-FE99-47F3-BD55-DFA6B333A8B8}" presName="compNode" presStyleCnt="0"/>
      <dgm:spPr/>
    </dgm:pt>
    <dgm:pt modelId="{C96597DB-7353-45C8-B27B-79D1391678ED}" type="pres">
      <dgm:prSet presAssocID="{721F2B14-FE99-47F3-BD55-DFA6B333A8B8}" presName="bgRect" presStyleLbl="bgShp" presStyleIdx="1" presStyleCnt="4"/>
      <dgm:spPr/>
    </dgm:pt>
    <dgm:pt modelId="{C822A8D2-3C01-4AF4-98D7-67F781A3FE01}" type="pres">
      <dgm:prSet presAssocID="{721F2B14-FE99-47F3-BD55-DFA6B333A8B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E8AA17FB-A31F-4AC7-90C8-C8186B6B03CF}" type="pres">
      <dgm:prSet presAssocID="{721F2B14-FE99-47F3-BD55-DFA6B333A8B8}" presName="spaceRect" presStyleCnt="0"/>
      <dgm:spPr/>
    </dgm:pt>
    <dgm:pt modelId="{2C856BAD-748E-4ADA-9286-60378637D026}" type="pres">
      <dgm:prSet presAssocID="{721F2B14-FE99-47F3-BD55-DFA6B333A8B8}" presName="parTx" presStyleLbl="revTx" presStyleIdx="1" presStyleCnt="4">
        <dgm:presLayoutVars>
          <dgm:chMax val="0"/>
          <dgm:chPref val="0"/>
        </dgm:presLayoutVars>
      </dgm:prSet>
      <dgm:spPr/>
    </dgm:pt>
    <dgm:pt modelId="{D77656F5-17CF-433B-BF49-89CA79E0E2CD}" type="pres">
      <dgm:prSet presAssocID="{2A0D73FE-3609-4A7C-ABAA-54363D44AD0A}" presName="sibTrans" presStyleCnt="0"/>
      <dgm:spPr/>
    </dgm:pt>
    <dgm:pt modelId="{FBEAC9EE-6B88-4759-A4B2-B05950087BA1}" type="pres">
      <dgm:prSet presAssocID="{518E2CFA-432E-4C67-A645-05017344DF16}" presName="compNode" presStyleCnt="0"/>
      <dgm:spPr/>
    </dgm:pt>
    <dgm:pt modelId="{DFFF25A0-A32A-40D7-9AB6-7CA2CD272CB1}" type="pres">
      <dgm:prSet presAssocID="{518E2CFA-432E-4C67-A645-05017344DF16}" presName="bgRect" presStyleLbl="bgShp" presStyleIdx="2" presStyleCnt="4"/>
      <dgm:spPr/>
    </dgm:pt>
    <dgm:pt modelId="{3D4463ED-EC0E-42AB-AFBF-ED6EFD571107}" type="pres">
      <dgm:prSet presAssocID="{518E2CFA-432E-4C67-A645-05017344DF1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D552F7D1-3A24-45BF-962C-CBBEF8D59310}" type="pres">
      <dgm:prSet presAssocID="{518E2CFA-432E-4C67-A645-05017344DF16}" presName="spaceRect" presStyleCnt="0"/>
      <dgm:spPr/>
    </dgm:pt>
    <dgm:pt modelId="{542DFD6B-6DC7-4FB3-9804-44FB98B905FB}" type="pres">
      <dgm:prSet presAssocID="{518E2CFA-432E-4C67-A645-05017344DF16}" presName="parTx" presStyleLbl="revTx" presStyleIdx="2" presStyleCnt="4">
        <dgm:presLayoutVars>
          <dgm:chMax val="0"/>
          <dgm:chPref val="0"/>
        </dgm:presLayoutVars>
      </dgm:prSet>
      <dgm:spPr/>
    </dgm:pt>
    <dgm:pt modelId="{BC7949E3-6B29-46FF-9F4D-D5E55D4570A4}" type="pres">
      <dgm:prSet presAssocID="{2690D146-A02A-4BAB-B83D-9BCC978C62B7}" presName="sibTrans" presStyleCnt="0"/>
      <dgm:spPr/>
    </dgm:pt>
    <dgm:pt modelId="{8E7C40F8-8C99-40F9-8DE4-13C6D84BC7FA}" type="pres">
      <dgm:prSet presAssocID="{3682F762-8D07-4402-8D19-47FA443D66F7}" presName="compNode" presStyleCnt="0"/>
      <dgm:spPr/>
    </dgm:pt>
    <dgm:pt modelId="{E4CF72B1-A3DD-4443-BC37-E6BDFF6B9B2E}" type="pres">
      <dgm:prSet presAssocID="{3682F762-8D07-4402-8D19-47FA443D66F7}" presName="bgRect" presStyleLbl="bgShp" presStyleIdx="3" presStyleCnt="4"/>
      <dgm:spPr/>
    </dgm:pt>
    <dgm:pt modelId="{810F6624-F18C-4E3C-A75F-3654592D8148}" type="pres">
      <dgm:prSet presAssocID="{3682F762-8D07-4402-8D19-47FA443D66F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47D6EA5-3802-47BD-9BF8-C5FABDB240F2}" type="pres">
      <dgm:prSet presAssocID="{3682F762-8D07-4402-8D19-47FA443D66F7}" presName="spaceRect" presStyleCnt="0"/>
      <dgm:spPr/>
    </dgm:pt>
    <dgm:pt modelId="{092030AF-C4D1-4B3E-BC2F-92EE0879FB99}" type="pres">
      <dgm:prSet presAssocID="{3682F762-8D07-4402-8D19-47FA443D66F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B1AB204-DC3F-4477-BD3B-623B200C4158}" type="presOf" srcId="{518E2CFA-432E-4C67-A645-05017344DF16}" destId="{542DFD6B-6DC7-4FB3-9804-44FB98B905FB}" srcOrd="0" destOrd="0" presId="urn:microsoft.com/office/officeart/2018/2/layout/IconVerticalSolidList"/>
    <dgm:cxn modelId="{D66E382C-BD31-4773-9B9E-E04CC54B5383}" srcId="{A257BA0E-B68B-498D-A477-5C69768738B3}" destId="{518E2CFA-432E-4C67-A645-05017344DF16}" srcOrd="2" destOrd="0" parTransId="{3303963E-267B-4F9D-8BA7-2DA4F1285B55}" sibTransId="{2690D146-A02A-4BAB-B83D-9BCC978C62B7}"/>
    <dgm:cxn modelId="{72873337-F8DA-41E6-BCC6-D69225EBF306}" type="presOf" srcId="{3682F762-8D07-4402-8D19-47FA443D66F7}" destId="{092030AF-C4D1-4B3E-BC2F-92EE0879FB99}" srcOrd="0" destOrd="0" presId="urn:microsoft.com/office/officeart/2018/2/layout/IconVerticalSolidList"/>
    <dgm:cxn modelId="{A58E653A-B361-4D1B-B146-00D1CD7AF464}" srcId="{A257BA0E-B68B-498D-A477-5C69768738B3}" destId="{721F2B14-FE99-47F3-BD55-DFA6B333A8B8}" srcOrd="1" destOrd="0" parTransId="{97284E31-3F26-4C97-B27A-290D4E78576F}" sibTransId="{2A0D73FE-3609-4A7C-ABAA-54363D44AD0A}"/>
    <dgm:cxn modelId="{861C8164-E1D0-47AB-AB0A-2DC38E2AD719}" srcId="{A257BA0E-B68B-498D-A477-5C69768738B3}" destId="{3682F762-8D07-4402-8D19-47FA443D66F7}" srcOrd="3" destOrd="0" parTransId="{F676873D-248E-4C61-A665-0FE749D68D17}" sibTransId="{D86A3EE5-5109-43E1-AD13-46423C0BE6EB}"/>
    <dgm:cxn modelId="{B0B4A04C-815F-47BB-B689-F8DF679BFE2D}" srcId="{A257BA0E-B68B-498D-A477-5C69768738B3}" destId="{ECD83861-59FF-4AFC-BA90-6D3F72766D20}" srcOrd="0" destOrd="0" parTransId="{8C1B6870-178B-4822-BEA2-B3E1DA0E63E4}" sibTransId="{ACBAF42F-D2B8-4D1A-B7A2-23D65F3BA0EB}"/>
    <dgm:cxn modelId="{7A0C9AB8-9E60-4199-8834-EA19FDAF6FB2}" type="presOf" srcId="{ECD83861-59FF-4AFC-BA90-6D3F72766D20}" destId="{4202287F-57FB-43B6-BFFD-7099D96E39FB}" srcOrd="0" destOrd="0" presId="urn:microsoft.com/office/officeart/2018/2/layout/IconVerticalSolidList"/>
    <dgm:cxn modelId="{91214BC5-BAF9-448D-A4F7-7DB727441549}" type="presOf" srcId="{721F2B14-FE99-47F3-BD55-DFA6B333A8B8}" destId="{2C856BAD-748E-4ADA-9286-60378637D026}" srcOrd="0" destOrd="0" presId="urn:microsoft.com/office/officeart/2018/2/layout/IconVerticalSolidList"/>
    <dgm:cxn modelId="{BD677AF7-A94D-439E-B5F3-B86C53610BBC}" type="presOf" srcId="{A257BA0E-B68B-498D-A477-5C69768738B3}" destId="{F3F2F8E4-005B-4073-B74D-70984DE6DA3F}" srcOrd="0" destOrd="0" presId="urn:microsoft.com/office/officeart/2018/2/layout/IconVerticalSolidList"/>
    <dgm:cxn modelId="{0F6407A7-2ABE-4ECB-8C13-0DE41A2E9167}" type="presParOf" srcId="{F3F2F8E4-005B-4073-B74D-70984DE6DA3F}" destId="{D62DCA77-088F-4A95-BB1E-4647FDBFBA6B}" srcOrd="0" destOrd="0" presId="urn:microsoft.com/office/officeart/2018/2/layout/IconVerticalSolidList"/>
    <dgm:cxn modelId="{D2D12ADE-A2B2-40A9-86B1-D683B045C2F4}" type="presParOf" srcId="{D62DCA77-088F-4A95-BB1E-4647FDBFBA6B}" destId="{3703FF90-C999-426F-9266-6AD4A9D279D4}" srcOrd="0" destOrd="0" presId="urn:microsoft.com/office/officeart/2018/2/layout/IconVerticalSolidList"/>
    <dgm:cxn modelId="{5BC75A19-F519-4D8A-9DF1-0E761EB30074}" type="presParOf" srcId="{D62DCA77-088F-4A95-BB1E-4647FDBFBA6B}" destId="{89BA5E50-1520-4B40-AABF-BD6414418745}" srcOrd="1" destOrd="0" presId="urn:microsoft.com/office/officeart/2018/2/layout/IconVerticalSolidList"/>
    <dgm:cxn modelId="{F452FAC9-CE66-44B8-B3FB-C05F16814D11}" type="presParOf" srcId="{D62DCA77-088F-4A95-BB1E-4647FDBFBA6B}" destId="{89739B8E-70F6-4653-A2FA-BFCDA93EC190}" srcOrd="2" destOrd="0" presId="urn:microsoft.com/office/officeart/2018/2/layout/IconVerticalSolidList"/>
    <dgm:cxn modelId="{C2A1C517-2926-46A1-9431-8B37CC4C5DD4}" type="presParOf" srcId="{D62DCA77-088F-4A95-BB1E-4647FDBFBA6B}" destId="{4202287F-57FB-43B6-BFFD-7099D96E39FB}" srcOrd="3" destOrd="0" presId="urn:microsoft.com/office/officeart/2018/2/layout/IconVerticalSolidList"/>
    <dgm:cxn modelId="{C56473B8-8A90-49F4-B7AE-EABF5430FA6F}" type="presParOf" srcId="{F3F2F8E4-005B-4073-B74D-70984DE6DA3F}" destId="{0B14B1E5-39B0-44A1-93E2-F81F87B22DA1}" srcOrd="1" destOrd="0" presId="urn:microsoft.com/office/officeart/2018/2/layout/IconVerticalSolidList"/>
    <dgm:cxn modelId="{559D960B-6D96-4CE0-B1B8-AD7ABCEFE079}" type="presParOf" srcId="{F3F2F8E4-005B-4073-B74D-70984DE6DA3F}" destId="{E352ACEB-2E38-4BA9-9EDE-4A4F5693E063}" srcOrd="2" destOrd="0" presId="urn:microsoft.com/office/officeart/2018/2/layout/IconVerticalSolidList"/>
    <dgm:cxn modelId="{513A3C33-F087-4361-B10A-1B8E0BDD4C5A}" type="presParOf" srcId="{E352ACEB-2E38-4BA9-9EDE-4A4F5693E063}" destId="{C96597DB-7353-45C8-B27B-79D1391678ED}" srcOrd="0" destOrd="0" presId="urn:microsoft.com/office/officeart/2018/2/layout/IconVerticalSolidList"/>
    <dgm:cxn modelId="{E84C80C9-16CF-4591-B978-3A5B61077E45}" type="presParOf" srcId="{E352ACEB-2E38-4BA9-9EDE-4A4F5693E063}" destId="{C822A8D2-3C01-4AF4-98D7-67F781A3FE01}" srcOrd="1" destOrd="0" presId="urn:microsoft.com/office/officeart/2018/2/layout/IconVerticalSolidList"/>
    <dgm:cxn modelId="{DF647152-AA06-4C23-99D5-AF41F43B92A3}" type="presParOf" srcId="{E352ACEB-2E38-4BA9-9EDE-4A4F5693E063}" destId="{E8AA17FB-A31F-4AC7-90C8-C8186B6B03CF}" srcOrd="2" destOrd="0" presId="urn:microsoft.com/office/officeart/2018/2/layout/IconVerticalSolidList"/>
    <dgm:cxn modelId="{0DE97934-BF0D-4ED5-B6E9-3BB99436077C}" type="presParOf" srcId="{E352ACEB-2E38-4BA9-9EDE-4A4F5693E063}" destId="{2C856BAD-748E-4ADA-9286-60378637D026}" srcOrd="3" destOrd="0" presId="urn:microsoft.com/office/officeart/2018/2/layout/IconVerticalSolidList"/>
    <dgm:cxn modelId="{B2EAE806-090E-43BE-9817-13E06CE5E6C2}" type="presParOf" srcId="{F3F2F8E4-005B-4073-B74D-70984DE6DA3F}" destId="{D77656F5-17CF-433B-BF49-89CA79E0E2CD}" srcOrd="3" destOrd="0" presId="urn:microsoft.com/office/officeart/2018/2/layout/IconVerticalSolidList"/>
    <dgm:cxn modelId="{CEC72D9E-BBDE-4CC8-BA14-BB37C5720CF3}" type="presParOf" srcId="{F3F2F8E4-005B-4073-B74D-70984DE6DA3F}" destId="{FBEAC9EE-6B88-4759-A4B2-B05950087BA1}" srcOrd="4" destOrd="0" presId="urn:microsoft.com/office/officeart/2018/2/layout/IconVerticalSolidList"/>
    <dgm:cxn modelId="{E5B6AC7F-42A8-4CBF-BAD2-5DC401A79E98}" type="presParOf" srcId="{FBEAC9EE-6B88-4759-A4B2-B05950087BA1}" destId="{DFFF25A0-A32A-40D7-9AB6-7CA2CD272CB1}" srcOrd="0" destOrd="0" presId="urn:microsoft.com/office/officeart/2018/2/layout/IconVerticalSolidList"/>
    <dgm:cxn modelId="{FFBBD1E5-8670-4E65-8FDF-0597A4CDB9CC}" type="presParOf" srcId="{FBEAC9EE-6B88-4759-A4B2-B05950087BA1}" destId="{3D4463ED-EC0E-42AB-AFBF-ED6EFD571107}" srcOrd="1" destOrd="0" presId="urn:microsoft.com/office/officeart/2018/2/layout/IconVerticalSolidList"/>
    <dgm:cxn modelId="{A5D75C52-150D-4B9E-BEC2-449BD51A1069}" type="presParOf" srcId="{FBEAC9EE-6B88-4759-A4B2-B05950087BA1}" destId="{D552F7D1-3A24-45BF-962C-CBBEF8D59310}" srcOrd="2" destOrd="0" presId="urn:microsoft.com/office/officeart/2018/2/layout/IconVerticalSolidList"/>
    <dgm:cxn modelId="{D801A57D-2AF9-4DE5-A191-3720E78A204F}" type="presParOf" srcId="{FBEAC9EE-6B88-4759-A4B2-B05950087BA1}" destId="{542DFD6B-6DC7-4FB3-9804-44FB98B905FB}" srcOrd="3" destOrd="0" presId="urn:microsoft.com/office/officeart/2018/2/layout/IconVerticalSolidList"/>
    <dgm:cxn modelId="{19B2C4E3-284D-4ADF-B1F0-62E397619BB6}" type="presParOf" srcId="{F3F2F8E4-005B-4073-B74D-70984DE6DA3F}" destId="{BC7949E3-6B29-46FF-9F4D-D5E55D4570A4}" srcOrd="5" destOrd="0" presId="urn:microsoft.com/office/officeart/2018/2/layout/IconVerticalSolidList"/>
    <dgm:cxn modelId="{2B0176EF-9D3A-4A14-B34F-FEB6C8F66AB3}" type="presParOf" srcId="{F3F2F8E4-005B-4073-B74D-70984DE6DA3F}" destId="{8E7C40F8-8C99-40F9-8DE4-13C6D84BC7FA}" srcOrd="6" destOrd="0" presId="urn:microsoft.com/office/officeart/2018/2/layout/IconVerticalSolidList"/>
    <dgm:cxn modelId="{F892A948-6BE8-492C-A3A8-698C0F3CEB35}" type="presParOf" srcId="{8E7C40F8-8C99-40F9-8DE4-13C6D84BC7FA}" destId="{E4CF72B1-A3DD-4443-BC37-E6BDFF6B9B2E}" srcOrd="0" destOrd="0" presId="urn:microsoft.com/office/officeart/2018/2/layout/IconVerticalSolidList"/>
    <dgm:cxn modelId="{68ADE187-FF80-4A49-9EAC-65836E77C9C0}" type="presParOf" srcId="{8E7C40F8-8C99-40F9-8DE4-13C6D84BC7FA}" destId="{810F6624-F18C-4E3C-A75F-3654592D8148}" srcOrd="1" destOrd="0" presId="urn:microsoft.com/office/officeart/2018/2/layout/IconVerticalSolidList"/>
    <dgm:cxn modelId="{1718666F-B61F-4A6F-AF98-3E5C1B28B863}" type="presParOf" srcId="{8E7C40F8-8C99-40F9-8DE4-13C6D84BC7FA}" destId="{B47D6EA5-3802-47BD-9BF8-C5FABDB240F2}" srcOrd="2" destOrd="0" presId="urn:microsoft.com/office/officeart/2018/2/layout/IconVerticalSolidList"/>
    <dgm:cxn modelId="{416EE173-D8F3-45AB-8F30-9FB8513B72DB}" type="presParOf" srcId="{8E7C40F8-8C99-40F9-8DE4-13C6D84BC7FA}" destId="{092030AF-C4D1-4B3E-BC2F-92EE0879FB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96A371-EA2F-404E-AFB6-37E37DC7D9C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554AB3E-0242-4D25-AB24-CE0E31D0285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505050"/>
              </a:solidFill>
              <a:latin typeface="Lato Black"/>
              <a:ea typeface="Lato"/>
              <a:cs typeface="Lato"/>
            </a:rPr>
            <a:t>Participate in the program for one full year</a:t>
          </a:r>
        </a:p>
      </dgm:t>
    </dgm:pt>
    <dgm:pt modelId="{2CAEB67F-3C73-4BAB-8F13-42F472E8DCB0}" type="parTrans" cxnId="{F2283518-FB5B-4814-A638-91BB0F65ADAD}">
      <dgm:prSet/>
      <dgm:spPr/>
      <dgm:t>
        <a:bodyPr/>
        <a:lstStyle/>
        <a:p>
          <a:endParaRPr lang="en-US"/>
        </a:p>
      </dgm:t>
    </dgm:pt>
    <dgm:pt modelId="{FEE3ACC9-E310-4389-9995-A665E94AF19A}" type="sibTrans" cxnId="{F2283518-FB5B-4814-A638-91BB0F65ADAD}">
      <dgm:prSet/>
      <dgm:spPr/>
      <dgm:t>
        <a:bodyPr/>
        <a:lstStyle/>
        <a:p>
          <a:endParaRPr lang="en-US"/>
        </a:p>
      </dgm:t>
    </dgm:pt>
    <dgm:pt modelId="{14E166BC-BAB7-411B-A37C-F8E10FB724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505050"/>
              </a:solidFill>
              <a:latin typeface="Lato Black"/>
              <a:ea typeface="Lato"/>
              <a:cs typeface="Lato"/>
            </a:rPr>
            <a:t>Follow all City policies </a:t>
          </a:r>
        </a:p>
      </dgm:t>
    </dgm:pt>
    <dgm:pt modelId="{F4699D68-77AB-4F59-B735-24A6659AD64B}" type="parTrans" cxnId="{71E0C1B2-7CCC-4B64-A957-A237E4C001B2}">
      <dgm:prSet/>
      <dgm:spPr/>
      <dgm:t>
        <a:bodyPr/>
        <a:lstStyle/>
        <a:p>
          <a:endParaRPr lang="en-US"/>
        </a:p>
      </dgm:t>
    </dgm:pt>
    <dgm:pt modelId="{2BAE75CF-6524-485E-92CD-60F9DC573D2A}" type="sibTrans" cxnId="{71E0C1B2-7CCC-4B64-A957-A237E4C001B2}">
      <dgm:prSet/>
      <dgm:spPr/>
      <dgm:t>
        <a:bodyPr/>
        <a:lstStyle/>
        <a:p>
          <a:endParaRPr lang="en-US"/>
        </a:p>
      </dgm:t>
    </dgm:pt>
    <dgm:pt modelId="{322C15BE-4ABC-4CCF-BF4D-9BC414BDE7D7}">
      <dgm:prSet phldr="0"/>
      <dgm:spPr/>
      <dgm:t>
        <a:bodyPr/>
        <a:lstStyle/>
        <a:p>
          <a:pPr rtl="0">
            <a:defRPr cap="all"/>
          </a:pPr>
          <a:r>
            <a:rPr lang="en-US" dirty="0">
              <a:solidFill>
                <a:srgbClr val="505050"/>
              </a:solidFill>
              <a:latin typeface="Lato Black"/>
              <a:ea typeface="Lato"/>
              <a:cs typeface="Lato"/>
            </a:rPr>
            <a:t>Meet with mentor/mentee once a month</a:t>
          </a:r>
        </a:p>
      </dgm:t>
    </dgm:pt>
    <dgm:pt modelId="{F0BFAC91-FF31-4D04-AFA2-684CBD97849C}" type="parTrans" cxnId="{3384DB2C-7741-4A00-BB22-1AEFE851E1B6}">
      <dgm:prSet/>
      <dgm:spPr/>
    </dgm:pt>
    <dgm:pt modelId="{BAB49086-7CEB-4F88-B629-B58F3E8F9068}" type="sibTrans" cxnId="{3384DB2C-7741-4A00-BB22-1AEFE851E1B6}">
      <dgm:prSet/>
      <dgm:spPr/>
    </dgm:pt>
    <dgm:pt modelId="{C2FF00BE-1B22-403D-BDE7-0B709D847F20}" type="pres">
      <dgm:prSet presAssocID="{5296A371-EA2F-404E-AFB6-37E37DC7D9C3}" presName="root" presStyleCnt="0">
        <dgm:presLayoutVars>
          <dgm:dir/>
          <dgm:resizeHandles val="exact"/>
        </dgm:presLayoutVars>
      </dgm:prSet>
      <dgm:spPr/>
    </dgm:pt>
    <dgm:pt modelId="{6DEE5095-A061-49B5-8C23-ECBC96FB70AF}" type="pres">
      <dgm:prSet presAssocID="{0554AB3E-0242-4D25-AB24-CE0E31D02855}" presName="compNode" presStyleCnt="0"/>
      <dgm:spPr/>
    </dgm:pt>
    <dgm:pt modelId="{AE856535-D392-4D87-A900-E5A1A11D53CE}" type="pres">
      <dgm:prSet presAssocID="{0554AB3E-0242-4D25-AB24-CE0E31D02855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CE28AFD-C7A5-4A29-85D4-3840F268B7FF}" type="pres">
      <dgm:prSet presAssocID="{0554AB3E-0242-4D25-AB24-CE0E31D0285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D372406-5981-4815-806E-80C2217C8D6A}" type="pres">
      <dgm:prSet presAssocID="{0554AB3E-0242-4D25-AB24-CE0E31D02855}" presName="spaceRect" presStyleCnt="0"/>
      <dgm:spPr/>
    </dgm:pt>
    <dgm:pt modelId="{C723EE0E-A888-4608-A8C6-284554621F32}" type="pres">
      <dgm:prSet presAssocID="{0554AB3E-0242-4D25-AB24-CE0E31D02855}" presName="textRect" presStyleLbl="revTx" presStyleIdx="0" presStyleCnt="3">
        <dgm:presLayoutVars>
          <dgm:chMax val="1"/>
          <dgm:chPref val="1"/>
        </dgm:presLayoutVars>
      </dgm:prSet>
      <dgm:spPr/>
    </dgm:pt>
    <dgm:pt modelId="{78600D58-48BC-46F7-8C08-3A2EA6077F91}" type="pres">
      <dgm:prSet presAssocID="{FEE3ACC9-E310-4389-9995-A665E94AF19A}" presName="sibTrans" presStyleCnt="0"/>
      <dgm:spPr/>
    </dgm:pt>
    <dgm:pt modelId="{0F6137BA-1501-449A-AD6F-62D8C17986BD}" type="pres">
      <dgm:prSet presAssocID="{14E166BC-BAB7-411B-A37C-F8E10FB724C9}" presName="compNode" presStyleCnt="0"/>
      <dgm:spPr/>
    </dgm:pt>
    <dgm:pt modelId="{0CFD775B-0B84-481E-AB7E-39E69CE44D8E}" type="pres">
      <dgm:prSet presAssocID="{14E166BC-BAB7-411B-A37C-F8E10FB724C9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2CBCC0F-CB49-4A11-97C3-B18B89F52BFB}" type="pres">
      <dgm:prSet presAssocID="{14E166BC-BAB7-411B-A37C-F8E10FB724C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A5EEDCD-824A-46DC-86B2-BFD1186EF249}" type="pres">
      <dgm:prSet presAssocID="{14E166BC-BAB7-411B-A37C-F8E10FB724C9}" presName="spaceRect" presStyleCnt="0"/>
      <dgm:spPr/>
    </dgm:pt>
    <dgm:pt modelId="{4509507B-565D-4B13-9A5F-D31482590E6D}" type="pres">
      <dgm:prSet presAssocID="{14E166BC-BAB7-411B-A37C-F8E10FB724C9}" presName="textRect" presStyleLbl="revTx" presStyleIdx="1" presStyleCnt="3">
        <dgm:presLayoutVars>
          <dgm:chMax val="1"/>
          <dgm:chPref val="1"/>
        </dgm:presLayoutVars>
      </dgm:prSet>
      <dgm:spPr/>
    </dgm:pt>
    <dgm:pt modelId="{9ADDC789-37D5-4DD9-BE2B-E9BC64E6881E}" type="pres">
      <dgm:prSet presAssocID="{2BAE75CF-6524-485E-92CD-60F9DC573D2A}" presName="sibTrans" presStyleCnt="0"/>
      <dgm:spPr/>
    </dgm:pt>
    <dgm:pt modelId="{28B54DB1-F8AD-4933-8253-09893A2CD83C}" type="pres">
      <dgm:prSet presAssocID="{322C15BE-4ABC-4CCF-BF4D-9BC414BDE7D7}" presName="compNode" presStyleCnt="0"/>
      <dgm:spPr/>
    </dgm:pt>
    <dgm:pt modelId="{4ED5A4FE-1F4D-46AD-BB67-70A7F31FA804}" type="pres">
      <dgm:prSet presAssocID="{322C15BE-4ABC-4CCF-BF4D-9BC414BDE7D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7EFBDDB-2883-43D2-A51C-080379A4BA17}" type="pres">
      <dgm:prSet presAssocID="{322C15BE-4ABC-4CCF-BF4D-9BC414BDE7D7}" presName="iconRect" presStyleLbl="node1" presStyleIdx="2" presStyleCnt="3"/>
      <dgm:spPr/>
    </dgm:pt>
    <dgm:pt modelId="{AC49E7E4-7CED-40DE-8718-9D64254E303C}" type="pres">
      <dgm:prSet presAssocID="{322C15BE-4ABC-4CCF-BF4D-9BC414BDE7D7}" presName="spaceRect" presStyleCnt="0"/>
      <dgm:spPr/>
    </dgm:pt>
    <dgm:pt modelId="{B81D3C4F-7A78-45E4-A46D-AB59CE1F555D}" type="pres">
      <dgm:prSet presAssocID="{322C15BE-4ABC-4CCF-BF4D-9BC414BDE7D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6062604-1796-4C15-A9C9-E6CE1868C825}" type="presOf" srcId="{0554AB3E-0242-4D25-AB24-CE0E31D02855}" destId="{C723EE0E-A888-4608-A8C6-284554621F32}" srcOrd="0" destOrd="0" presId="urn:microsoft.com/office/officeart/2018/5/layout/IconLeafLabelList"/>
    <dgm:cxn modelId="{F2283518-FB5B-4814-A638-91BB0F65ADAD}" srcId="{5296A371-EA2F-404E-AFB6-37E37DC7D9C3}" destId="{0554AB3E-0242-4D25-AB24-CE0E31D02855}" srcOrd="0" destOrd="0" parTransId="{2CAEB67F-3C73-4BAB-8F13-42F472E8DCB0}" sibTransId="{FEE3ACC9-E310-4389-9995-A665E94AF19A}"/>
    <dgm:cxn modelId="{3384DB2C-7741-4A00-BB22-1AEFE851E1B6}" srcId="{5296A371-EA2F-404E-AFB6-37E37DC7D9C3}" destId="{322C15BE-4ABC-4CCF-BF4D-9BC414BDE7D7}" srcOrd="2" destOrd="0" parTransId="{F0BFAC91-FF31-4D04-AFA2-684CBD97849C}" sibTransId="{BAB49086-7CEB-4F88-B629-B58F3E8F9068}"/>
    <dgm:cxn modelId="{D387972F-D6D9-4079-874C-452F0A4C53E4}" type="presOf" srcId="{5296A371-EA2F-404E-AFB6-37E37DC7D9C3}" destId="{C2FF00BE-1B22-403D-BDE7-0B709D847F20}" srcOrd="0" destOrd="0" presId="urn:microsoft.com/office/officeart/2018/5/layout/IconLeafLabelList"/>
    <dgm:cxn modelId="{62D2EC3B-8B1A-45D3-B4A1-D2F2AFCA7291}" type="presOf" srcId="{14E166BC-BAB7-411B-A37C-F8E10FB724C9}" destId="{4509507B-565D-4B13-9A5F-D31482590E6D}" srcOrd="0" destOrd="0" presId="urn:microsoft.com/office/officeart/2018/5/layout/IconLeafLabelList"/>
    <dgm:cxn modelId="{71E0C1B2-7CCC-4B64-A957-A237E4C001B2}" srcId="{5296A371-EA2F-404E-AFB6-37E37DC7D9C3}" destId="{14E166BC-BAB7-411B-A37C-F8E10FB724C9}" srcOrd="1" destOrd="0" parTransId="{F4699D68-77AB-4F59-B735-24A6659AD64B}" sibTransId="{2BAE75CF-6524-485E-92CD-60F9DC573D2A}"/>
    <dgm:cxn modelId="{FBC35EFE-7FD3-4BAA-97A4-DF9F02555A49}" type="presOf" srcId="{322C15BE-4ABC-4CCF-BF4D-9BC414BDE7D7}" destId="{B81D3C4F-7A78-45E4-A46D-AB59CE1F555D}" srcOrd="0" destOrd="0" presId="urn:microsoft.com/office/officeart/2018/5/layout/IconLeafLabelList"/>
    <dgm:cxn modelId="{D77025E9-50F2-4A5A-A758-F5830A76B8A9}" type="presParOf" srcId="{C2FF00BE-1B22-403D-BDE7-0B709D847F20}" destId="{6DEE5095-A061-49B5-8C23-ECBC96FB70AF}" srcOrd="0" destOrd="0" presId="urn:microsoft.com/office/officeart/2018/5/layout/IconLeafLabelList"/>
    <dgm:cxn modelId="{F5D1B453-05D2-497F-9CBF-4AEF8778A405}" type="presParOf" srcId="{6DEE5095-A061-49B5-8C23-ECBC96FB70AF}" destId="{AE856535-D392-4D87-A900-E5A1A11D53CE}" srcOrd="0" destOrd="0" presId="urn:microsoft.com/office/officeart/2018/5/layout/IconLeafLabelList"/>
    <dgm:cxn modelId="{1EFD5339-DD89-4E95-852C-305180C04987}" type="presParOf" srcId="{6DEE5095-A061-49B5-8C23-ECBC96FB70AF}" destId="{7CE28AFD-C7A5-4A29-85D4-3840F268B7FF}" srcOrd="1" destOrd="0" presId="urn:microsoft.com/office/officeart/2018/5/layout/IconLeafLabelList"/>
    <dgm:cxn modelId="{3B6DD5E3-61B0-4F68-ABFF-116F2BE909CF}" type="presParOf" srcId="{6DEE5095-A061-49B5-8C23-ECBC96FB70AF}" destId="{4D372406-5981-4815-806E-80C2217C8D6A}" srcOrd="2" destOrd="0" presId="urn:microsoft.com/office/officeart/2018/5/layout/IconLeafLabelList"/>
    <dgm:cxn modelId="{F996F622-8983-46C5-B42A-32136E75CA66}" type="presParOf" srcId="{6DEE5095-A061-49B5-8C23-ECBC96FB70AF}" destId="{C723EE0E-A888-4608-A8C6-284554621F32}" srcOrd="3" destOrd="0" presId="urn:microsoft.com/office/officeart/2018/5/layout/IconLeafLabelList"/>
    <dgm:cxn modelId="{FD25D8CE-10E1-47DD-8206-8000F402A263}" type="presParOf" srcId="{C2FF00BE-1B22-403D-BDE7-0B709D847F20}" destId="{78600D58-48BC-46F7-8C08-3A2EA6077F91}" srcOrd="1" destOrd="0" presId="urn:microsoft.com/office/officeart/2018/5/layout/IconLeafLabelList"/>
    <dgm:cxn modelId="{DE8E8D3C-B8E3-4457-B46E-4F624384A11F}" type="presParOf" srcId="{C2FF00BE-1B22-403D-BDE7-0B709D847F20}" destId="{0F6137BA-1501-449A-AD6F-62D8C17986BD}" srcOrd="2" destOrd="0" presId="urn:microsoft.com/office/officeart/2018/5/layout/IconLeafLabelList"/>
    <dgm:cxn modelId="{D34D0434-5379-4B61-8208-6C5FF70FA5D4}" type="presParOf" srcId="{0F6137BA-1501-449A-AD6F-62D8C17986BD}" destId="{0CFD775B-0B84-481E-AB7E-39E69CE44D8E}" srcOrd="0" destOrd="0" presId="urn:microsoft.com/office/officeart/2018/5/layout/IconLeafLabelList"/>
    <dgm:cxn modelId="{226B113E-863D-4ADE-9E5E-D87266C0BD85}" type="presParOf" srcId="{0F6137BA-1501-449A-AD6F-62D8C17986BD}" destId="{62CBCC0F-CB49-4A11-97C3-B18B89F52BFB}" srcOrd="1" destOrd="0" presId="urn:microsoft.com/office/officeart/2018/5/layout/IconLeafLabelList"/>
    <dgm:cxn modelId="{A25FFE3C-A449-473E-8FF8-2D96F38A6CEE}" type="presParOf" srcId="{0F6137BA-1501-449A-AD6F-62D8C17986BD}" destId="{2A5EEDCD-824A-46DC-86B2-BFD1186EF249}" srcOrd="2" destOrd="0" presId="urn:microsoft.com/office/officeart/2018/5/layout/IconLeafLabelList"/>
    <dgm:cxn modelId="{7F84EB48-4878-4569-BFEB-1C9985A18414}" type="presParOf" srcId="{0F6137BA-1501-449A-AD6F-62D8C17986BD}" destId="{4509507B-565D-4B13-9A5F-D31482590E6D}" srcOrd="3" destOrd="0" presId="urn:microsoft.com/office/officeart/2018/5/layout/IconLeafLabelList"/>
    <dgm:cxn modelId="{FDCB0A69-BCE7-4B20-9991-97F253920B1B}" type="presParOf" srcId="{C2FF00BE-1B22-403D-BDE7-0B709D847F20}" destId="{9ADDC789-37D5-4DD9-BE2B-E9BC64E6881E}" srcOrd="3" destOrd="0" presId="urn:microsoft.com/office/officeart/2018/5/layout/IconLeafLabelList"/>
    <dgm:cxn modelId="{AE7B9192-5CD1-41D2-B966-9C2B61116900}" type="presParOf" srcId="{C2FF00BE-1B22-403D-BDE7-0B709D847F20}" destId="{28B54DB1-F8AD-4933-8253-09893A2CD83C}" srcOrd="4" destOrd="0" presId="urn:microsoft.com/office/officeart/2018/5/layout/IconLeafLabelList"/>
    <dgm:cxn modelId="{FB4187CE-4AFE-4A33-9F26-142BEB04359A}" type="presParOf" srcId="{28B54DB1-F8AD-4933-8253-09893A2CD83C}" destId="{4ED5A4FE-1F4D-46AD-BB67-70A7F31FA804}" srcOrd="0" destOrd="0" presId="urn:microsoft.com/office/officeart/2018/5/layout/IconLeafLabelList"/>
    <dgm:cxn modelId="{F3328E2A-AE6F-4091-8CD7-5B1F6EEC446B}" type="presParOf" srcId="{28B54DB1-F8AD-4933-8253-09893A2CD83C}" destId="{87EFBDDB-2883-43D2-A51C-080379A4BA17}" srcOrd="1" destOrd="0" presId="urn:microsoft.com/office/officeart/2018/5/layout/IconLeafLabelList"/>
    <dgm:cxn modelId="{F6EB00FD-0C93-4F5B-997D-E54B4D9D3D69}" type="presParOf" srcId="{28B54DB1-F8AD-4933-8253-09893A2CD83C}" destId="{AC49E7E4-7CED-40DE-8718-9D64254E303C}" srcOrd="2" destOrd="0" presId="urn:microsoft.com/office/officeart/2018/5/layout/IconLeafLabelList"/>
    <dgm:cxn modelId="{FB798928-0D86-414B-B82A-228F4D6BDEBB}" type="presParOf" srcId="{28B54DB1-F8AD-4933-8253-09893A2CD83C}" destId="{B81D3C4F-7A78-45E4-A46D-AB59CE1F555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B3656F-C1E5-4DAE-91DC-4711792C3E2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2FC958-ABFA-4A0F-9D2A-2C8C9CF0DA86}">
      <dgm:prSet/>
      <dgm:spPr/>
      <dgm:t>
        <a:bodyPr/>
        <a:lstStyle/>
        <a:p>
          <a:pPr>
            <a:defRPr cap="all"/>
          </a:pPr>
          <a:r>
            <a:rPr lang="en-US" b="0" i="0" dirty="0">
              <a:latin typeface="Lato Black"/>
              <a:ea typeface="Lato Black"/>
              <a:cs typeface="Lato Black"/>
            </a:rPr>
            <a:t>Funding, length of program, and level of program management</a:t>
          </a:r>
          <a:endParaRPr lang="en-US" b="0" dirty="0">
            <a:latin typeface="Lato Black"/>
            <a:ea typeface="Lato Black"/>
            <a:cs typeface="Lato Black"/>
          </a:endParaRPr>
        </a:p>
      </dgm:t>
    </dgm:pt>
    <dgm:pt modelId="{5171DBB3-12FE-476C-B5EE-6551D89A3746}" type="parTrans" cxnId="{DD8E8E34-FE8E-44EA-9019-F8C7C472AFB1}">
      <dgm:prSet/>
      <dgm:spPr/>
      <dgm:t>
        <a:bodyPr/>
        <a:lstStyle/>
        <a:p>
          <a:endParaRPr lang="en-US"/>
        </a:p>
      </dgm:t>
    </dgm:pt>
    <dgm:pt modelId="{1541D76E-2B6F-4715-895E-ED8A4080436E}" type="sibTrans" cxnId="{DD8E8E34-FE8E-44EA-9019-F8C7C472AFB1}">
      <dgm:prSet phldrT="4" phldr="0"/>
      <dgm:spPr/>
      <dgm:t>
        <a:bodyPr/>
        <a:lstStyle/>
        <a:p>
          <a:endParaRPr lang="en-US"/>
        </a:p>
      </dgm:t>
    </dgm:pt>
    <dgm:pt modelId="{76D0F3F1-8B5E-4852-8F79-9EAEAEB088C5}">
      <dgm:prSet/>
      <dgm:spPr/>
      <dgm:t>
        <a:bodyPr/>
        <a:lstStyle/>
        <a:p>
          <a:pPr>
            <a:defRPr cap="all"/>
          </a:pPr>
          <a:r>
            <a:rPr lang="en-US" b="0" i="0" dirty="0">
              <a:latin typeface="Lato Black"/>
              <a:ea typeface="Lato Black"/>
              <a:cs typeface="Lato Black"/>
            </a:rPr>
            <a:t>Applications explore personality type and professional goals</a:t>
          </a:r>
          <a:endParaRPr lang="en-US" b="0" dirty="0">
            <a:latin typeface="Lato Black"/>
            <a:ea typeface="Lato Black"/>
            <a:cs typeface="Lato Black"/>
          </a:endParaRPr>
        </a:p>
      </dgm:t>
    </dgm:pt>
    <dgm:pt modelId="{197FF086-F5E5-400F-9864-099768BB7D25}" type="parTrans" cxnId="{99683DE5-980D-4195-8EF0-BE05F0F9BF71}">
      <dgm:prSet/>
      <dgm:spPr/>
      <dgm:t>
        <a:bodyPr/>
        <a:lstStyle/>
        <a:p>
          <a:endParaRPr lang="en-US"/>
        </a:p>
      </dgm:t>
    </dgm:pt>
    <dgm:pt modelId="{4DCD2A1A-E139-480D-95A3-A3E72A2591B6}" type="sibTrans" cxnId="{99683DE5-980D-4195-8EF0-BE05F0F9BF71}">
      <dgm:prSet phldrT="5" phldr="0"/>
      <dgm:spPr/>
      <dgm:t>
        <a:bodyPr/>
        <a:lstStyle/>
        <a:p>
          <a:endParaRPr lang="en-US"/>
        </a:p>
      </dgm:t>
    </dgm:pt>
    <dgm:pt modelId="{0245420D-0864-417E-8CE1-BC2E91F8F86A}">
      <dgm:prSet phldr="0"/>
      <dgm:spPr/>
      <dgm:t>
        <a:bodyPr/>
        <a:lstStyle/>
        <a:p>
          <a:pPr>
            <a:defRPr cap="all"/>
          </a:pPr>
          <a:r>
            <a:rPr lang="en-US" b="1" dirty="0">
              <a:latin typeface="Lato Black"/>
              <a:ea typeface="Lato Black"/>
              <a:cs typeface="Lato Black"/>
            </a:rPr>
            <a:t>Create goals </a:t>
          </a:r>
        </a:p>
      </dgm:t>
    </dgm:pt>
    <dgm:pt modelId="{E53E4AD1-6A9C-4DA8-9471-05B9A18638F4}" type="parTrans" cxnId="{7AC06C65-EAB8-43C3-9621-B12527B980D9}">
      <dgm:prSet/>
      <dgm:spPr/>
    </dgm:pt>
    <dgm:pt modelId="{F69F9E77-B3AB-4AA4-ABCD-3E32CE199F9F}" type="sibTrans" cxnId="{7AC06C65-EAB8-43C3-9621-B12527B980D9}">
      <dgm:prSet/>
      <dgm:spPr/>
      <dgm:t>
        <a:bodyPr/>
        <a:lstStyle/>
        <a:p>
          <a:endParaRPr lang="en-US"/>
        </a:p>
      </dgm:t>
    </dgm:pt>
    <dgm:pt modelId="{C18625C2-5F21-4DE2-B91C-A6000B3C48F8}">
      <dgm:prSet phldr="0"/>
      <dgm:spPr/>
      <dgm:t>
        <a:bodyPr/>
        <a:lstStyle/>
        <a:p>
          <a:pPr>
            <a:defRPr cap="all"/>
          </a:pPr>
          <a:r>
            <a:rPr lang="en-US" b="1" i="0" dirty="0">
              <a:latin typeface="Lato Black"/>
              <a:ea typeface="Lato Black"/>
              <a:cs typeface="Lato Black"/>
            </a:rPr>
            <a:t>Establish support</a:t>
          </a:r>
        </a:p>
      </dgm:t>
    </dgm:pt>
    <dgm:pt modelId="{380EC110-B196-421A-9D75-EF700386C92A}" type="parTrans" cxnId="{D7F7DC10-D8E6-4842-9B52-165FFEBF380A}">
      <dgm:prSet/>
      <dgm:spPr/>
    </dgm:pt>
    <dgm:pt modelId="{20AC9232-9F4A-4732-BFE5-E028895A095C}" type="sibTrans" cxnId="{D7F7DC10-D8E6-4842-9B52-165FFEBF380A}">
      <dgm:prSet/>
      <dgm:spPr/>
      <dgm:t>
        <a:bodyPr/>
        <a:lstStyle/>
        <a:p>
          <a:endParaRPr lang="en-US"/>
        </a:p>
      </dgm:t>
    </dgm:pt>
    <dgm:pt modelId="{B56F27E5-3D21-478D-BCBA-A3E4CCCA4678}">
      <dgm:prSet phldr="0"/>
      <dgm:spPr/>
      <dgm:t>
        <a:bodyPr/>
        <a:lstStyle/>
        <a:p>
          <a:pPr>
            <a:defRPr cap="all"/>
          </a:pPr>
          <a:r>
            <a:rPr lang="en-US" b="1" i="0" dirty="0">
              <a:latin typeface="Lato Black"/>
              <a:ea typeface="Lato Black"/>
              <a:cs typeface="Lato Black"/>
            </a:rPr>
            <a:t>Program format: one-on-one mentoring, small group mentoring, or peer mentoring</a:t>
          </a:r>
        </a:p>
      </dgm:t>
    </dgm:pt>
    <dgm:pt modelId="{900C4FC9-14DE-4BE5-8B09-542E68F32C2C}" type="parTrans" cxnId="{F703DFCA-3D45-4E2F-96D6-C551D9AF0502}">
      <dgm:prSet/>
      <dgm:spPr/>
    </dgm:pt>
    <dgm:pt modelId="{10AF3BB5-A740-4A2D-B5FA-8BDB841D1BF0}" type="sibTrans" cxnId="{F703DFCA-3D45-4E2F-96D6-C551D9AF0502}">
      <dgm:prSet/>
      <dgm:spPr/>
      <dgm:t>
        <a:bodyPr/>
        <a:lstStyle/>
        <a:p>
          <a:endParaRPr lang="en-US"/>
        </a:p>
      </dgm:t>
    </dgm:pt>
    <dgm:pt modelId="{D7BAEA47-07B1-40FA-9F8A-86D554B12D17}" type="pres">
      <dgm:prSet presAssocID="{E4B3656F-C1E5-4DAE-91DC-4711792C3E21}" presName="Name0" presStyleCnt="0">
        <dgm:presLayoutVars>
          <dgm:dir/>
          <dgm:resizeHandles val="exact"/>
        </dgm:presLayoutVars>
      </dgm:prSet>
      <dgm:spPr/>
    </dgm:pt>
    <dgm:pt modelId="{4096E42D-ED1F-4398-A8AC-39BE2B6AF7B1}" type="pres">
      <dgm:prSet presAssocID="{0245420D-0864-417E-8CE1-BC2E91F8F86A}" presName="node" presStyleLbl="node1" presStyleIdx="0" presStyleCnt="5">
        <dgm:presLayoutVars>
          <dgm:bulletEnabled val="1"/>
        </dgm:presLayoutVars>
      </dgm:prSet>
      <dgm:spPr/>
    </dgm:pt>
    <dgm:pt modelId="{9FA96B00-4199-438D-8E08-00AAC9BBF15B}" type="pres">
      <dgm:prSet presAssocID="{F69F9E77-B3AB-4AA4-ABCD-3E32CE199F9F}" presName="sibTrans" presStyleLbl="sibTrans1D1" presStyleIdx="0" presStyleCnt="4"/>
      <dgm:spPr/>
    </dgm:pt>
    <dgm:pt modelId="{3414225C-5267-4B44-BF95-B1B95A85FDCD}" type="pres">
      <dgm:prSet presAssocID="{F69F9E77-B3AB-4AA4-ABCD-3E32CE199F9F}" presName="connectorText" presStyleLbl="sibTrans1D1" presStyleIdx="0" presStyleCnt="4"/>
      <dgm:spPr/>
    </dgm:pt>
    <dgm:pt modelId="{24A08963-70B5-42CB-A892-E94A4D971645}" type="pres">
      <dgm:prSet presAssocID="{C18625C2-5F21-4DE2-B91C-A6000B3C48F8}" presName="node" presStyleLbl="node1" presStyleIdx="1" presStyleCnt="5">
        <dgm:presLayoutVars>
          <dgm:bulletEnabled val="1"/>
        </dgm:presLayoutVars>
      </dgm:prSet>
      <dgm:spPr/>
    </dgm:pt>
    <dgm:pt modelId="{EA5391ED-DF1D-4DA9-AF2B-1FC3FA02FBFA}" type="pres">
      <dgm:prSet presAssocID="{20AC9232-9F4A-4732-BFE5-E028895A095C}" presName="sibTrans" presStyleLbl="sibTrans1D1" presStyleIdx="1" presStyleCnt="4"/>
      <dgm:spPr/>
    </dgm:pt>
    <dgm:pt modelId="{BBF2F853-D4AE-4207-A582-4C3E5499FCA9}" type="pres">
      <dgm:prSet presAssocID="{20AC9232-9F4A-4732-BFE5-E028895A095C}" presName="connectorText" presStyleLbl="sibTrans1D1" presStyleIdx="1" presStyleCnt="4"/>
      <dgm:spPr/>
    </dgm:pt>
    <dgm:pt modelId="{CB444BB9-DE48-4396-BC89-FEF4F65F6D96}" type="pres">
      <dgm:prSet presAssocID="{B56F27E5-3D21-478D-BCBA-A3E4CCCA4678}" presName="node" presStyleLbl="node1" presStyleIdx="2" presStyleCnt="5">
        <dgm:presLayoutVars>
          <dgm:bulletEnabled val="1"/>
        </dgm:presLayoutVars>
      </dgm:prSet>
      <dgm:spPr/>
    </dgm:pt>
    <dgm:pt modelId="{B053EEF5-9D8A-4549-A563-1C2EA166F701}" type="pres">
      <dgm:prSet presAssocID="{10AF3BB5-A740-4A2D-B5FA-8BDB841D1BF0}" presName="sibTrans" presStyleLbl="sibTrans1D1" presStyleIdx="2" presStyleCnt="4"/>
      <dgm:spPr/>
    </dgm:pt>
    <dgm:pt modelId="{A603CAF9-FE04-4B87-A693-5B0AFCA918CD}" type="pres">
      <dgm:prSet presAssocID="{10AF3BB5-A740-4A2D-B5FA-8BDB841D1BF0}" presName="connectorText" presStyleLbl="sibTrans1D1" presStyleIdx="2" presStyleCnt="4"/>
      <dgm:spPr/>
    </dgm:pt>
    <dgm:pt modelId="{B9654F81-2ACE-4E2E-84F3-5299C3C66C76}" type="pres">
      <dgm:prSet presAssocID="{B02FC958-ABFA-4A0F-9D2A-2C8C9CF0DA86}" presName="node" presStyleLbl="node1" presStyleIdx="3" presStyleCnt="5">
        <dgm:presLayoutVars>
          <dgm:bulletEnabled val="1"/>
        </dgm:presLayoutVars>
      </dgm:prSet>
      <dgm:spPr/>
    </dgm:pt>
    <dgm:pt modelId="{2B965B65-426C-426D-A020-72CD62831EB3}" type="pres">
      <dgm:prSet presAssocID="{1541D76E-2B6F-4715-895E-ED8A4080436E}" presName="sibTrans" presStyleLbl="sibTrans1D1" presStyleIdx="3" presStyleCnt="4"/>
      <dgm:spPr/>
    </dgm:pt>
    <dgm:pt modelId="{09759789-72AA-4E78-938C-BEB31336D5C4}" type="pres">
      <dgm:prSet presAssocID="{1541D76E-2B6F-4715-895E-ED8A4080436E}" presName="connectorText" presStyleLbl="sibTrans1D1" presStyleIdx="3" presStyleCnt="4"/>
      <dgm:spPr/>
    </dgm:pt>
    <dgm:pt modelId="{CD463E1A-874C-4F5B-A05F-98DA9588B13C}" type="pres">
      <dgm:prSet presAssocID="{76D0F3F1-8B5E-4852-8F79-9EAEAEB088C5}" presName="node" presStyleLbl="node1" presStyleIdx="4" presStyleCnt="5">
        <dgm:presLayoutVars>
          <dgm:bulletEnabled val="1"/>
        </dgm:presLayoutVars>
      </dgm:prSet>
      <dgm:spPr/>
    </dgm:pt>
  </dgm:ptLst>
  <dgm:cxnLst>
    <dgm:cxn modelId="{D7F7DC10-D8E6-4842-9B52-165FFEBF380A}" srcId="{E4B3656F-C1E5-4DAE-91DC-4711792C3E21}" destId="{C18625C2-5F21-4DE2-B91C-A6000B3C48F8}" srcOrd="1" destOrd="0" parTransId="{380EC110-B196-421A-9D75-EF700386C92A}" sibTransId="{20AC9232-9F4A-4732-BFE5-E028895A095C}"/>
    <dgm:cxn modelId="{107ACC18-3704-465F-A525-6D5804921491}" type="presOf" srcId="{B56F27E5-3D21-478D-BCBA-A3E4CCCA4678}" destId="{CB444BB9-DE48-4396-BC89-FEF4F65F6D96}" srcOrd="0" destOrd="0" presId="urn:microsoft.com/office/officeart/2016/7/layout/RepeatingBendingProcessNew"/>
    <dgm:cxn modelId="{DD8E8E34-FE8E-44EA-9019-F8C7C472AFB1}" srcId="{E4B3656F-C1E5-4DAE-91DC-4711792C3E21}" destId="{B02FC958-ABFA-4A0F-9D2A-2C8C9CF0DA86}" srcOrd="3" destOrd="0" parTransId="{5171DBB3-12FE-476C-B5EE-6551D89A3746}" sibTransId="{1541D76E-2B6F-4715-895E-ED8A4080436E}"/>
    <dgm:cxn modelId="{505FEC3B-B657-44AF-B5B9-C5025345D8E8}" type="presOf" srcId="{E4B3656F-C1E5-4DAE-91DC-4711792C3E21}" destId="{D7BAEA47-07B1-40FA-9F8A-86D554B12D17}" srcOrd="0" destOrd="0" presId="urn:microsoft.com/office/officeart/2016/7/layout/RepeatingBendingProcessNew"/>
    <dgm:cxn modelId="{7AC06C65-EAB8-43C3-9621-B12527B980D9}" srcId="{E4B3656F-C1E5-4DAE-91DC-4711792C3E21}" destId="{0245420D-0864-417E-8CE1-BC2E91F8F86A}" srcOrd="0" destOrd="0" parTransId="{E53E4AD1-6A9C-4DA8-9471-05B9A18638F4}" sibTransId="{F69F9E77-B3AB-4AA4-ABCD-3E32CE199F9F}"/>
    <dgm:cxn modelId="{2DA05F6B-6E1F-4764-9BF1-2808B5B86FA7}" type="presOf" srcId="{1541D76E-2B6F-4715-895E-ED8A4080436E}" destId="{09759789-72AA-4E78-938C-BEB31336D5C4}" srcOrd="1" destOrd="0" presId="urn:microsoft.com/office/officeart/2016/7/layout/RepeatingBendingProcessNew"/>
    <dgm:cxn modelId="{45FABF6B-C1AF-4A6B-BDDC-4888FC6DC57B}" type="presOf" srcId="{20AC9232-9F4A-4732-BFE5-E028895A095C}" destId="{BBF2F853-D4AE-4207-A582-4C3E5499FCA9}" srcOrd="1" destOrd="0" presId="urn:microsoft.com/office/officeart/2016/7/layout/RepeatingBendingProcessNew"/>
    <dgm:cxn modelId="{E2232E4C-23CD-4692-8BC3-823123404A44}" type="presOf" srcId="{1541D76E-2B6F-4715-895E-ED8A4080436E}" destId="{2B965B65-426C-426D-A020-72CD62831EB3}" srcOrd="0" destOrd="0" presId="urn:microsoft.com/office/officeart/2016/7/layout/RepeatingBendingProcessNew"/>
    <dgm:cxn modelId="{D9BAEC50-5999-4321-A982-9A69E7E0D45D}" type="presOf" srcId="{B02FC958-ABFA-4A0F-9D2A-2C8C9CF0DA86}" destId="{B9654F81-2ACE-4E2E-84F3-5299C3C66C76}" srcOrd="0" destOrd="0" presId="urn:microsoft.com/office/officeart/2016/7/layout/RepeatingBendingProcessNew"/>
    <dgm:cxn modelId="{3342DA80-C857-4188-B434-87BCDCD9D387}" type="presOf" srcId="{76D0F3F1-8B5E-4852-8F79-9EAEAEB088C5}" destId="{CD463E1A-874C-4F5B-A05F-98DA9588B13C}" srcOrd="0" destOrd="0" presId="urn:microsoft.com/office/officeart/2016/7/layout/RepeatingBendingProcessNew"/>
    <dgm:cxn modelId="{20DA2D93-2062-40E9-8D7E-47534081F082}" type="presOf" srcId="{C18625C2-5F21-4DE2-B91C-A6000B3C48F8}" destId="{24A08963-70B5-42CB-A892-E94A4D971645}" srcOrd="0" destOrd="0" presId="urn:microsoft.com/office/officeart/2016/7/layout/RepeatingBendingProcessNew"/>
    <dgm:cxn modelId="{9D680398-87E7-4CB4-AFB2-D11FD04D52BB}" type="presOf" srcId="{20AC9232-9F4A-4732-BFE5-E028895A095C}" destId="{EA5391ED-DF1D-4DA9-AF2B-1FC3FA02FBFA}" srcOrd="0" destOrd="0" presId="urn:microsoft.com/office/officeart/2016/7/layout/RepeatingBendingProcessNew"/>
    <dgm:cxn modelId="{FEAC11A4-591F-499E-9C29-51F5FEB8A5EC}" type="presOf" srcId="{F69F9E77-B3AB-4AA4-ABCD-3E32CE199F9F}" destId="{9FA96B00-4199-438D-8E08-00AAC9BBF15B}" srcOrd="0" destOrd="0" presId="urn:microsoft.com/office/officeart/2016/7/layout/RepeatingBendingProcessNew"/>
    <dgm:cxn modelId="{D93F43AA-A563-4042-8C69-FDB2886680C3}" type="presOf" srcId="{F69F9E77-B3AB-4AA4-ABCD-3E32CE199F9F}" destId="{3414225C-5267-4B44-BF95-B1B95A85FDCD}" srcOrd="1" destOrd="0" presId="urn:microsoft.com/office/officeart/2016/7/layout/RepeatingBendingProcessNew"/>
    <dgm:cxn modelId="{9BAFBDBE-D269-4FEC-A4C7-DC3D3BA480A8}" type="presOf" srcId="{10AF3BB5-A740-4A2D-B5FA-8BDB841D1BF0}" destId="{B053EEF5-9D8A-4549-A563-1C2EA166F701}" srcOrd="0" destOrd="0" presId="urn:microsoft.com/office/officeart/2016/7/layout/RepeatingBendingProcessNew"/>
    <dgm:cxn modelId="{F703DFCA-3D45-4E2F-96D6-C551D9AF0502}" srcId="{E4B3656F-C1E5-4DAE-91DC-4711792C3E21}" destId="{B56F27E5-3D21-478D-BCBA-A3E4CCCA4678}" srcOrd="2" destOrd="0" parTransId="{900C4FC9-14DE-4BE5-8B09-542E68F32C2C}" sibTransId="{10AF3BB5-A740-4A2D-B5FA-8BDB841D1BF0}"/>
    <dgm:cxn modelId="{7CC024CB-F713-404F-963E-8F2D60187E09}" type="presOf" srcId="{0245420D-0864-417E-8CE1-BC2E91F8F86A}" destId="{4096E42D-ED1F-4398-A8AC-39BE2B6AF7B1}" srcOrd="0" destOrd="0" presId="urn:microsoft.com/office/officeart/2016/7/layout/RepeatingBendingProcessNew"/>
    <dgm:cxn modelId="{4C1F34E0-F9F3-4618-8F08-2E968A7DEE4F}" type="presOf" srcId="{10AF3BB5-A740-4A2D-B5FA-8BDB841D1BF0}" destId="{A603CAF9-FE04-4B87-A693-5B0AFCA918CD}" srcOrd="1" destOrd="0" presId="urn:microsoft.com/office/officeart/2016/7/layout/RepeatingBendingProcessNew"/>
    <dgm:cxn modelId="{99683DE5-980D-4195-8EF0-BE05F0F9BF71}" srcId="{E4B3656F-C1E5-4DAE-91DC-4711792C3E21}" destId="{76D0F3F1-8B5E-4852-8F79-9EAEAEB088C5}" srcOrd="4" destOrd="0" parTransId="{197FF086-F5E5-400F-9864-099768BB7D25}" sibTransId="{4DCD2A1A-E139-480D-95A3-A3E72A2591B6}"/>
    <dgm:cxn modelId="{97F14630-F4D1-4B11-B6AD-F4298C06AD88}" type="presParOf" srcId="{D7BAEA47-07B1-40FA-9F8A-86D554B12D17}" destId="{4096E42D-ED1F-4398-A8AC-39BE2B6AF7B1}" srcOrd="0" destOrd="0" presId="urn:microsoft.com/office/officeart/2016/7/layout/RepeatingBendingProcessNew"/>
    <dgm:cxn modelId="{ADFB26ED-3188-40C8-A09E-FC7EA814AAAD}" type="presParOf" srcId="{D7BAEA47-07B1-40FA-9F8A-86D554B12D17}" destId="{9FA96B00-4199-438D-8E08-00AAC9BBF15B}" srcOrd="1" destOrd="0" presId="urn:microsoft.com/office/officeart/2016/7/layout/RepeatingBendingProcessNew"/>
    <dgm:cxn modelId="{CA711731-4329-4317-A422-A1B42D28EAA3}" type="presParOf" srcId="{9FA96B00-4199-438D-8E08-00AAC9BBF15B}" destId="{3414225C-5267-4B44-BF95-B1B95A85FDCD}" srcOrd="0" destOrd="0" presId="urn:microsoft.com/office/officeart/2016/7/layout/RepeatingBendingProcessNew"/>
    <dgm:cxn modelId="{B6B2223F-533F-433F-A422-E71FB4EA4F4F}" type="presParOf" srcId="{D7BAEA47-07B1-40FA-9F8A-86D554B12D17}" destId="{24A08963-70B5-42CB-A892-E94A4D971645}" srcOrd="2" destOrd="0" presId="urn:microsoft.com/office/officeart/2016/7/layout/RepeatingBendingProcessNew"/>
    <dgm:cxn modelId="{20D94F30-E0A4-4C8B-A3FD-EB58B05B6870}" type="presParOf" srcId="{D7BAEA47-07B1-40FA-9F8A-86D554B12D17}" destId="{EA5391ED-DF1D-4DA9-AF2B-1FC3FA02FBFA}" srcOrd="3" destOrd="0" presId="urn:microsoft.com/office/officeart/2016/7/layout/RepeatingBendingProcessNew"/>
    <dgm:cxn modelId="{37FB4C88-011D-46EB-8ED2-B7991A77BB77}" type="presParOf" srcId="{EA5391ED-DF1D-4DA9-AF2B-1FC3FA02FBFA}" destId="{BBF2F853-D4AE-4207-A582-4C3E5499FCA9}" srcOrd="0" destOrd="0" presId="urn:microsoft.com/office/officeart/2016/7/layout/RepeatingBendingProcessNew"/>
    <dgm:cxn modelId="{0AA4B170-EBD8-445C-87B2-00EEECB55552}" type="presParOf" srcId="{D7BAEA47-07B1-40FA-9F8A-86D554B12D17}" destId="{CB444BB9-DE48-4396-BC89-FEF4F65F6D96}" srcOrd="4" destOrd="0" presId="urn:microsoft.com/office/officeart/2016/7/layout/RepeatingBendingProcessNew"/>
    <dgm:cxn modelId="{BC5FF94A-630A-43C8-8380-E891F522C911}" type="presParOf" srcId="{D7BAEA47-07B1-40FA-9F8A-86D554B12D17}" destId="{B053EEF5-9D8A-4549-A563-1C2EA166F701}" srcOrd="5" destOrd="0" presId="urn:microsoft.com/office/officeart/2016/7/layout/RepeatingBendingProcessNew"/>
    <dgm:cxn modelId="{88FC7EF9-4510-4C61-95DD-99068238FEEB}" type="presParOf" srcId="{B053EEF5-9D8A-4549-A563-1C2EA166F701}" destId="{A603CAF9-FE04-4B87-A693-5B0AFCA918CD}" srcOrd="0" destOrd="0" presId="urn:microsoft.com/office/officeart/2016/7/layout/RepeatingBendingProcessNew"/>
    <dgm:cxn modelId="{2256E520-171E-43CD-A4C6-93A809EB99B7}" type="presParOf" srcId="{D7BAEA47-07B1-40FA-9F8A-86D554B12D17}" destId="{B9654F81-2ACE-4E2E-84F3-5299C3C66C76}" srcOrd="6" destOrd="0" presId="urn:microsoft.com/office/officeart/2016/7/layout/RepeatingBendingProcessNew"/>
    <dgm:cxn modelId="{03F7FA89-87D2-4900-9E05-5156D8F7E808}" type="presParOf" srcId="{D7BAEA47-07B1-40FA-9F8A-86D554B12D17}" destId="{2B965B65-426C-426D-A020-72CD62831EB3}" srcOrd="7" destOrd="0" presId="urn:microsoft.com/office/officeart/2016/7/layout/RepeatingBendingProcessNew"/>
    <dgm:cxn modelId="{74006DDB-228E-444C-8226-CE7058413B1B}" type="presParOf" srcId="{2B965B65-426C-426D-A020-72CD62831EB3}" destId="{09759789-72AA-4E78-938C-BEB31336D5C4}" srcOrd="0" destOrd="0" presId="urn:microsoft.com/office/officeart/2016/7/layout/RepeatingBendingProcessNew"/>
    <dgm:cxn modelId="{F07EF54D-FB65-4E3F-B57D-AA70260A5329}" type="presParOf" srcId="{D7BAEA47-07B1-40FA-9F8A-86D554B12D17}" destId="{CD463E1A-874C-4F5B-A05F-98DA9588B13C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4972D9-57EE-4A1A-A310-9849180F88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4C2C35F-0143-434B-906C-1DEF922CF0EC}">
      <dgm:prSet/>
      <dgm:spPr/>
      <dgm:t>
        <a:bodyPr/>
        <a:lstStyle/>
        <a:p>
          <a:r>
            <a:rPr lang="en-US" dirty="0">
              <a:latin typeface="Lato Black"/>
              <a:ea typeface="Lato Black"/>
              <a:cs typeface="Lato Black"/>
            </a:rPr>
            <a:t>Involve HR in the mentor/mentee matching process and review of applications</a:t>
          </a:r>
        </a:p>
      </dgm:t>
    </dgm:pt>
    <dgm:pt modelId="{3892DE29-4869-4D1F-985A-D15F87F2DB49}" type="parTrans" cxnId="{B39A5865-3710-4E87-8BAD-0AD76E825ABA}">
      <dgm:prSet/>
      <dgm:spPr/>
      <dgm:t>
        <a:bodyPr/>
        <a:lstStyle/>
        <a:p>
          <a:endParaRPr lang="en-US"/>
        </a:p>
      </dgm:t>
    </dgm:pt>
    <dgm:pt modelId="{6849DF65-E9F4-4CE3-9FFC-B6625F2DCE67}" type="sibTrans" cxnId="{B39A5865-3710-4E87-8BAD-0AD76E825ABA}">
      <dgm:prSet/>
      <dgm:spPr/>
      <dgm:t>
        <a:bodyPr/>
        <a:lstStyle/>
        <a:p>
          <a:endParaRPr lang="en-US"/>
        </a:p>
      </dgm:t>
    </dgm:pt>
    <dgm:pt modelId="{4A3A2048-994D-4D80-94F7-227BE1ECA632}">
      <dgm:prSet/>
      <dgm:spPr/>
      <dgm:t>
        <a:bodyPr/>
        <a:lstStyle/>
        <a:p>
          <a:r>
            <a:rPr lang="en-US" dirty="0">
              <a:latin typeface="Lato Black"/>
              <a:ea typeface="Lato Black"/>
              <a:cs typeface="Lato Black"/>
            </a:rPr>
            <a:t>Be prepared to recruit mentors for mentees if the applicant pool is unbalanced</a:t>
          </a:r>
        </a:p>
      </dgm:t>
    </dgm:pt>
    <dgm:pt modelId="{312BD3BF-538B-4A8C-8A42-3B0C0028FF84}" type="parTrans" cxnId="{03FE3FC2-AA2D-42FF-ADEA-F48BC6582F59}">
      <dgm:prSet/>
      <dgm:spPr/>
      <dgm:t>
        <a:bodyPr/>
        <a:lstStyle/>
        <a:p>
          <a:endParaRPr lang="en-US"/>
        </a:p>
      </dgm:t>
    </dgm:pt>
    <dgm:pt modelId="{7B15DF06-4813-4AC3-904E-24D754E5371A}" type="sibTrans" cxnId="{03FE3FC2-AA2D-42FF-ADEA-F48BC6582F59}">
      <dgm:prSet/>
      <dgm:spPr/>
      <dgm:t>
        <a:bodyPr/>
        <a:lstStyle/>
        <a:p>
          <a:endParaRPr lang="en-US"/>
        </a:p>
      </dgm:t>
    </dgm:pt>
    <dgm:pt modelId="{70608BAC-6E44-4DA4-8469-F03B4D54D705}">
      <dgm:prSet/>
      <dgm:spPr/>
      <dgm:t>
        <a:bodyPr/>
        <a:lstStyle/>
        <a:p>
          <a:r>
            <a:rPr lang="en-US" dirty="0">
              <a:latin typeface="Lato Black"/>
              <a:ea typeface="Lato Black"/>
              <a:cs typeface="Lato Black"/>
            </a:rPr>
            <a:t>Mentorship programs can be as simple or as complex as you make them</a:t>
          </a:r>
        </a:p>
      </dgm:t>
    </dgm:pt>
    <dgm:pt modelId="{229BADB3-286E-49B1-A948-C1D4FF429A9D}" type="parTrans" cxnId="{9CD6BF48-959B-464B-80BA-D64D20593489}">
      <dgm:prSet/>
      <dgm:spPr/>
      <dgm:t>
        <a:bodyPr/>
        <a:lstStyle/>
        <a:p>
          <a:endParaRPr lang="en-US"/>
        </a:p>
      </dgm:t>
    </dgm:pt>
    <dgm:pt modelId="{2BD9E7F6-25B8-4988-B800-90C147071312}" type="sibTrans" cxnId="{9CD6BF48-959B-464B-80BA-D64D20593489}">
      <dgm:prSet/>
      <dgm:spPr/>
      <dgm:t>
        <a:bodyPr/>
        <a:lstStyle/>
        <a:p>
          <a:endParaRPr lang="en-US"/>
        </a:p>
      </dgm:t>
    </dgm:pt>
    <dgm:pt modelId="{325659EF-C9AE-4E1A-8C3B-4B5D7ADB43FB}">
      <dgm:prSet/>
      <dgm:spPr/>
      <dgm:t>
        <a:bodyPr/>
        <a:lstStyle/>
        <a:p>
          <a:r>
            <a:rPr lang="en-US" dirty="0">
              <a:latin typeface="Lato Black"/>
              <a:ea typeface="Lato Black"/>
              <a:cs typeface="Lato Black"/>
            </a:rPr>
            <a:t>Be flexible</a:t>
          </a:r>
        </a:p>
      </dgm:t>
    </dgm:pt>
    <dgm:pt modelId="{61477B86-E3F4-49D9-A1F6-C651B05562E1}" type="parTrans" cxnId="{058D272C-F275-4F3B-A989-F48D2C42B2CF}">
      <dgm:prSet/>
      <dgm:spPr/>
      <dgm:t>
        <a:bodyPr/>
        <a:lstStyle/>
        <a:p>
          <a:endParaRPr lang="en-US"/>
        </a:p>
      </dgm:t>
    </dgm:pt>
    <dgm:pt modelId="{165822BE-2024-4540-B95C-DE737391E90F}" type="sibTrans" cxnId="{058D272C-F275-4F3B-A989-F48D2C42B2CF}">
      <dgm:prSet/>
      <dgm:spPr/>
      <dgm:t>
        <a:bodyPr/>
        <a:lstStyle/>
        <a:p>
          <a:endParaRPr lang="en-US"/>
        </a:p>
      </dgm:t>
    </dgm:pt>
    <dgm:pt modelId="{5924270F-3F5B-4067-9D21-7446771B9295}" type="pres">
      <dgm:prSet presAssocID="{F14972D9-57EE-4A1A-A310-9849180F88D9}" presName="root" presStyleCnt="0">
        <dgm:presLayoutVars>
          <dgm:dir/>
          <dgm:resizeHandles val="exact"/>
        </dgm:presLayoutVars>
      </dgm:prSet>
      <dgm:spPr/>
    </dgm:pt>
    <dgm:pt modelId="{B42C0F04-5A4E-4456-A458-46ACF4CDC991}" type="pres">
      <dgm:prSet presAssocID="{84C2C35F-0143-434B-906C-1DEF922CF0EC}" presName="compNode" presStyleCnt="0"/>
      <dgm:spPr/>
    </dgm:pt>
    <dgm:pt modelId="{87F7EA7B-8AE9-4C15-A9BA-02F5F2A746D6}" type="pres">
      <dgm:prSet presAssocID="{84C2C35F-0143-434B-906C-1DEF922CF0EC}" presName="bgRect" presStyleLbl="bgShp" presStyleIdx="0" presStyleCnt="4"/>
      <dgm:spPr/>
    </dgm:pt>
    <dgm:pt modelId="{2A3D2308-23AF-409D-9ADB-67C3204B0C69}" type="pres">
      <dgm:prSet presAssocID="{84C2C35F-0143-434B-906C-1DEF922CF0E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F905138-4362-4902-8FCE-831CD80BCDC1}" type="pres">
      <dgm:prSet presAssocID="{84C2C35F-0143-434B-906C-1DEF922CF0EC}" presName="spaceRect" presStyleCnt="0"/>
      <dgm:spPr/>
    </dgm:pt>
    <dgm:pt modelId="{5A7C356E-E20C-4AC2-8310-2DB2DF6E1653}" type="pres">
      <dgm:prSet presAssocID="{84C2C35F-0143-434B-906C-1DEF922CF0EC}" presName="parTx" presStyleLbl="revTx" presStyleIdx="0" presStyleCnt="4">
        <dgm:presLayoutVars>
          <dgm:chMax val="0"/>
          <dgm:chPref val="0"/>
        </dgm:presLayoutVars>
      </dgm:prSet>
      <dgm:spPr/>
    </dgm:pt>
    <dgm:pt modelId="{BD355C1C-5B11-43A0-9432-FEFE0E4F8E5C}" type="pres">
      <dgm:prSet presAssocID="{6849DF65-E9F4-4CE3-9FFC-B6625F2DCE67}" presName="sibTrans" presStyleCnt="0"/>
      <dgm:spPr/>
    </dgm:pt>
    <dgm:pt modelId="{F9E4BF15-E3B5-47BE-B732-133654A1C208}" type="pres">
      <dgm:prSet presAssocID="{4A3A2048-994D-4D80-94F7-227BE1ECA632}" presName="compNode" presStyleCnt="0"/>
      <dgm:spPr/>
    </dgm:pt>
    <dgm:pt modelId="{B2A4DD92-2C0C-463B-AF73-3D12E9BF02FC}" type="pres">
      <dgm:prSet presAssocID="{4A3A2048-994D-4D80-94F7-227BE1ECA632}" presName="bgRect" presStyleLbl="bgShp" presStyleIdx="1" presStyleCnt="4"/>
      <dgm:spPr/>
    </dgm:pt>
    <dgm:pt modelId="{BC67CF4D-43C2-403C-AE68-45DF1064BD73}" type="pres">
      <dgm:prSet presAssocID="{4A3A2048-994D-4D80-94F7-227BE1ECA63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96FF14A8-BD1F-493E-BB16-B0C40F18FA56}" type="pres">
      <dgm:prSet presAssocID="{4A3A2048-994D-4D80-94F7-227BE1ECA632}" presName="spaceRect" presStyleCnt="0"/>
      <dgm:spPr/>
    </dgm:pt>
    <dgm:pt modelId="{A1679CCF-2113-4595-AF32-20C41E27B9CB}" type="pres">
      <dgm:prSet presAssocID="{4A3A2048-994D-4D80-94F7-227BE1ECA632}" presName="parTx" presStyleLbl="revTx" presStyleIdx="1" presStyleCnt="4">
        <dgm:presLayoutVars>
          <dgm:chMax val="0"/>
          <dgm:chPref val="0"/>
        </dgm:presLayoutVars>
      </dgm:prSet>
      <dgm:spPr/>
    </dgm:pt>
    <dgm:pt modelId="{5823F199-ECB7-4DB8-BD44-C8F059E9BDDA}" type="pres">
      <dgm:prSet presAssocID="{7B15DF06-4813-4AC3-904E-24D754E5371A}" presName="sibTrans" presStyleCnt="0"/>
      <dgm:spPr/>
    </dgm:pt>
    <dgm:pt modelId="{BDDDFB6A-3FD0-4270-BCFE-99AAE79FB3F8}" type="pres">
      <dgm:prSet presAssocID="{70608BAC-6E44-4DA4-8469-F03B4D54D705}" presName="compNode" presStyleCnt="0"/>
      <dgm:spPr/>
    </dgm:pt>
    <dgm:pt modelId="{1A2172E1-8B61-4BB2-9E63-D1B74864F9C3}" type="pres">
      <dgm:prSet presAssocID="{70608BAC-6E44-4DA4-8469-F03B4D54D705}" presName="bgRect" presStyleLbl="bgShp" presStyleIdx="2" presStyleCnt="4"/>
      <dgm:spPr/>
    </dgm:pt>
    <dgm:pt modelId="{8664E993-484B-4CE4-AD0F-72E9F88016CC}" type="pres">
      <dgm:prSet presAssocID="{70608BAC-6E44-4DA4-8469-F03B4D54D7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7E40C76C-E949-44A4-870E-CFB379960F1B}" type="pres">
      <dgm:prSet presAssocID="{70608BAC-6E44-4DA4-8469-F03B4D54D705}" presName="spaceRect" presStyleCnt="0"/>
      <dgm:spPr/>
    </dgm:pt>
    <dgm:pt modelId="{692C12DD-2712-45B5-A4AD-BA90F863E76C}" type="pres">
      <dgm:prSet presAssocID="{70608BAC-6E44-4DA4-8469-F03B4D54D705}" presName="parTx" presStyleLbl="revTx" presStyleIdx="2" presStyleCnt="4">
        <dgm:presLayoutVars>
          <dgm:chMax val="0"/>
          <dgm:chPref val="0"/>
        </dgm:presLayoutVars>
      </dgm:prSet>
      <dgm:spPr/>
    </dgm:pt>
    <dgm:pt modelId="{2BA9E7D9-692A-4054-82AF-DB5216259601}" type="pres">
      <dgm:prSet presAssocID="{2BD9E7F6-25B8-4988-B800-90C147071312}" presName="sibTrans" presStyleCnt="0"/>
      <dgm:spPr/>
    </dgm:pt>
    <dgm:pt modelId="{C72FC4CD-99FC-4009-B867-55A243AC2516}" type="pres">
      <dgm:prSet presAssocID="{325659EF-C9AE-4E1A-8C3B-4B5D7ADB43FB}" presName="compNode" presStyleCnt="0"/>
      <dgm:spPr/>
    </dgm:pt>
    <dgm:pt modelId="{78F90CB0-AF04-409C-8E24-C00EA41C5DE1}" type="pres">
      <dgm:prSet presAssocID="{325659EF-C9AE-4E1A-8C3B-4B5D7ADB43FB}" presName="bgRect" presStyleLbl="bgShp" presStyleIdx="3" presStyleCnt="4"/>
      <dgm:spPr/>
    </dgm:pt>
    <dgm:pt modelId="{240B85F4-6FA7-45A0-95A8-46E91D0039F9}" type="pres">
      <dgm:prSet presAssocID="{325659EF-C9AE-4E1A-8C3B-4B5D7ADB43F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F6A8A252-DDEC-484F-8D32-0521A6BE2F99}" type="pres">
      <dgm:prSet presAssocID="{325659EF-C9AE-4E1A-8C3B-4B5D7ADB43FB}" presName="spaceRect" presStyleCnt="0"/>
      <dgm:spPr/>
    </dgm:pt>
    <dgm:pt modelId="{2437704D-CD15-4592-80C0-6B4F4F77B0EB}" type="pres">
      <dgm:prSet presAssocID="{325659EF-C9AE-4E1A-8C3B-4B5D7ADB43F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58D272C-F275-4F3B-A989-F48D2C42B2CF}" srcId="{F14972D9-57EE-4A1A-A310-9849180F88D9}" destId="{325659EF-C9AE-4E1A-8C3B-4B5D7ADB43FB}" srcOrd="3" destOrd="0" parTransId="{61477B86-E3F4-49D9-A1F6-C651B05562E1}" sibTransId="{165822BE-2024-4540-B95C-DE737391E90F}"/>
    <dgm:cxn modelId="{F7186331-CF6B-4B6B-91B5-B815324A498A}" type="presOf" srcId="{70608BAC-6E44-4DA4-8469-F03B4D54D705}" destId="{692C12DD-2712-45B5-A4AD-BA90F863E76C}" srcOrd="0" destOrd="0" presId="urn:microsoft.com/office/officeart/2018/2/layout/IconVerticalSolidList"/>
    <dgm:cxn modelId="{D6609538-BCEA-438E-8C4C-A0594DA7A391}" type="presOf" srcId="{84C2C35F-0143-434B-906C-1DEF922CF0EC}" destId="{5A7C356E-E20C-4AC2-8310-2DB2DF6E1653}" srcOrd="0" destOrd="0" presId="urn:microsoft.com/office/officeart/2018/2/layout/IconVerticalSolidList"/>
    <dgm:cxn modelId="{B39A5865-3710-4E87-8BAD-0AD76E825ABA}" srcId="{F14972D9-57EE-4A1A-A310-9849180F88D9}" destId="{84C2C35F-0143-434B-906C-1DEF922CF0EC}" srcOrd="0" destOrd="0" parTransId="{3892DE29-4869-4D1F-985A-D15F87F2DB49}" sibTransId="{6849DF65-E9F4-4CE3-9FFC-B6625F2DCE67}"/>
    <dgm:cxn modelId="{9CD6BF48-959B-464B-80BA-D64D20593489}" srcId="{F14972D9-57EE-4A1A-A310-9849180F88D9}" destId="{70608BAC-6E44-4DA4-8469-F03B4D54D705}" srcOrd="2" destOrd="0" parTransId="{229BADB3-286E-49B1-A948-C1D4FF429A9D}" sibTransId="{2BD9E7F6-25B8-4988-B800-90C147071312}"/>
    <dgm:cxn modelId="{1D0C2D74-C05A-42E1-9C0B-ADB06A66A3DD}" type="presOf" srcId="{4A3A2048-994D-4D80-94F7-227BE1ECA632}" destId="{A1679CCF-2113-4595-AF32-20C41E27B9CB}" srcOrd="0" destOrd="0" presId="urn:microsoft.com/office/officeart/2018/2/layout/IconVerticalSolidList"/>
    <dgm:cxn modelId="{FB57F190-5247-4AD1-BBFD-B1C5A752A7B6}" type="presOf" srcId="{325659EF-C9AE-4E1A-8C3B-4B5D7ADB43FB}" destId="{2437704D-CD15-4592-80C0-6B4F4F77B0EB}" srcOrd="0" destOrd="0" presId="urn:microsoft.com/office/officeart/2018/2/layout/IconVerticalSolidList"/>
    <dgm:cxn modelId="{03FE3FC2-AA2D-42FF-ADEA-F48BC6582F59}" srcId="{F14972D9-57EE-4A1A-A310-9849180F88D9}" destId="{4A3A2048-994D-4D80-94F7-227BE1ECA632}" srcOrd="1" destOrd="0" parTransId="{312BD3BF-538B-4A8C-8A42-3B0C0028FF84}" sibTransId="{7B15DF06-4813-4AC3-904E-24D754E5371A}"/>
    <dgm:cxn modelId="{E574A2C4-536C-42DD-953F-6A1CE322F545}" type="presOf" srcId="{F14972D9-57EE-4A1A-A310-9849180F88D9}" destId="{5924270F-3F5B-4067-9D21-7446771B9295}" srcOrd="0" destOrd="0" presId="urn:microsoft.com/office/officeart/2018/2/layout/IconVerticalSolidList"/>
    <dgm:cxn modelId="{7C808875-8FCB-4EBD-9359-274950A45087}" type="presParOf" srcId="{5924270F-3F5B-4067-9D21-7446771B9295}" destId="{B42C0F04-5A4E-4456-A458-46ACF4CDC991}" srcOrd="0" destOrd="0" presId="urn:microsoft.com/office/officeart/2018/2/layout/IconVerticalSolidList"/>
    <dgm:cxn modelId="{906524B1-899F-469D-BA1C-4A484D1C7A63}" type="presParOf" srcId="{B42C0F04-5A4E-4456-A458-46ACF4CDC991}" destId="{87F7EA7B-8AE9-4C15-A9BA-02F5F2A746D6}" srcOrd="0" destOrd="0" presId="urn:microsoft.com/office/officeart/2018/2/layout/IconVerticalSolidList"/>
    <dgm:cxn modelId="{8CD32145-5D51-4CAA-A08A-8CC61FE86D5B}" type="presParOf" srcId="{B42C0F04-5A4E-4456-A458-46ACF4CDC991}" destId="{2A3D2308-23AF-409D-9ADB-67C3204B0C69}" srcOrd="1" destOrd="0" presId="urn:microsoft.com/office/officeart/2018/2/layout/IconVerticalSolidList"/>
    <dgm:cxn modelId="{FEF031F0-BEBE-41CB-B9B8-2A60BD1B7E80}" type="presParOf" srcId="{B42C0F04-5A4E-4456-A458-46ACF4CDC991}" destId="{EF905138-4362-4902-8FCE-831CD80BCDC1}" srcOrd="2" destOrd="0" presId="urn:microsoft.com/office/officeart/2018/2/layout/IconVerticalSolidList"/>
    <dgm:cxn modelId="{34B19C8D-2499-4775-B0ED-3E62D8940BB9}" type="presParOf" srcId="{B42C0F04-5A4E-4456-A458-46ACF4CDC991}" destId="{5A7C356E-E20C-4AC2-8310-2DB2DF6E1653}" srcOrd="3" destOrd="0" presId="urn:microsoft.com/office/officeart/2018/2/layout/IconVerticalSolidList"/>
    <dgm:cxn modelId="{AD1E203A-C4FF-440A-A28D-AA4DC1170380}" type="presParOf" srcId="{5924270F-3F5B-4067-9D21-7446771B9295}" destId="{BD355C1C-5B11-43A0-9432-FEFE0E4F8E5C}" srcOrd="1" destOrd="0" presId="urn:microsoft.com/office/officeart/2018/2/layout/IconVerticalSolidList"/>
    <dgm:cxn modelId="{7C53DE5F-D763-4C24-89E2-7189CD6E37DD}" type="presParOf" srcId="{5924270F-3F5B-4067-9D21-7446771B9295}" destId="{F9E4BF15-E3B5-47BE-B732-133654A1C208}" srcOrd="2" destOrd="0" presId="urn:microsoft.com/office/officeart/2018/2/layout/IconVerticalSolidList"/>
    <dgm:cxn modelId="{D8222C09-AC4F-4F25-911F-1FC8544D3A9D}" type="presParOf" srcId="{F9E4BF15-E3B5-47BE-B732-133654A1C208}" destId="{B2A4DD92-2C0C-463B-AF73-3D12E9BF02FC}" srcOrd="0" destOrd="0" presId="urn:microsoft.com/office/officeart/2018/2/layout/IconVerticalSolidList"/>
    <dgm:cxn modelId="{FA9EC5B8-1A68-48FC-AD5E-F41884426F5F}" type="presParOf" srcId="{F9E4BF15-E3B5-47BE-B732-133654A1C208}" destId="{BC67CF4D-43C2-403C-AE68-45DF1064BD73}" srcOrd="1" destOrd="0" presId="urn:microsoft.com/office/officeart/2018/2/layout/IconVerticalSolidList"/>
    <dgm:cxn modelId="{16012817-2D0D-4E66-8043-A7203F23DE2E}" type="presParOf" srcId="{F9E4BF15-E3B5-47BE-B732-133654A1C208}" destId="{96FF14A8-BD1F-493E-BB16-B0C40F18FA56}" srcOrd="2" destOrd="0" presId="urn:microsoft.com/office/officeart/2018/2/layout/IconVerticalSolidList"/>
    <dgm:cxn modelId="{7D7E91E9-F3E3-47FC-869F-D05516480F9F}" type="presParOf" srcId="{F9E4BF15-E3B5-47BE-B732-133654A1C208}" destId="{A1679CCF-2113-4595-AF32-20C41E27B9CB}" srcOrd="3" destOrd="0" presId="urn:microsoft.com/office/officeart/2018/2/layout/IconVerticalSolidList"/>
    <dgm:cxn modelId="{4A1AAA75-8E6A-455A-B7F6-82F28ED59E4E}" type="presParOf" srcId="{5924270F-3F5B-4067-9D21-7446771B9295}" destId="{5823F199-ECB7-4DB8-BD44-C8F059E9BDDA}" srcOrd="3" destOrd="0" presId="urn:microsoft.com/office/officeart/2018/2/layout/IconVerticalSolidList"/>
    <dgm:cxn modelId="{2118A4F5-853E-4A39-9F6E-886C06F70B39}" type="presParOf" srcId="{5924270F-3F5B-4067-9D21-7446771B9295}" destId="{BDDDFB6A-3FD0-4270-BCFE-99AAE79FB3F8}" srcOrd="4" destOrd="0" presId="urn:microsoft.com/office/officeart/2018/2/layout/IconVerticalSolidList"/>
    <dgm:cxn modelId="{608D6E0E-1745-41E0-BCF4-32A4B497FA5A}" type="presParOf" srcId="{BDDDFB6A-3FD0-4270-BCFE-99AAE79FB3F8}" destId="{1A2172E1-8B61-4BB2-9E63-D1B74864F9C3}" srcOrd="0" destOrd="0" presId="urn:microsoft.com/office/officeart/2018/2/layout/IconVerticalSolidList"/>
    <dgm:cxn modelId="{010CE2EA-3499-4638-93E4-1AACCB627CD0}" type="presParOf" srcId="{BDDDFB6A-3FD0-4270-BCFE-99AAE79FB3F8}" destId="{8664E993-484B-4CE4-AD0F-72E9F88016CC}" srcOrd="1" destOrd="0" presId="urn:microsoft.com/office/officeart/2018/2/layout/IconVerticalSolidList"/>
    <dgm:cxn modelId="{0D5BF363-2CA4-4C5B-A386-C37E4F334A4D}" type="presParOf" srcId="{BDDDFB6A-3FD0-4270-BCFE-99AAE79FB3F8}" destId="{7E40C76C-E949-44A4-870E-CFB379960F1B}" srcOrd="2" destOrd="0" presId="urn:microsoft.com/office/officeart/2018/2/layout/IconVerticalSolidList"/>
    <dgm:cxn modelId="{BB53797A-80BB-4203-BB49-00BBF5FCF758}" type="presParOf" srcId="{BDDDFB6A-3FD0-4270-BCFE-99AAE79FB3F8}" destId="{692C12DD-2712-45B5-A4AD-BA90F863E76C}" srcOrd="3" destOrd="0" presId="urn:microsoft.com/office/officeart/2018/2/layout/IconVerticalSolidList"/>
    <dgm:cxn modelId="{4C380A56-3953-4D54-A58A-C06BFB5C5752}" type="presParOf" srcId="{5924270F-3F5B-4067-9D21-7446771B9295}" destId="{2BA9E7D9-692A-4054-82AF-DB5216259601}" srcOrd="5" destOrd="0" presId="urn:microsoft.com/office/officeart/2018/2/layout/IconVerticalSolidList"/>
    <dgm:cxn modelId="{0139F2CC-C02F-405C-8AAC-7562487E46B5}" type="presParOf" srcId="{5924270F-3F5B-4067-9D21-7446771B9295}" destId="{C72FC4CD-99FC-4009-B867-55A243AC2516}" srcOrd="6" destOrd="0" presId="urn:microsoft.com/office/officeart/2018/2/layout/IconVerticalSolidList"/>
    <dgm:cxn modelId="{57B7F4AC-5277-4549-AAC7-BBD78121847F}" type="presParOf" srcId="{C72FC4CD-99FC-4009-B867-55A243AC2516}" destId="{78F90CB0-AF04-409C-8E24-C00EA41C5DE1}" srcOrd="0" destOrd="0" presId="urn:microsoft.com/office/officeart/2018/2/layout/IconVerticalSolidList"/>
    <dgm:cxn modelId="{3AE2C7E1-07DE-4056-A563-23E73113AD0B}" type="presParOf" srcId="{C72FC4CD-99FC-4009-B867-55A243AC2516}" destId="{240B85F4-6FA7-45A0-95A8-46E91D0039F9}" srcOrd="1" destOrd="0" presId="urn:microsoft.com/office/officeart/2018/2/layout/IconVerticalSolidList"/>
    <dgm:cxn modelId="{8DD31252-035C-4B6D-9164-B7B091DA6EEE}" type="presParOf" srcId="{C72FC4CD-99FC-4009-B867-55A243AC2516}" destId="{F6A8A252-DDEC-484F-8D32-0521A6BE2F99}" srcOrd="2" destOrd="0" presId="urn:microsoft.com/office/officeart/2018/2/layout/IconVerticalSolidList"/>
    <dgm:cxn modelId="{B2EF5A3A-ECFD-4CD6-90A3-5D32592CCE56}" type="presParOf" srcId="{C72FC4CD-99FC-4009-B867-55A243AC2516}" destId="{2437704D-CD15-4592-80C0-6B4F4F77B0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8E4AD4-D890-4938-BCD4-AA0F84B76EF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7030BA2-2A6C-4354-953A-1E5F09FFF9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Eighteen employees signed up, creating 9 pairings of mentors/mentees in the first round of applications</a:t>
          </a:r>
          <a:endParaRPr lang="en-US"/>
        </a:p>
      </dgm:t>
    </dgm:pt>
    <dgm:pt modelId="{35BCC592-F020-4F3B-AFD6-C9930D257898}" type="parTrans" cxnId="{7031BF3B-CD55-49AA-BD85-AEB017FDAFA4}">
      <dgm:prSet/>
      <dgm:spPr/>
      <dgm:t>
        <a:bodyPr/>
        <a:lstStyle/>
        <a:p>
          <a:endParaRPr lang="en-US"/>
        </a:p>
      </dgm:t>
    </dgm:pt>
    <dgm:pt modelId="{A0FD6790-590D-426C-AF05-A264E678C1FC}" type="sibTrans" cxnId="{7031BF3B-CD55-49AA-BD85-AEB017FDAFA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0A6670B-312F-4445-966E-A6FFB6EE07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Connections have been built across departments and seniority levels</a:t>
          </a:r>
          <a:endParaRPr lang="en-US"/>
        </a:p>
      </dgm:t>
    </dgm:pt>
    <dgm:pt modelId="{9296545D-E6CF-4C81-BABE-FF484EEBD819}" type="parTrans" cxnId="{664BDA81-9F09-4F31-B0EC-ABF208A2480B}">
      <dgm:prSet/>
      <dgm:spPr/>
      <dgm:t>
        <a:bodyPr/>
        <a:lstStyle/>
        <a:p>
          <a:endParaRPr lang="en-US"/>
        </a:p>
      </dgm:t>
    </dgm:pt>
    <dgm:pt modelId="{D579FA86-5907-4CDD-9004-F3CEC12BC7F4}" type="sibTrans" cxnId="{664BDA81-9F09-4F31-B0EC-ABF208A2480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0391EC0-BDF6-40A2-A1A8-58A42A9D61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Increased employee engagement</a:t>
          </a:r>
          <a:endParaRPr lang="en-US"/>
        </a:p>
      </dgm:t>
    </dgm:pt>
    <dgm:pt modelId="{27988CA5-E765-49A2-86B2-9BC2693602F1}" type="parTrans" cxnId="{2B4816B2-8736-48B8-9794-8E83620B1D7A}">
      <dgm:prSet/>
      <dgm:spPr/>
      <dgm:t>
        <a:bodyPr/>
        <a:lstStyle/>
        <a:p>
          <a:endParaRPr lang="en-US"/>
        </a:p>
      </dgm:t>
    </dgm:pt>
    <dgm:pt modelId="{03526594-7C46-48CF-AF22-6B512F306B3D}" type="sibTrans" cxnId="{2B4816B2-8736-48B8-9794-8E83620B1D7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658313-5BB5-4F5E-814E-159A9A4C8B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Reinforcing culture of known, matter, and included</a:t>
          </a:r>
          <a:endParaRPr lang="en-US"/>
        </a:p>
      </dgm:t>
    </dgm:pt>
    <dgm:pt modelId="{B92F8AA7-2CAB-4C46-911B-6E0B3FC25E0B}" type="parTrans" cxnId="{5E2A7B06-D2B6-45EF-BDAB-32ADF48C3338}">
      <dgm:prSet/>
      <dgm:spPr/>
      <dgm:t>
        <a:bodyPr/>
        <a:lstStyle/>
        <a:p>
          <a:endParaRPr lang="en-US"/>
        </a:p>
      </dgm:t>
    </dgm:pt>
    <dgm:pt modelId="{42264530-6D69-4C6D-94FB-8187007D732B}" type="sibTrans" cxnId="{5E2A7B06-D2B6-45EF-BDAB-32ADF48C3338}">
      <dgm:prSet/>
      <dgm:spPr/>
      <dgm:t>
        <a:bodyPr/>
        <a:lstStyle/>
        <a:p>
          <a:endParaRPr lang="en-US"/>
        </a:p>
      </dgm:t>
    </dgm:pt>
    <dgm:pt modelId="{0C277301-CD27-4A76-AB7F-93DBFFBCB7F3}" type="pres">
      <dgm:prSet presAssocID="{108E4AD4-D890-4938-BCD4-AA0F84B76EFB}" presName="root" presStyleCnt="0">
        <dgm:presLayoutVars>
          <dgm:dir/>
          <dgm:resizeHandles val="exact"/>
        </dgm:presLayoutVars>
      </dgm:prSet>
      <dgm:spPr/>
    </dgm:pt>
    <dgm:pt modelId="{E030D62D-F151-462C-98A3-E7DB3A11EE4A}" type="pres">
      <dgm:prSet presAssocID="{108E4AD4-D890-4938-BCD4-AA0F84B76EFB}" presName="container" presStyleCnt="0">
        <dgm:presLayoutVars>
          <dgm:dir/>
          <dgm:resizeHandles val="exact"/>
        </dgm:presLayoutVars>
      </dgm:prSet>
      <dgm:spPr/>
    </dgm:pt>
    <dgm:pt modelId="{C6C8BB1B-5C42-478E-9F30-3CA836164203}" type="pres">
      <dgm:prSet presAssocID="{87030BA2-2A6C-4354-953A-1E5F09FFF955}" presName="compNode" presStyleCnt="0"/>
      <dgm:spPr/>
    </dgm:pt>
    <dgm:pt modelId="{5210D241-BF26-4601-91F5-52D63795A499}" type="pres">
      <dgm:prSet presAssocID="{87030BA2-2A6C-4354-953A-1E5F09FFF955}" presName="iconBgRect" presStyleLbl="bgShp" presStyleIdx="0" presStyleCnt="4"/>
      <dgm:spPr/>
    </dgm:pt>
    <dgm:pt modelId="{B2250F61-8FDF-4442-B1DB-FD5B46016420}" type="pres">
      <dgm:prSet presAssocID="{87030BA2-2A6C-4354-953A-1E5F09FFF95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01A49E1-8795-42C4-86EA-4EBB9A26CB52}" type="pres">
      <dgm:prSet presAssocID="{87030BA2-2A6C-4354-953A-1E5F09FFF955}" presName="spaceRect" presStyleCnt="0"/>
      <dgm:spPr/>
    </dgm:pt>
    <dgm:pt modelId="{460574B2-AAD0-45C8-A2C5-107CBC52A7AD}" type="pres">
      <dgm:prSet presAssocID="{87030BA2-2A6C-4354-953A-1E5F09FFF955}" presName="textRect" presStyleLbl="revTx" presStyleIdx="0" presStyleCnt="4">
        <dgm:presLayoutVars>
          <dgm:chMax val="1"/>
          <dgm:chPref val="1"/>
        </dgm:presLayoutVars>
      </dgm:prSet>
      <dgm:spPr/>
    </dgm:pt>
    <dgm:pt modelId="{7EE37B86-C716-4A07-90DB-059122412445}" type="pres">
      <dgm:prSet presAssocID="{A0FD6790-590D-426C-AF05-A264E678C1FC}" presName="sibTrans" presStyleLbl="sibTrans2D1" presStyleIdx="0" presStyleCnt="0"/>
      <dgm:spPr/>
    </dgm:pt>
    <dgm:pt modelId="{426242C8-ACED-4E7A-8D9F-8324D5A4D3FA}" type="pres">
      <dgm:prSet presAssocID="{F0A6670B-312F-4445-966E-A6FFB6EE0794}" presName="compNode" presStyleCnt="0"/>
      <dgm:spPr/>
    </dgm:pt>
    <dgm:pt modelId="{86CD67B1-A54D-4C52-AC98-9EE3A9079851}" type="pres">
      <dgm:prSet presAssocID="{F0A6670B-312F-4445-966E-A6FFB6EE0794}" presName="iconBgRect" presStyleLbl="bgShp" presStyleIdx="1" presStyleCnt="4"/>
      <dgm:spPr/>
    </dgm:pt>
    <dgm:pt modelId="{46529ECD-E1CD-4970-93ED-E4DC8307ECE5}" type="pres">
      <dgm:prSet presAssocID="{F0A6670B-312F-4445-966E-A6FFB6EE079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3B6DE71C-606B-477D-82E5-567758A2C450}" type="pres">
      <dgm:prSet presAssocID="{F0A6670B-312F-4445-966E-A6FFB6EE0794}" presName="spaceRect" presStyleCnt="0"/>
      <dgm:spPr/>
    </dgm:pt>
    <dgm:pt modelId="{0961A7B2-FD49-4D15-A8BD-A0BD53FDEB1B}" type="pres">
      <dgm:prSet presAssocID="{F0A6670B-312F-4445-966E-A6FFB6EE0794}" presName="textRect" presStyleLbl="revTx" presStyleIdx="1" presStyleCnt="4">
        <dgm:presLayoutVars>
          <dgm:chMax val="1"/>
          <dgm:chPref val="1"/>
        </dgm:presLayoutVars>
      </dgm:prSet>
      <dgm:spPr/>
    </dgm:pt>
    <dgm:pt modelId="{F5766818-C547-4BDE-BA17-8F197FA3B7A5}" type="pres">
      <dgm:prSet presAssocID="{D579FA86-5907-4CDD-9004-F3CEC12BC7F4}" presName="sibTrans" presStyleLbl="sibTrans2D1" presStyleIdx="0" presStyleCnt="0"/>
      <dgm:spPr/>
    </dgm:pt>
    <dgm:pt modelId="{00A34719-5D86-4D42-9402-2F2464CEE5C5}" type="pres">
      <dgm:prSet presAssocID="{E0391EC0-BDF6-40A2-A1A8-58A42A9D6166}" presName="compNode" presStyleCnt="0"/>
      <dgm:spPr/>
    </dgm:pt>
    <dgm:pt modelId="{8C439C58-945F-4FEF-9F79-71A8E261D9F2}" type="pres">
      <dgm:prSet presAssocID="{E0391EC0-BDF6-40A2-A1A8-58A42A9D6166}" presName="iconBgRect" presStyleLbl="bgShp" presStyleIdx="2" presStyleCnt="4"/>
      <dgm:spPr/>
    </dgm:pt>
    <dgm:pt modelId="{7ACB7CEF-52D8-4C3C-A8DC-5089E470FC1A}" type="pres">
      <dgm:prSet presAssocID="{E0391EC0-BDF6-40A2-A1A8-58A42A9D616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DE3E20F-7CD2-4413-8AAC-F0E2F0980E4F}" type="pres">
      <dgm:prSet presAssocID="{E0391EC0-BDF6-40A2-A1A8-58A42A9D6166}" presName="spaceRect" presStyleCnt="0"/>
      <dgm:spPr/>
    </dgm:pt>
    <dgm:pt modelId="{FD502B81-FF07-4B5F-9A13-9D5C0C5A4255}" type="pres">
      <dgm:prSet presAssocID="{E0391EC0-BDF6-40A2-A1A8-58A42A9D6166}" presName="textRect" presStyleLbl="revTx" presStyleIdx="2" presStyleCnt="4">
        <dgm:presLayoutVars>
          <dgm:chMax val="1"/>
          <dgm:chPref val="1"/>
        </dgm:presLayoutVars>
      </dgm:prSet>
      <dgm:spPr/>
    </dgm:pt>
    <dgm:pt modelId="{95EDC1B7-2DC4-491C-BD63-23918EC615AE}" type="pres">
      <dgm:prSet presAssocID="{03526594-7C46-48CF-AF22-6B512F306B3D}" presName="sibTrans" presStyleLbl="sibTrans2D1" presStyleIdx="0" presStyleCnt="0"/>
      <dgm:spPr/>
    </dgm:pt>
    <dgm:pt modelId="{621B3557-AA92-4155-818B-BE5BFB3B9A11}" type="pres">
      <dgm:prSet presAssocID="{5E658313-5BB5-4F5E-814E-159A9A4C8BD7}" presName="compNode" presStyleCnt="0"/>
      <dgm:spPr/>
    </dgm:pt>
    <dgm:pt modelId="{701E45A8-3113-4C5D-98AD-5456CFCC04CF}" type="pres">
      <dgm:prSet presAssocID="{5E658313-5BB5-4F5E-814E-159A9A4C8BD7}" presName="iconBgRect" presStyleLbl="bgShp" presStyleIdx="3" presStyleCnt="4"/>
      <dgm:spPr/>
    </dgm:pt>
    <dgm:pt modelId="{E33DEB61-0B20-4940-A090-C5AECD842AF8}" type="pres">
      <dgm:prSet presAssocID="{5E658313-5BB5-4F5E-814E-159A9A4C8BD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1FC72DF6-8E7F-4D2D-9641-554AD13803F1}" type="pres">
      <dgm:prSet presAssocID="{5E658313-5BB5-4F5E-814E-159A9A4C8BD7}" presName="spaceRect" presStyleCnt="0"/>
      <dgm:spPr/>
    </dgm:pt>
    <dgm:pt modelId="{53817436-05AD-4B85-A6FA-443CB7217FD7}" type="pres">
      <dgm:prSet presAssocID="{5E658313-5BB5-4F5E-814E-159A9A4C8BD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CD41C06-8A37-4C09-86DF-64B01F039310}" type="presOf" srcId="{108E4AD4-D890-4938-BCD4-AA0F84B76EFB}" destId="{0C277301-CD27-4A76-AB7F-93DBFFBCB7F3}" srcOrd="0" destOrd="0" presId="urn:microsoft.com/office/officeart/2018/2/layout/IconCircleList"/>
    <dgm:cxn modelId="{5E2A7B06-D2B6-45EF-BDAB-32ADF48C3338}" srcId="{108E4AD4-D890-4938-BCD4-AA0F84B76EFB}" destId="{5E658313-5BB5-4F5E-814E-159A9A4C8BD7}" srcOrd="3" destOrd="0" parTransId="{B92F8AA7-2CAB-4C46-911B-6E0B3FC25E0B}" sibTransId="{42264530-6D69-4C6D-94FB-8187007D732B}"/>
    <dgm:cxn modelId="{A052FB33-809B-4A60-9754-E09D55FD8116}" type="presOf" srcId="{03526594-7C46-48CF-AF22-6B512F306B3D}" destId="{95EDC1B7-2DC4-491C-BD63-23918EC615AE}" srcOrd="0" destOrd="0" presId="urn:microsoft.com/office/officeart/2018/2/layout/IconCircleList"/>
    <dgm:cxn modelId="{BE504637-1C40-4655-9C44-7946E2332913}" type="presOf" srcId="{D579FA86-5907-4CDD-9004-F3CEC12BC7F4}" destId="{F5766818-C547-4BDE-BA17-8F197FA3B7A5}" srcOrd="0" destOrd="0" presId="urn:microsoft.com/office/officeart/2018/2/layout/IconCircleList"/>
    <dgm:cxn modelId="{7031BF3B-CD55-49AA-BD85-AEB017FDAFA4}" srcId="{108E4AD4-D890-4938-BCD4-AA0F84B76EFB}" destId="{87030BA2-2A6C-4354-953A-1E5F09FFF955}" srcOrd="0" destOrd="0" parTransId="{35BCC592-F020-4F3B-AFD6-C9930D257898}" sibTransId="{A0FD6790-590D-426C-AF05-A264E678C1FC}"/>
    <dgm:cxn modelId="{9E52B476-7001-4B24-807C-783379E1E2FE}" type="presOf" srcId="{F0A6670B-312F-4445-966E-A6FFB6EE0794}" destId="{0961A7B2-FD49-4D15-A8BD-A0BD53FDEB1B}" srcOrd="0" destOrd="0" presId="urn:microsoft.com/office/officeart/2018/2/layout/IconCircleList"/>
    <dgm:cxn modelId="{C8C1E679-618F-4B74-B1A1-82191CD30E50}" type="presOf" srcId="{87030BA2-2A6C-4354-953A-1E5F09FFF955}" destId="{460574B2-AAD0-45C8-A2C5-107CBC52A7AD}" srcOrd="0" destOrd="0" presId="urn:microsoft.com/office/officeart/2018/2/layout/IconCircleList"/>
    <dgm:cxn modelId="{664BDA81-9F09-4F31-B0EC-ABF208A2480B}" srcId="{108E4AD4-D890-4938-BCD4-AA0F84B76EFB}" destId="{F0A6670B-312F-4445-966E-A6FFB6EE0794}" srcOrd="1" destOrd="0" parTransId="{9296545D-E6CF-4C81-BABE-FF484EEBD819}" sibTransId="{D579FA86-5907-4CDD-9004-F3CEC12BC7F4}"/>
    <dgm:cxn modelId="{2A66D6A9-1D94-4E53-B624-325ED2BF61AE}" type="presOf" srcId="{5E658313-5BB5-4F5E-814E-159A9A4C8BD7}" destId="{53817436-05AD-4B85-A6FA-443CB7217FD7}" srcOrd="0" destOrd="0" presId="urn:microsoft.com/office/officeart/2018/2/layout/IconCircleList"/>
    <dgm:cxn modelId="{2B4816B2-8736-48B8-9794-8E83620B1D7A}" srcId="{108E4AD4-D890-4938-BCD4-AA0F84B76EFB}" destId="{E0391EC0-BDF6-40A2-A1A8-58A42A9D6166}" srcOrd="2" destOrd="0" parTransId="{27988CA5-E765-49A2-86B2-9BC2693602F1}" sibTransId="{03526594-7C46-48CF-AF22-6B512F306B3D}"/>
    <dgm:cxn modelId="{F32566E5-FF0C-4E93-A155-6356DC3FAB74}" type="presOf" srcId="{E0391EC0-BDF6-40A2-A1A8-58A42A9D6166}" destId="{FD502B81-FF07-4B5F-9A13-9D5C0C5A4255}" srcOrd="0" destOrd="0" presId="urn:microsoft.com/office/officeart/2018/2/layout/IconCircleList"/>
    <dgm:cxn modelId="{C82329E7-20B2-4863-810D-3AE9D59B5788}" type="presOf" srcId="{A0FD6790-590D-426C-AF05-A264E678C1FC}" destId="{7EE37B86-C716-4A07-90DB-059122412445}" srcOrd="0" destOrd="0" presId="urn:microsoft.com/office/officeart/2018/2/layout/IconCircleList"/>
    <dgm:cxn modelId="{954BD13B-3665-4B14-A62C-B77B249184C3}" type="presParOf" srcId="{0C277301-CD27-4A76-AB7F-93DBFFBCB7F3}" destId="{E030D62D-F151-462C-98A3-E7DB3A11EE4A}" srcOrd="0" destOrd="0" presId="urn:microsoft.com/office/officeart/2018/2/layout/IconCircleList"/>
    <dgm:cxn modelId="{8132C4D3-4045-4CAF-A470-278A88074BD5}" type="presParOf" srcId="{E030D62D-F151-462C-98A3-E7DB3A11EE4A}" destId="{C6C8BB1B-5C42-478E-9F30-3CA836164203}" srcOrd="0" destOrd="0" presId="urn:microsoft.com/office/officeart/2018/2/layout/IconCircleList"/>
    <dgm:cxn modelId="{31B4FFAD-5EAC-4A1D-A81C-AA692568C55E}" type="presParOf" srcId="{C6C8BB1B-5C42-478E-9F30-3CA836164203}" destId="{5210D241-BF26-4601-91F5-52D63795A499}" srcOrd="0" destOrd="0" presId="urn:microsoft.com/office/officeart/2018/2/layout/IconCircleList"/>
    <dgm:cxn modelId="{7DFE8F06-1A89-4347-87CE-6A7AAEDE90DE}" type="presParOf" srcId="{C6C8BB1B-5C42-478E-9F30-3CA836164203}" destId="{B2250F61-8FDF-4442-B1DB-FD5B46016420}" srcOrd="1" destOrd="0" presId="urn:microsoft.com/office/officeart/2018/2/layout/IconCircleList"/>
    <dgm:cxn modelId="{4435CCE6-56A2-4CD9-9D04-09EC00D8E8E7}" type="presParOf" srcId="{C6C8BB1B-5C42-478E-9F30-3CA836164203}" destId="{201A49E1-8795-42C4-86EA-4EBB9A26CB52}" srcOrd="2" destOrd="0" presId="urn:microsoft.com/office/officeart/2018/2/layout/IconCircleList"/>
    <dgm:cxn modelId="{02A60171-B54B-41F0-BE87-F82E34D5E22B}" type="presParOf" srcId="{C6C8BB1B-5C42-478E-9F30-3CA836164203}" destId="{460574B2-AAD0-45C8-A2C5-107CBC52A7AD}" srcOrd="3" destOrd="0" presId="urn:microsoft.com/office/officeart/2018/2/layout/IconCircleList"/>
    <dgm:cxn modelId="{2C20054C-179A-4FEF-AEF1-F75D12BE07BD}" type="presParOf" srcId="{E030D62D-F151-462C-98A3-E7DB3A11EE4A}" destId="{7EE37B86-C716-4A07-90DB-059122412445}" srcOrd="1" destOrd="0" presId="urn:microsoft.com/office/officeart/2018/2/layout/IconCircleList"/>
    <dgm:cxn modelId="{91E1111A-7B80-4D9F-AC0C-62C5217440B6}" type="presParOf" srcId="{E030D62D-F151-462C-98A3-E7DB3A11EE4A}" destId="{426242C8-ACED-4E7A-8D9F-8324D5A4D3FA}" srcOrd="2" destOrd="0" presId="urn:microsoft.com/office/officeart/2018/2/layout/IconCircleList"/>
    <dgm:cxn modelId="{AB2EA2F5-077A-4806-9055-F60A64C2D42D}" type="presParOf" srcId="{426242C8-ACED-4E7A-8D9F-8324D5A4D3FA}" destId="{86CD67B1-A54D-4C52-AC98-9EE3A9079851}" srcOrd="0" destOrd="0" presId="urn:microsoft.com/office/officeart/2018/2/layout/IconCircleList"/>
    <dgm:cxn modelId="{8376E27C-13A5-4777-A12C-A766F7FB362D}" type="presParOf" srcId="{426242C8-ACED-4E7A-8D9F-8324D5A4D3FA}" destId="{46529ECD-E1CD-4970-93ED-E4DC8307ECE5}" srcOrd="1" destOrd="0" presId="urn:microsoft.com/office/officeart/2018/2/layout/IconCircleList"/>
    <dgm:cxn modelId="{2E73FD76-E566-4F35-8117-1C4EAA25A361}" type="presParOf" srcId="{426242C8-ACED-4E7A-8D9F-8324D5A4D3FA}" destId="{3B6DE71C-606B-477D-82E5-567758A2C450}" srcOrd="2" destOrd="0" presId="urn:microsoft.com/office/officeart/2018/2/layout/IconCircleList"/>
    <dgm:cxn modelId="{D479C15A-021C-457D-BE00-F90603BE2262}" type="presParOf" srcId="{426242C8-ACED-4E7A-8D9F-8324D5A4D3FA}" destId="{0961A7B2-FD49-4D15-A8BD-A0BD53FDEB1B}" srcOrd="3" destOrd="0" presId="urn:microsoft.com/office/officeart/2018/2/layout/IconCircleList"/>
    <dgm:cxn modelId="{7C91B983-FEE9-4995-816D-1818724579D8}" type="presParOf" srcId="{E030D62D-F151-462C-98A3-E7DB3A11EE4A}" destId="{F5766818-C547-4BDE-BA17-8F197FA3B7A5}" srcOrd="3" destOrd="0" presId="urn:microsoft.com/office/officeart/2018/2/layout/IconCircleList"/>
    <dgm:cxn modelId="{CA5464C9-48A2-456E-BC58-9737C7CC00F8}" type="presParOf" srcId="{E030D62D-F151-462C-98A3-E7DB3A11EE4A}" destId="{00A34719-5D86-4D42-9402-2F2464CEE5C5}" srcOrd="4" destOrd="0" presId="urn:microsoft.com/office/officeart/2018/2/layout/IconCircleList"/>
    <dgm:cxn modelId="{919E4A1D-48A8-4765-AF14-915900D44533}" type="presParOf" srcId="{00A34719-5D86-4D42-9402-2F2464CEE5C5}" destId="{8C439C58-945F-4FEF-9F79-71A8E261D9F2}" srcOrd="0" destOrd="0" presId="urn:microsoft.com/office/officeart/2018/2/layout/IconCircleList"/>
    <dgm:cxn modelId="{DB7570CB-C895-4AF3-A600-4F6DCD29D7AC}" type="presParOf" srcId="{00A34719-5D86-4D42-9402-2F2464CEE5C5}" destId="{7ACB7CEF-52D8-4C3C-A8DC-5089E470FC1A}" srcOrd="1" destOrd="0" presId="urn:microsoft.com/office/officeart/2018/2/layout/IconCircleList"/>
    <dgm:cxn modelId="{A9AC590B-E383-43AA-A640-2836C23E46F2}" type="presParOf" srcId="{00A34719-5D86-4D42-9402-2F2464CEE5C5}" destId="{7DE3E20F-7CD2-4413-8AAC-F0E2F0980E4F}" srcOrd="2" destOrd="0" presId="urn:microsoft.com/office/officeart/2018/2/layout/IconCircleList"/>
    <dgm:cxn modelId="{F4AF9DE8-25F5-4CE2-BE4E-9622D29093B2}" type="presParOf" srcId="{00A34719-5D86-4D42-9402-2F2464CEE5C5}" destId="{FD502B81-FF07-4B5F-9A13-9D5C0C5A4255}" srcOrd="3" destOrd="0" presId="urn:microsoft.com/office/officeart/2018/2/layout/IconCircleList"/>
    <dgm:cxn modelId="{0CD6AF6F-4FD9-4F19-BEF5-7AD821AB5628}" type="presParOf" srcId="{E030D62D-F151-462C-98A3-E7DB3A11EE4A}" destId="{95EDC1B7-2DC4-491C-BD63-23918EC615AE}" srcOrd="5" destOrd="0" presId="urn:microsoft.com/office/officeart/2018/2/layout/IconCircleList"/>
    <dgm:cxn modelId="{5C9B814A-0FDA-4AE8-9999-49002EE0CC0C}" type="presParOf" srcId="{E030D62D-F151-462C-98A3-E7DB3A11EE4A}" destId="{621B3557-AA92-4155-818B-BE5BFB3B9A11}" srcOrd="6" destOrd="0" presId="urn:microsoft.com/office/officeart/2018/2/layout/IconCircleList"/>
    <dgm:cxn modelId="{7A023C8F-BE78-41B2-80F3-69CE086BBEF0}" type="presParOf" srcId="{621B3557-AA92-4155-818B-BE5BFB3B9A11}" destId="{701E45A8-3113-4C5D-98AD-5456CFCC04CF}" srcOrd="0" destOrd="0" presId="urn:microsoft.com/office/officeart/2018/2/layout/IconCircleList"/>
    <dgm:cxn modelId="{F452FB18-264B-479E-88FC-F87A4F2ABB77}" type="presParOf" srcId="{621B3557-AA92-4155-818B-BE5BFB3B9A11}" destId="{E33DEB61-0B20-4940-A090-C5AECD842AF8}" srcOrd="1" destOrd="0" presId="urn:microsoft.com/office/officeart/2018/2/layout/IconCircleList"/>
    <dgm:cxn modelId="{00D18BC9-6593-42A8-9E42-1EABB1764784}" type="presParOf" srcId="{621B3557-AA92-4155-818B-BE5BFB3B9A11}" destId="{1FC72DF6-8E7F-4D2D-9641-554AD13803F1}" srcOrd="2" destOrd="0" presId="urn:microsoft.com/office/officeart/2018/2/layout/IconCircleList"/>
    <dgm:cxn modelId="{91863F39-50A3-4D8A-B787-44EB08C0AFB3}" type="presParOf" srcId="{621B3557-AA92-4155-818B-BE5BFB3B9A11}" destId="{53817436-05AD-4B85-A6FA-443CB7217FD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BA801-33EE-4B16-BF8B-ACE69F48221C}">
      <dsp:nvSpPr>
        <dsp:cNvPr id="0" name=""/>
        <dsp:cNvSpPr/>
      </dsp:nvSpPr>
      <dsp:spPr>
        <a:xfrm>
          <a:off x="205" y="688273"/>
          <a:ext cx="2479997" cy="29759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Lato Black"/>
              <a:ea typeface="Lato Black"/>
              <a:cs typeface="Lato Black"/>
            </a:rPr>
            <a:t>Interest in established professional development programs (Pre-Supervisory Academy, High Performance Leadership Academy)</a:t>
          </a:r>
          <a:endParaRPr lang="en-US" sz="1500" kern="1200" dirty="0">
            <a:latin typeface="Lato Black"/>
            <a:ea typeface="Lato Black"/>
            <a:cs typeface="Lato Black"/>
          </a:endParaRPr>
        </a:p>
      </dsp:txBody>
      <dsp:txXfrm>
        <a:off x="205" y="1878672"/>
        <a:ext cx="2479997" cy="1785598"/>
      </dsp:txXfrm>
    </dsp:sp>
    <dsp:sp modelId="{B9D43EDF-AD51-4500-BC35-838CD7110DA8}">
      <dsp:nvSpPr>
        <dsp:cNvPr id="0" name=""/>
        <dsp:cNvSpPr/>
      </dsp:nvSpPr>
      <dsp:spPr>
        <a:xfrm>
          <a:off x="205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01</a:t>
          </a:r>
        </a:p>
      </dsp:txBody>
      <dsp:txXfrm>
        <a:off x="205" y="688273"/>
        <a:ext cx="2479997" cy="1190398"/>
      </dsp:txXfrm>
    </dsp:sp>
    <dsp:sp modelId="{F5C6E222-67DD-4EA9-8C44-E3C6CF794C6D}">
      <dsp:nvSpPr>
        <dsp:cNvPr id="0" name=""/>
        <dsp:cNvSpPr/>
      </dsp:nvSpPr>
      <dsp:spPr>
        <a:xfrm>
          <a:off x="2678602" y="688273"/>
          <a:ext cx="2479997" cy="29759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Lato Black"/>
              <a:ea typeface="Lato Black"/>
              <a:cs typeface="Lato Black"/>
            </a:rPr>
            <a:t>Silos still exist; employees at different levels experience silos to varied degrees</a:t>
          </a:r>
          <a:endParaRPr lang="en-US" sz="1500" kern="1200" dirty="0">
            <a:latin typeface="Lato Black"/>
            <a:ea typeface="Lato Black"/>
            <a:cs typeface="Lato Black"/>
          </a:endParaRPr>
        </a:p>
      </dsp:txBody>
      <dsp:txXfrm>
        <a:off x="2678602" y="1878672"/>
        <a:ext cx="2479997" cy="1785598"/>
      </dsp:txXfrm>
    </dsp:sp>
    <dsp:sp modelId="{1CBE9966-4814-46C2-9301-90931B2FB7FD}">
      <dsp:nvSpPr>
        <dsp:cNvPr id="0" name=""/>
        <dsp:cNvSpPr/>
      </dsp:nvSpPr>
      <dsp:spPr>
        <a:xfrm>
          <a:off x="2678602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02</a:t>
          </a:r>
        </a:p>
      </dsp:txBody>
      <dsp:txXfrm>
        <a:off x="2678602" y="688273"/>
        <a:ext cx="2479997" cy="1190398"/>
      </dsp:txXfrm>
    </dsp:sp>
    <dsp:sp modelId="{77350E0E-3AB1-49F9-9C8C-A62C0B368F82}">
      <dsp:nvSpPr>
        <dsp:cNvPr id="0" name=""/>
        <dsp:cNvSpPr/>
      </dsp:nvSpPr>
      <dsp:spPr>
        <a:xfrm>
          <a:off x="5356999" y="688273"/>
          <a:ext cx="2479997" cy="29759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Lato Black"/>
              <a:ea typeface="Lato Black"/>
              <a:cs typeface="Lato Black"/>
            </a:rPr>
            <a:t>Englewood has many employees with knowledge to share</a:t>
          </a:r>
          <a:endParaRPr lang="en-US" sz="1500" kern="1200" dirty="0">
            <a:latin typeface="Lato Black"/>
            <a:ea typeface="Lato Black"/>
            <a:cs typeface="Lato Black"/>
          </a:endParaRPr>
        </a:p>
      </dsp:txBody>
      <dsp:txXfrm>
        <a:off x="5356999" y="1878672"/>
        <a:ext cx="2479997" cy="1785598"/>
      </dsp:txXfrm>
    </dsp:sp>
    <dsp:sp modelId="{AFD58A2E-B5AD-4F87-8125-028F39AA3E31}">
      <dsp:nvSpPr>
        <dsp:cNvPr id="0" name=""/>
        <dsp:cNvSpPr/>
      </dsp:nvSpPr>
      <dsp:spPr>
        <a:xfrm>
          <a:off x="5356999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03</a:t>
          </a:r>
        </a:p>
      </dsp:txBody>
      <dsp:txXfrm>
        <a:off x="5356999" y="688273"/>
        <a:ext cx="2479997" cy="1190398"/>
      </dsp:txXfrm>
    </dsp:sp>
    <dsp:sp modelId="{325DD282-C40F-4AB9-A4D5-3A0CC59D48BA}">
      <dsp:nvSpPr>
        <dsp:cNvPr id="0" name=""/>
        <dsp:cNvSpPr/>
      </dsp:nvSpPr>
      <dsp:spPr>
        <a:xfrm>
          <a:off x="8035397" y="688273"/>
          <a:ext cx="2479997" cy="29759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Lato Black"/>
              <a:ea typeface="Lato Black"/>
              <a:cs typeface="Lato Black"/>
            </a:rPr>
            <a:t>Employee survey data was telling us that there was not enough professional growth opportunities</a:t>
          </a:r>
          <a:endParaRPr lang="en-US" sz="1500" kern="1200" dirty="0">
            <a:latin typeface="Lato Black"/>
            <a:ea typeface="Lato Black"/>
            <a:cs typeface="Lato Black"/>
          </a:endParaRPr>
        </a:p>
      </dsp:txBody>
      <dsp:txXfrm>
        <a:off x="8035397" y="1878672"/>
        <a:ext cx="2479997" cy="1785598"/>
      </dsp:txXfrm>
    </dsp:sp>
    <dsp:sp modelId="{F60DEB77-DE7D-4DC2-875C-9D94F03E5E52}">
      <dsp:nvSpPr>
        <dsp:cNvPr id="0" name=""/>
        <dsp:cNvSpPr/>
      </dsp:nvSpPr>
      <dsp:spPr>
        <a:xfrm>
          <a:off x="8035397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04</a:t>
          </a:r>
        </a:p>
      </dsp:txBody>
      <dsp:txXfrm>
        <a:off x="8035397" y="688273"/>
        <a:ext cx="2479997" cy="1190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5C1C-EF25-4094-B80F-1D1E9455362A}">
      <dsp:nvSpPr>
        <dsp:cNvPr id="0" name=""/>
        <dsp:cNvSpPr/>
      </dsp:nvSpPr>
      <dsp:spPr>
        <a:xfrm>
          <a:off x="768517" y="634269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94026-98C9-4594-9FDE-6A1789208ABC}">
      <dsp:nvSpPr>
        <dsp:cNvPr id="0" name=""/>
        <dsp:cNvSpPr/>
      </dsp:nvSpPr>
      <dsp:spPr>
        <a:xfrm>
          <a:off x="1236517" y="11022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64F2E-D058-494A-9FED-2FF668667BC0}">
      <dsp:nvSpPr>
        <dsp:cNvPr id="0" name=""/>
        <dsp:cNvSpPr/>
      </dsp:nvSpPr>
      <dsp:spPr>
        <a:xfrm>
          <a:off x="66517" y="351427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Lato"/>
              <a:ea typeface="Lato Black"/>
              <a:cs typeface="Lato Black"/>
            </a:rPr>
            <a:t>A structured initiative  to foster relationships between experienced employees and less experienced employees</a:t>
          </a:r>
        </a:p>
      </dsp:txBody>
      <dsp:txXfrm>
        <a:off x="66517" y="3514270"/>
        <a:ext cx="3600000" cy="720000"/>
      </dsp:txXfrm>
    </dsp:sp>
    <dsp:sp modelId="{3AC75975-E25B-4FEC-AA78-A64E1355FE24}">
      <dsp:nvSpPr>
        <dsp:cNvPr id="0" name=""/>
        <dsp:cNvSpPr/>
      </dsp:nvSpPr>
      <dsp:spPr>
        <a:xfrm>
          <a:off x="4998518" y="634269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34B3A-8402-478C-B311-F259CBFAEF81}">
      <dsp:nvSpPr>
        <dsp:cNvPr id="0" name=""/>
        <dsp:cNvSpPr/>
      </dsp:nvSpPr>
      <dsp:spPr>
        <a:xfrm>
          <a:off x="5466518" y="110226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CD780-53F9-4799-82D9-CC5ABA68138D}">
      <dsp:nvSpPr>
        <dsp:cNvPr id="0" name=""/>
        <dsp:cNvSpPr/>
      </dsp:nvSpPr>
      <dsp:spPr>
        <a:xfrm>
          <a:off x="4296518" y="351427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Lato"/>
              <a:ea typeface="Lato Black"/>
              <a:cs typeface="Lato Black"/>
            </a:rPr>
            <a:t>Designed to promote professional development, skill-building, and knowledge sharing.</a:t>
          </a:r>
        </a:p>
      </dsp:txBody>
      <dsp:txXfrm>
        <a:off x="4296518" y="3514270"/>
        <a:ext cx="3600000" cy="720000"/>
      </dsp:txXfrm>
    </dsp:sp>
    <dsp:sp modelId="{84E893A7-5ED2-462D-A3CC-35E1C5C43465}">
      <dsp:nvSpPr>
        <dsp:cNvPr id="0" name=""/>
        <dsp:cNvSpPr/>
      </dsp:nvSpPr>
      <dsp:spPr>
        <a:xfrm>
          <a:off x="9228518" y="634269"/>
          <a:ext cx="2196000" cy="2196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C750F-1759-4A7A-804A-15F2ED42AEA1}">
      <dsp:nvSpPr>
        <dsp:cNvPr id="0" name=""/>
        <dsp:cNvSpPr/>
      </dsp:nvSpPr>
      <dsp:spPr>
        <a:xfrm>
          <a:off x="9696518" y="1102269"/>
          <a:ext cx="1260000" cy="126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C78AA-F710-4D24-BF29-5E19B86C8B97}">
      <dsp:nvSpPr>
        <dsp:cNvPr id="0" name=""/>
        <dsp:cNvSpPr/>
      </dsp:nvSpPr>
      <dsp:spPr>
        <a:xfrm>
          <a:off x="8526518" y="351427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Lato"/>
              <a:ea typeface="Lato Black"/>
              <a:cs typeface="Lato Black"/>
            </a:rPr>
            <a:t>Promotes mutual and guided learning</a:t>
          </a:r>
        </a:p>
      </dsp:txBody>
      <dsp:txXfrm>
        <a:off x="8526518" y="3514270"/>
        <a:ext cx="36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3FF90-C999-426F-9266-6AD4A9D279D4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A5E50-1520-4B40-AABF-BD641441874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2287F-57FB-43B6-BFFD-7099D96E39FB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Lato"/>
              <a:ea typeface="Lato"/>
              <a:cs typeface="Lato"/>
            </a:rPr>
            <a:t>The mentorship program operates under HR, with a program facilitator </a:t>
          </a:r>
        </a:p>
      </dsp:txBody>
      <dsp:txXfrm>
        <a:off x="1057183" y="1805"/>
        <a:ext cx="9458416" cy="915310"/>
      </dsp:txXfrm>
    </dsp:sp>
    <dsp:sp modelId="{C96597DB-7353-45C8-B27B-79D1391678ED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2A8D2-3C01-4AF4-98D7-67F781A3FE01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56BAD-748E-4ADA-9286-60378637D026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Lato"/>
              <a:ea typeface="Lato"/>
              <a:cs typeface="Lato"/>
            </a:rPr>
            <a:t>A survey-style application was sent out to the entire city to recruit participants and gather information to set up mentorship pairs, such as professional development goals and personality traits. </a:t>
          </a:r>
        </a:p>
      </dsp:txBody>
      <dsp:txXfrm>
        <a:off x="1057183" y="1145944"/>
        <a:ext cx="9458416" cy="915310"/>
      </dsp:txXfrm>
    </dsp:sp>
    <dsp:sp modelId="{DFFF25A0-A32A-40D7-9AB6-7CA2CD272CB1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463ED-EC0E-42AB-AFBF-ED6EFD571107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DFD6B-6DC7-4FB3-9804-44FB98B905FB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Lato"/>
              <a:ea typeface="Lato"/>
              <a:cs typeface="Lato"/>
            </a:rPr>
            <a:t>HR and the program facilitator reviewed applications, created pairs, and notified participants of matches </a:t>
          </a:r>
        </a:p>
      </dsp:txBody>
      <dsp:txXfrm>
        <a:off x="1057183" y="2290082"/>
        <a:ext cx="9458416" cy="915310"/>
      </dsp:txXfrm>
    </dsp:sp>
    <dsp:sp modelId="{E4CF72B1-A3DD-4443-BC37-E6BDFF6B9B2E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F6624-F18C-4E3C-A75F-3654592D8148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030AF-C4D1-4B3E-BC2F-92EE0879FB99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Lato"/>
              <a:ea typeface="Lato"/>
              <a:cs typeface="Lato"/>
            </a:rPr>
            <a:t>The program provides a guidebook to all mentorship pairs as a resource, which contains how to serve as a mentor/mentee, and best practices</a:t>
          </a:r>
        </a:p>
      </dsp:txBody>
      <dsp:txXfrm>
        <a:off x="1057183" y="3434221"/>
        <a:ext cx="9458416" cy="915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56535-D392-4D87-A900-E5A1A11D53CE}">
      <dsp:nvSpPr>
        <dsp:cNvPr id="0" name=""/>
        <dsp:cNvSpPr/>
      </dsp:nvSpPr>
      <dsp:spPr>
        <a:xfrm>
          <a:off x="679050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28AFD-C7A5-4A29-85D4-3840F268B7FF}">
      <dsp:nvSpPr>
        <dsp:cNvPr id="0" name=""/>
        <dsp:cNvSpPr/>
      </dsp:nvSpPr>
      <dsp:spPr>
        <a:xfrm>
          <a:off x="1081237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3EE0E-A888-4608-A8C6-284554621F32}">
      <dsp:nvSpPr>
        <dsp:cNvPr id="0" name=""/>
        <dsp:cNvSpPr/>
      </dsp:nvSpPr>
      <dsp:spPr>
        <a:xfrm>
          <a:off x="75768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rgbClr val="505050"/>
              </a:solidFill>
              <a:latin typeface="Lato Black"/>
              <a:ea typeface="Lato"/>
              <a:cs typeface="Lato"/>
            </a:rPr>
            <a:t>Participate in the program for one full year</a:t>
          </a:r>
        </a:p>
      </dsp:txBody>
      <dsp:txXfrm>
        <a:off x="75768" y="2851938"/>
        <a:ext cx="3093750" cy="720000"/>
      </dsp:txXfrm>
    </dsp:sp>
    <dsp:sp modelId="{0CFD775B-0B84-481E-AB7E-39E69CE44D8E}">
      <dsp:nvSpPr>
        <dsp:cNvPr id="0" name=""/>
        <dsp:cNvSpPr/>
      </dsp:nvSpPr>
      <dsp:spPr>
        <a:xfrm>
          <a:off x="4314206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BCC0F-CB49-4A11-97C3-B18B89F52BFB}">
      <dsp:nvSpPr>
        <dsp:cNvPr id="0" name=""/>
        <dsp:cNvSpPr/>
      </dsp:nvSpPr>
      <dsp:spPr>
        <a:xfrm>
          <a:off x="4716393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9507B-565D-4B13-9A5F-D31482590E6D}">
      <dsp:nvSpPr>
        <dsp:cNvPr id="0" name=""/>
        <dsp:cNvSpPr/>
      </dsp:nvSpPr>
      <dsp:spPr>
        <a:xfrm>
          <a:off x="3710925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rgbClr val="505050"/>
              </a:solidFill>
              <a:latin typeface="Lato Black"/>
              <a:ea typeface="Lato"/>
              <a:cs typeface="Lato"/>
            </a:rPr>
            <a:t>Follow all City policies </a:t>
          </a:r>
        </a:p>
      </dsp:txBody>
      <dsp:txXfrm>
        <a:off x="3710925" y="2851938"/>
        <a:ext cx="3093750" cy="720000"/>
      </dsp:txXfrm>
    </dsp:sp>
    <dsp:sp modelId="{4ED5A4FE-1F4D-46AD-BB67-70A7F31FA804}">
      <dsp:nvSpPr>
        <dsp:cNvPr id="0" name=""/>
        <dsp:cNvSpPr/>
      </dsp:nvSpPr>
      <dsp:spPr>
        <a:xfrm>
          <a:off x="7949362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FBDDB-2883-43D2-A51C-080379A4BA17}">
      <dsp:nvSpPr>
        <dsp:cNvPr id="0" name=""/>
        <dsp:cNvSpPr/>
      </dsp:nvSpPr>
      <dsp:spPr>
        <a:xfrm>
          <a:off x="8351550" y="779125"/>
          <a:ext cx="1082812" cy="1082812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D3C4F-7A78-45E4-A46D-AB59CE1F555D}">
      <dsp:nvSpPr>
        <dsp:cNvPr id="0" name=""/>
        <dsp:cNvSpPr/>
      </dsp:nvSpPr>
      <dsp:spPr>
        <a:xfrm>
          <a:off x="7346081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rgbClr val="505050"/>
              </a:solidFill>
              <a:latin typeface="Lato Black"/>
              <a:ea typeface="Lato"/>
              <a:cs typeface="Lato"/>
            </a:rPr>
            <a:t>Meet with mentor/mentee once a month</a:t>
          </a:r>
        </a:p>
      </dsp:txBody>
      <dsp:txXfrm>
        <a:off x="7346081" y="2851938"/>
        <a:ext cx="3093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96B00-4199-438D-8E08-00AAC9BBF15B}">
      <dsp:nvSpPr>
        <dsp:cNvPr id="0" name=""/>
        <dsp:cNvSpPr/>
      </dsp:nvSpPr>
      <dsp:spPr>
        <a:xfrm>
          <a:off x="3324554" y="738245"/>
          <a:ext cx="5697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72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94407" y="780964"/>
        <a:ext cx="30016" cy="6003"/>
      </dsp:txXfrm>
    </dsp:sp>
    <dsp:sp modelId="{4096E42D-ED1F-4398-A8AC-39BE2B6AF7B1}">
      <dsp:nvSpPr>
        <dsp:cNvPr id="0" name=""/>
        <dsp:cNvSpPr/>
      </dsp:nvSpPr>
      <dsp:spPr>
        <a:xfrm>
          <a:off x="716254" y="936"/>
          <a:ext cx="2610099" cy="15660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897" tIns="134250" rIns="127897" bIns="1342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 dirty="0">
              <a:latin typeface="Lato Black"/>
              <a:ea typeface="Lato Black"/>
              <a:cs typeface="Lato Black"/>
            </a:rPr>
            <a:t>Create goals </a:t>
          </a:r>
        </a:p>
      </dsp:txBody>
      <dsp:txXfrm>
        <a:off x="716254" y="936"/>
        <a:ext cx="2610099" cy="1566059"/>
      </dsp:txXfrm>
    </dsp:sp>
    <dsp:sp modelId="{EA5391ED-DF1D-4DA9-AF2B-1FC3FA02FBFA}">
      <dsp:nvSpPr>
        <dsp:cNvPr id="0" name=""/>
        <dsp:cNvSpPr/>
      </dsp:nvSpPr>
      <dsp:spPr>
        <a:xfrm>
          <a:off x="2021304" y="1565195"/>
          <a:ext cx="3210422" cy="569722"/>
        </a:xfrm>
        <a:custGeom>
          <a:avLst/>
          <a:gdLst/>
          <a:ahLst/>
          <a:cxnLst/>
          <a:rect l="0" t="0" r="0" b="0"/>
          <a:pathLst>
            <a:path>
              <a:moveTo>
                <a:pt x="3210422" y="0"/>
              </a:moveTo>
              <a:lnTo>
                <a:pt x="3210422" y="301961"/>
              </a:lnTo>
              <a:lnTo>
                <a:pt x="0" y="301961"/>
              </a:lnTo>
              <a:lnTo>
                <a:pt x="0" y="569722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44863" y="1847055"/>
        <a:ext cx="163303" cy="6003"/>
      </dsp:txXfrm>
    </dsp:sp>
    <dsp:sp modelId="{24A08963-70B5-42CB-A892-E94A4D971645}">
      <dsp:nvSpPr>
        <dsp:cNvPr id="0" name=""/>
        <dsp:cNvSpPr/>
      </dsp:nvSpPr>
      <dsp:spPr>
        <a:xfrm>
          <a:off x="3926676" y="936"/>
          <a:ext cx="2610099" cy="15660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897" tIns="134250" rIns="127897" bIns="1342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i="0" kern="1200" dirty="0">
              <a:latin typeface="Lato Black"/>
              <a:ea typeface="Lato Black"/>
              <a:cs typeface="Lato Black"/>
            </a:rPr>
            <a:t>Establish support</a:t>
          </a:r>
        </a:p>
      </dsp:txBody>
      <dsp:txXfrm>
        <a:off x="3926676" y="936"/>
        <a:ext cx="2610099" cy="1566059"/>
      </dsp:txXfrm>
    </dsp:sp>
    <dsp:sp modelId="{B053EEF5-9D8A-4549-A563-1C2EA166F701}">
      <dsp:nvSpPr>
        <dsp:cNvPr id="0" name=""/>
        <dsp:cNvSpPr/>
      </dsp:nvSpPr>
      <dsp:spPr>
        <a:xfrm>
          <a:off x="3324554" y="2904628"/>
          <a:ext cx="5697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72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94407" y="2947346"/>
        <a:ext cx="30016" cy="6003"/>
      </dsp:txXfrm>
    </dsp:sp>
    <dsp:sp modelId="{CB444BB9-DE48-4396-BC89-FEF4F65F6D96}">
      <dsp:nvSpPr>
        <dsp:cNvPr id="0" name=""/>
        <dsp:cNvSpPr/>
      </dsp:nvSpPr>
      <dsp:spPr>
        <a:xfrm>
          <a:off x="716254" y="2167318"/>
          <a:ext cx="2610099" cy="15660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897" tIns="134250" rIns="127897" bIns="1342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i="0" kern="1200" dirty="0">
              <a:latin typeface="Lato Black"/>
              <a:ea typeface="Lato Black"/>
              <a:cs typeface="Lato Black"/>
            </a:rPr>
            <a:t>Program format: one-on-one mentoring, small group mentoring, or peer mentoring</a:t>
          </a:r>
        </a:p>
      </dsp:txBody>
      <dsp:txXfrm>
        <a:off x="716254" y="2167318"/>
        <a:ext cx="2610099" cy="1566059"/>
      </dsp:txXfrm>
    </dsp:sp>
    <dsp:sp modelId="{2B965B65-426C-426D-A020-72CD62831EB3}">
      <dsp:nvSpPr>
        <dsp:cNvPr id="0" name=""/>
        <dsp:cNvSpPr/>
      </dsp:nvSpPr>
      <dsp:spPr>
        <a:xfrm>
          <a:off x="2021304" y="3731578"/>
          <a:ext cx="3210422" cy="569722"/>
        </a:xfrm>
        <a:custGeom>
          <a:avLst/>
          <a:gdLst/>
          <a:ahLst/>
          <a:cxnLst/>
          <a:rect l="0" t="0" r="0" b="0"/>
          <a:pathLst>
            <a:path>
              <a:moveTo>
                <a:pt x="3210422" y="0"/>
              </a:moveTo>
              <a:lnTo>
                <a:pt x="3210422" y="301961"/>
              </a:lnTo>
              <a:lnTo>
                <a:pt x="0" y="301961"/>
              </a:lnTo>
              <a:lnTo>
                <a:pt x="0" y="56972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44863" y="4013438"/>
        <a:ext cx="163303" cy="6003"/>
      </dsp:txXfrm>
    </dsp:sp>
    <dsp:sp modelId="{B9654F81-2ACE-4E2E-84F3-5299C3C66C76}">
      <dsp:nvSpPr>
        <dsp:cNvPr id="0" name=""/>
        <dsp:cNvSpPr/>
      </dsp:nvSpPr>
      <dsp:spPr>
        <a:xfrm>
          <a:off x="3926676" y="2167318"/>
          <a:ext cx="2610099" cy="15660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897" tIns="134250" rIns="127897" bIns="1342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 dirty="0">
              <a:latin typeface="Lato Black"/>
              <a:ea typeface="Lato Black"/>
              <a:cs typeface="Lato Black"/>
            </a:rPr>
            <a:t>Funding, length of program, and level of program management</a:t>
          </a:r>
          <a:endParaRPr lang="en-US" sz="1500" b="0" kern="1200" dirty="0">
            <a:latin typeface="Lato Black"/>
            <a:ea typeface="Lato Black"/>
            <a:cs typeface="Lato Black"/>
          </a:endParaRPr>
        </a:p>
      </dsp:txBody>
      <dsp:txXfrm>
        <a:off x="3926676" y="2167318"/>
        <a:ext cx="2610099" cy="1566059"/>
      </dsp:txXfrm>
    </dsp:sp>
    <dsp:sp modelId="{CD463E1A-874C-4F5B-A05F-98DA9588B13C}">
      <dsp:nvSpPr>
        <dsp:cNvPr id="0" name=""/>
        <dsp:cNvSpPr/>
      </dsp:nvSpPr>
      <dsp:spPr>
        <a:xfrm>
          <a:off x="716254" y="4333701"/>
          <a:ext cx="2610099" cy="15660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897" tIns="134250" rIns="127897" bIns="1342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 dirty="0">
              <a:latin typeface="Lato Black"/>
              <a:ea typeface="Lato Black"/>
              <a:cs typeface="Lato Black"/>
            </a:rPr>
            <a:t>Applications explore personality type and professional goals</a:t>
          </a:r>
          <a:endParaRPr lang="en-US" sz="1500" b="0" kern="1200" dirty="0">
            <a:latin typeface="Lato Black"/>
            <a:ea typeface="Lato Black"/>
            <a:cs typeface="Lato Black"/>
          </a:endParaRPr>
        </a:p>
      </dsp:txBody>
      <dsp:txXfrm>
        <a:off x="716254" y="4333701"/>
        <a:ext cx="2610099" cy="15660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7EA7B-8AE9-4C15-A9BA-02F5F2A746D6}">
      <dsp:nvSpPr>
        <dsp:cNvPr id="0" name=""/>
        <dsp:cNvSpPr/>
      </dsp:nvSpPr>
      <dsp:spPr>
        <a:xfrm>
          <a:off x="0" y="2319"/>
          <a:ext cx="6195133" cy="11757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D2308-23AF-409D-9ADB-67C3204B0C69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C356E-E20C-4AC2-8310-2DB2DF6E1653}">
      <dsp:nvSpPr>
        <dsp:cNvPr id="0" name=""/>
        <dsp:cNvSpPr/>
      </dsp:nvSpPr>
      <dsp:spPr>
        <a:xfrm>
          <a:off x="1357965" y="2319"/>
          <a:ext cx="4837167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Lato Black"/>
              <a:ea typeface="Lato Black"/>
              <a:cs typeface="Lato Black"/>
            </a:rPr>
            <a:t>Involve HR in the mentor/mentee matching process and review of applications</a:t>
          </a:r>
        </a:p>
      </dsp:txBody>
      <dsp:txXfrm>
        <a:off x="1357965" y="2319"/>
        <a:ext cx="4837167" cy="1175727"/>
      </dsp:txXfrm>
    </dsp:sp>
    <dsp:sp modelId="{B2A4DD92-2C0C-463B-AF73-3D12E9BF02FC}">
      <dsp:nvSpPr>
        <dsp:cNvPr id="0" name=""/>
        <dsp:cNvSpPr/>
      </dsp:nvSpPr>
      <dsp:spPr>
        <a:xfrm>
          <a:off x="0" y="1471979"/>
          <a:ext cx="6195133" cy="11757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7CF4D-43C2-403C-AE68-45DF1064BD73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79CCF-2113-4595-AF32-20C41E27B9CB}">
      <dsp:nvSpPr>
        <dsp:cNvPr id="0" name=""/>
        <dsp:cNvSpPr/>
      </dsp:nvSpPr>
      <dsp:spPr>
        <a:xfrm>
          <a:off x="1357965" y="1471979"/>
          <a:ext cx="4837167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Lato Black"/>
              <a:ea typeface="Lato Black"/>
              <a:cs typeface="Lato Black"/>
            </a:rPr>
            <a:t>Be prepared to recruit mentors for mentees if the applicant pool is unbalanced</a:t>
          </a:r>
        </a:p>
      </dsp:txBody>
      <dsp:txXfrm>
        <a:off x="1357965" y="1471979"/>
        <a:ext cx="4837167" cy="1175727"/>
      </dsp:txXfrm>
    </dsp:sp>
    <dsp:sp modelId="{1A2172E1-8B61-4BB2-9E63-D1B74864F9C3}">
      <dsp:nvSpPr>
        <dsp:cNvPr id="0" name=""/>
        <dsp:cNvSpPr/>
      </dsp:nvSpPr>
      <dsp:spPr>
        <a:xfrm>
          <a:off x="0" y="2941639"/>
          <a:ext cx="6195133" cy="11757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E993-484B-4CE4-AD0F-72E9F88016CC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C12DD-2712-45B5-A4AD-BA90F863E76C}">
      <dsp:nvSpPr>
        <dsp:cNvPr id="0" name=""/>
        <dsp:cNvSpPr/>
      </dsp:nvSpPr>
      <dsp:spPr>
        <a:xfrm>
          <a:off x="1357965" y="2941639"/>
          <a:ext cx="4837167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Lato Black"/>
              <a:ea typeface="Lato Black"/>
              <a:cs typeface="Lato Black"/>
            </a:rPr>
            <a:t>Mentorship programs can be as simple or as complex as you make them</a:t>
          </a:r>
        </a:p>
      </dsp:txBody>
      <dsp:txXfrm>
        <a:off x="1357965" y="2941639"/>
        <a:ext cx="4837167" cy="1175727"/>
      </dsp:txXfrm>
    </dsp:sp>
    <dsp:sp modelId="{78F90CB0-AF04-409C-8E24-C00EA41C5DE1}">
      <dsp:nvSpPr>
        <dsp:cNvPr id="0" name=""/>
        <dsp:cNvSpPr/>
      </dsp:nvSpPr>
      <dsp:spPr>
        <a:xfrm>
          <a:off x="0" y="4411299"/>
          <a:ext cx="6195133" cy="11757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B85F4-6FA7-45A0-95A8-46E91D0039F9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7704D-CD15-4592-80C0-6B4F4F77B0EB}">
      <dsp:nvSpPr>
        <dsp:cNvPr id="0" name=""/>
        <dsp:cNvSpPr/>
      </dsp:nvSpPr>
      <dsp:spPr>
        <a:xfrm>
          <a:off x="1357965" y="4411299"/>
          <a:ext cx="4837167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Lato Black"/>
              <a:ea typeface="Lato Black"/>
              <a:cs typeface="Lato Black"/>
            </a:rPr>
            <a:t>Be flexible</a:t>
          </a:r>
        </a:p>
      </dsp:txBody>
      <dsp:txXfrm>
        <a:off x="1357965" y="4411299"/>
        <a:ext cx="4837167" cy="11757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0D241-BF26-4601-91F5-52D63795A499}">
      <dsp:nvSpPr>
        <dsp:cNvPr id="0" name=""/>
        <dsp:cNvSpPr/>
      </dsp:nvSpPr>
      <dsp:spPr>
        <a:xfrm>
          <a:off x="212335" y="472457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50F61-8FDF-4442-B1DB-FD5B46016420}">
      <dsp:nvSpPr>
        <dsp:cNvPr id="0" name=""/>
        <dsp:cNvSpPr/>
      </dsp:nvSpPr>
      <dsp:spPr>
        <a:xfrm>
          <a:off x="492877" y="752999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574B2-AAD0-45C8-A2C5-107CBC52A7AD}">
      <dsp:nvSpPr>
        <dsp:cNvPr id="0" name=""/>
        <dsp:cNvSpPr/>
      </dsp:nvSpPr>
      <dsp:spPr>
        <a:xfrm>
          <a:off x="1834517" y="47245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Eighteen employees signed up, creating 9 pairings of mentors/mentees in the first round of applications</a:t>
          </a:r>
          <a:endParaRPr lang="en-US" sz="2100" kern="1200"/>
        </a:p>
      </dsp:txBody>
      <dsp:txXfrm>
        <a:off x="1834517" y="472457"/>
        <a:ext cx="3148942" cy="1335915"/>
      </dsp:txXfrm>
    </dsp:sp>
    <dsp:sp modelId="{86CD67B1-A54D-4C52-AC98-9EE3A9079851}">
      <dsp:nvSpPr>
        <dsp:cNvPr id="0" name=""/>
        <dsp:cNvSpPr/>
      </dsp:nvSpPr>
      <dsp:spPr>
        <a:xfrm>
          <a:off x="5532139" y="472457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29ECD-E1CD-4970-93ED-E4DC8307ECE5}">
      <dsp:nvSpPr>
        <dsp:cNvPr id="0" name=""/>
        <dsp:cNvSpPr/>
      </dsp:nvSpPr>
      <dsp:spPr>
        <a:xfrm>
          <a:off x="5812681" y="752999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1A7B2-FD49-4D15-A8BD-A0BD53FDEB1B}">
      <dsp:nvSpPr>
        <dsp:cNvPr id="0" name=""/>
        <dsp:cNvSpPr/>
      </dsp:nvSpPr>
      <dsp:spPr>
        <a:xfrm>
          <a:off x="7154322" y="47245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Connections have been built across departments and seniority levels</a:t>
          </a:r>
          <a:endParaRPr lang="en-US" sz="2100" kern="1200"/>
        </a:p>
      </dsp:txBody>
      <dsp:txXfrm>
        <a:off x="7154322" y="472457"/>
        <a:ext cx="3148942" cy="1335915"/>
      </dsp:txXfrm>
    </dsp:sp>
    <dsp:sp modelId="{8C439C58-945F-4FEF-9F79-71A8E261D9F2}">
      <dsp:nvSpPr>
        <dsp:cNvPr id="0" name=""/>
        <dsp:cNvSpPr/>
      </dsp:nvSpPr>
      <dsp:spPr>
        <a:xfrm>
          <a:off x="212335" y="2549151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B7CEF-52D8-4C3C-A8DC-5089E470FC1A}">
      <dsp:nvSpPr>
        <dsp:cNvPr id="0" name=""/>
        <dsp:cNvSpPr/>
      </dsp:nvSpPr>
      <dsp:spPr>
        <a:xfrm>
          <a:off x="492877" y="2829693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02B81-FF07-4B5F-9A13-9D5C0C5A4255}">
      <dsp:nvSpPr>
        <dsp:cNvPr id="0" name=""/>
        <dsp:cNvSpPr/>
      </dsp:nvSpPr>
      <dsp:spPr>
        <a:xfrm>
          <a:off x="1834517" y="254915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Increased employee engagement</a:t>
          </a:r>
          <a:endParaRPr lang="en-US" sz="2100" kern="1200"/>
        </a:p>
      </dsp:txBody>
      <dsp:txXfrm>
        <a:off x="1834517" y="2549151"/>
        <a:ext cx="3148942" cy="1335915"/>
      </dsp:txXfrm>
    </dsp:sp>
    <dsp:sp modelId="{701E45A8-3113-4C5D-98AD-5456CFCC04CF}">
      <dsp:nvSpPr>
        <dsp:cNvPr id="0" name=""/>
        <dsp:cNvSpPr/>
      </dsp:nvSpPr>
      <dsp:spPr>
        <a:xfrm>
          <a:off x="5532139" y="2549151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DEB61-0B20-4940-A090-C5AECD842AF8}">
      <dsp:nvSpPr>
        <dsp:cNvPr id="0" name=""/>
        <dsp:cNvSpPr/>
      </dsp:nvSpPr>
      <dsp:spPr>
        <a:xfrm>
          <a:off x="5812681" y="2829693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17436-05AD-4B85-A6FA-443CB7217FD7}">
      <dsp:nvSpPr>
        <dsp:cNvPr id="0" name=""/>
        <dsp:cNvSpPr/>
      </dsp:nvSpPr>
      <dsp:spPr>
        <a:xfrm>
          <a:off x="7154322" y="254915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Reinforcing culture of known, matter, and included</a:t>
          </a:r>
          <a:endParaRPr lang="en-US" sz="2100" kern="1200"/>
        </a:p>
      </dsp:txBody>
      <dsp:txXfrm>
        <a:off x="7154322" y="2549151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F1B777-A353-BA0F-D087-94FCE899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7BDB3-85C2-21A4-50AF-02CCE53C5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920245"/>
            <a:ext cx="7162800" cy="133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  <a:noFill/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F77DF-D02D-0923-8BCB-39182B9A30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91004-76E5-5DAA-D2A5-810909EDD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D8C60-7C99-C909-33AE-187F89D1F8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2408" y="5957601"/>
            <a:ext cx="2296696" cy="4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solidFill>
          <a:srgbClr val="F28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BD0110-6FD1-2F62-2DF5-DD8F72CF2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B15F4-4A0D-2768-5F32-B865E42C2E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2408" y="5957601"/>
            <a:ext cx="2296696" cy="4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DCF1BD-0C4A-F945-26DC-47C4876C3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4DE7D8-5FC8-9600-C790-C779660F03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2408" y="5957601"/>
            <a:ext cx="2296696" cy="4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537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D19FAD-F309-68F5-A3B2-CDA3822D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3960" y="5961888"/>
            <a:ext cx="2293620" cy="426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5C983-B597-FAAA-70D7-6044492B9D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603504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537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3366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C71CA-159A-0BB2-841A-831F2F95C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3960" y="5961888"/>
            <a:ext cx="2293620" cy="426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D3659B-9012-A08D-4FA1-7DFC29E74E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603504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3366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A2ABB-85BC-8DE4-E128-C418383837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3960" y="5961888"/>
            <a:ext cx="2293620" cy="426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DB0B0-DFC7-330C-C468-9FD1B862B3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603504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66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436FE-1AD5-1155-9A51-2F9B050C6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3960" y="5961888"/>
            <a:ext cx="2293620" cy="426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122182-C948-3EC4-4863-D95B981DFE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603504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523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313C3-8F84-8917-4109-7D9EFE546E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3960" y="5961888"/>
            <a:ext cx="2293620" cy="42672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B790C-F7CC-1ACD-A33A-6201B2F81B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603504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59" r:id="rId7"/>
    <p:sldLayoutId id="2147483654" r:id="rId8"/>
    <p:sldLayoutId id="2147483663" r:id="rId9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 baseline="0">
          <a:solidFill>
            <a:srgbClr val="3366CC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F28041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F28041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F28041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F28041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F28041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48508"/>
            <a:ext cx="7976214" cy="1515374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Employee Mentorship Program: Engaging Employees Across the Organization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714624"/>
            <a:ext cx="10204704" cy="1010590"/>
          </a:xfrm>
        </p:spPr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Liz Ramsey, Management Fellow</a:t>
            </a:r>
          </a:p>
          <a:p>
            <a:r>
              <a:rPr lang="en-US">
                <a:latin typeface="Lato"/>
                <a:ea typeface="Lato"/>
                <a:cs typeface="Lato"/>
              </a:rPr>
              <a:t>Tim Dodd, Deputy City Manager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0BC7C-034B-68D8-1710-CCA296BC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2" y="3696776"/>
            <a:ext cx="4972590" cy="303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56A8-B492-438D-B85D-A3507E03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89" y="1843631"/>
            <a:ext cx="4851755" cy="292838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Why:  Why We Believed Englewood Would Benefit From a Mentorship Program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F24F9-3679-381F-3737-B19AFA847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010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0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136D6-8269-1C1D-553A-7FE0D713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8" y="0"/>
            <a:ext cx="121985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Lato Black"/>
                <a:ea typeface="Lato Black"/>
                <a:cs typeface="Lato Black"/>
              </a:rPr>
              <a:t>Initial Goal</a:t>
            </a:r>
            <a:endParaRPr lang="en-US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91440" indent="0">
              <a:buNone/>
            </a:pPr>
            <a:r>
              <a:rPr lang="en-US" sz="2200">
                <a:latin typeface="Lato"/>
                <a:ea typeface="Lato"/>
                <a:cs typeface="Lato"/>
              </a:rPr>
              <a:t>Inclusion, Diversity, Equity, and Accessibility (IDEA) Committee Project Plan</a:t>
            </a:r>
            <a:endParaRPr lang="en-US" sz="2200"/>
          </a:p>
          <a:p>
            <a:endParaRPr lang="en-US" sz="2200">
              <a:latin typeface="Lato"/>
              <a:ea typeface="Lato"/>
              <a:cs typeface="Lato"/>
            </a:endParaRPr>
          </a:p>
          <a:p>
            <a:endParaRPr lang="en-US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A2BAD-23A2-8931-2EE9-43B1A83D1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2203590"/>
            <a:ext cx="6903720" cy="245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latin typeface="Lato Black"/>
                <a:ea typeface="Lato Black"/>
                <a:cs typeface="Lato Black"/>
              </a:rPr>
              <a:t>The Why</a:t>
            </a:r>
            <a:endParaRPr lang="en-US" sz="4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D2FF0E-C37B-001A-07CA-28835CE8DD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28464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180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1BCC7-EE26-6817-D329-A54F99337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61A96-EF84-A784-DD50-C8482EBC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rgbClr val="FFFFFF"/>
                </a:solidFill>
                <a:latin typeface="Lato Black"/>
                <a:ea typeface="Lato Black"/>
                <a:cs typeface="Lato Black"/>
              </a:rPr>
              <a:t>Professional Growth Opportunities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19B514-7737-02AD-BB02-9C976AB55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1059907"/>
            <a:ext cx="7347537" cy="47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7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29E69B-B357-7E8D-AFC4-65E7742E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06" y="2884097"/>
            <a:ext cx="5009906" cy="1088079"/>
          </a:xfrm>
        </p:spPr>
        <p:txBody>
          <a:bodyPr/>
          <a:lstStyle/>
          <a:p>
            <a:r>
              <a:rPr lang="en-US" b="1">
                <a:latin typeface="Lato Black"/>
                <a:ea typeface="Lato Black"/>
                <a:cs typeface="Lato Black"/>
              </a:rPr>
              <a:t>The What:  </a:t>
            </a:r>
            <a:br>
              <a:rPr lang="en-US" b="1">
                <a:latin typeface="Lato Black"/>
                <a:ea typeface="Lato Black"/>
                <a:cs typeface="Lato Black"/>
              </a:rPr>
            </a:br>
            <a:r>
              <a:rPr lang="en-US" b="1">
                <a:latin typeface="Lato Black"/>
                <a:ea typeface="Lato Black"/>
                <a:cs typeface="Lato Black"/>
              </a:rPr>
              <a:t>Describing an Employee Mentorship Program</a:t>
            </a:r>
            <a:endParaRPr lang="en-US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971BB-F79E-B789-C26C-6255ADED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260" y="1398421"/>
            <a:ext cx="6790323" cy="40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0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200">
                <a:solidFill>
                  <a:srgbClr val="FFFFFF"/>
                </a:solidFill>
                <a:latin typeface="Lato Black"/>
                <a:ea typeface="Lato Black"/>
                <a:cs typeface="Lato Black"/>
              </a:rPr>
              <a:t>What is a Mentorship Program?</a:t>
            </a:r>
            <a:endParaRPr lang="en-US" sz="42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392DCE-37A2-CDC5-8A84-3D28D3CDE7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248107"/>
              </p:ext>
            </p:extLst>
          </p:nvPr>
        </p:nvGraphicFramePr>
        <p:xfrm>
          <a:off x="298999" y="1393712"/>
          <a:ext cx="12193036" cy="4868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0450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6C8B-6933-7A71-722F-86AD73B5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49" y="4221192"/>
            <a:ext cx="4578585" cy="297324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How:  How the City has Embraced and Managed a Mentorship Program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8B2C9-A341-C21C-E514-9396B749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168" y="1371600"/>
            <a:ext cx="548708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80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449E8F-F9B4-9A38-239B-1199E28DA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F7062-0560-2F74-EE0A-98653124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00"/>
            <a:ext cx="10515600" cy="1133693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Lato Black"/>
                <a:ea typeface="Lato Black"/>
                <a:cs typeface="Lato Black"/>
              </a:rPr>
              <a:t>Englewood's Model</a:t>
            </a:r>
            <a:endParaRPr lang="en-US" sz="4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701DA5-264F-162C-16F0-AD2FC0AD6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171219"/>
              </p:ext>
            </p:extLst>
          </p:nvPr>
        </p:nvGraphicFramePr>
        <p:xfrm>
          <a:off x="838200" y="150478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608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dirty="0">
                <a:latin typeface="Lato Black"/>
                <a:ea typeface="Lato Black"/>
                <a:cs typeface="Lato Black"/>
              </a:rPr>
              <a:t>Program Expectations</a:t>
            </a:r>
            <a:endParaRPr lang="en-US" sz="4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CE2F6A-B29F-FE06-A1C1-6FCEE3A62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603453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5617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C8AB3-71D3-F4F8-6A22-E868EFA0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46962-70BF-8A02-EE0E-7945267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67" y="856805"/>
            <a:ext cx="5583015" cy="4727445"/>
          </a:xfrm>
        </p:spPr>
        <p:txBody>
          <a:bodyPr anchor="ctr">
            <a:normAutofit/>
          </a:bodyPr>
          <a:lstStyle/>
          <a:p>
            <a:r>
              <a:rPr lang="en-US" sz="4200" dirty="0">
                <a:latin typeface="Lato Black"/>
                <a:ea typeface="Lato Black"/>
                <a:cs typeface="Lato Black"/>
              </a:rPr>
              <a:t>Preparing for Success: </a:t>
            </a:r>
            <a:br>
              <a:rPr lang="en-US" sz="4200" dirty="0">
                <a:latin typeface="Lato Black"/>
                <a:ea typeface="Lato Black"/>
                <a:cs typeface="Lato Black"/>
              </a:rPr>
            </a:br>
            <a:r>
              <a:rPr lang="en-US" sz="4200" dirty="0">
                <a:latin typeface="Lato Black"/>
                <a:ea typeface="Lato Black"/>
                <a:cs typeface="Lato Black"/>
              </a:rPr>
              <a:t>Tips for Crafting A Mentorship Program</a:t>
            </a:r>
            <a:endParaRPr lang="en-US" sz="4200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C0A1AC14-CA6C-25E2-441D-9FA118BF9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220629"/>
              </p:ext>
            </p:extLst>
          </p:nvPr>
        </p:nvGraphicFramePr>
        <p:xfrm>
          <a:off x="5340269" y="262359"/>
          <a:ext cx="7253031" cy="5900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464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3E62C-ED04-7EAC-4777-62C1320A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 dirty="0">
                <a:solidFill>
                  <a:srgbClr val="FFFFFF"/>
                </a:solidFill>
                <a:latin typeface="Lato Black"/>
                <a:ea typeface="Lato Black"/>
                <a:cs typeface="Lato Black"/>
              </a:rPr>
              <a:t>Ice Breaker:  Your Two Minute Life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1C6A7-EADF-666E-D2D5-DD64927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659" r="-139" b="-220"/>
          <a:stretch/>
        </p:blipFill>
        <p:spPr>
          <a:xfrm>
            <a:off x="4502428" y="1113778"/>
            <a:ext cx="7235784" cy="46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79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F8F23-C3EF-69A1-06B9-1613EB13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D9FDE-077B-FC00-1C6A-28DD877A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2" y="1719673"/>
            <a:ext cx="3192066" cy="2675496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latin typeface="Lato Black"/>
                <a:ea typeface="Lato Black"/>
                <a:cs typeface="Lato Black"/>
              </a:rPr>
              <a:t>Lessons Learned</a:t>
            </a:r>
            <a:endParaRPr lang="en-US" sz="4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5FD554-CA25-4992-6C42-AE764364D1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684336"/>
              </p:ext>
            </p:extLst>
          </p:nvPr>
        </p:nvGraphicFramePr>
        <p:xfrm>
          <a:off x="5188746" y="1130958"/>
          <a:ext cx="6195133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5296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47D5-6CA3-A22E-6B5B-12E6C0E2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84" y="2378242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Impact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0A7759-403D-7F10-97FA-BBFE8512C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5463" y="1394238"/>
            <a:ext cx="6096000" cy="4055888"/>
          </a:xfrm>
        </p:spPr>
      </p:pic>
    </p:spTree>
    <p:extLst>
      <p:ext uri="{BB962C8B-B14F-4D97-AF65-F5344CB8AC3E}">
        <p14:creationId xmlns:p14="http://schemas.microsoft.com/office/powerpoint/2010/main" val="566122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The Impact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DD9E38AE-B22E-9F67-8634-2EC056339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33674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3308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47D5-6CA3-A22E-6B5B-12E6C0E2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3110163"/>
            <a:ext cx="10200132" cy="627247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777" y="368061"/>
            <a:ext cx="10200132" cy="1188720"/>
          </a:xfrm>
        </p:spPr>
        <p:txBody>
          <a:bodyPr/>
          <a:lstStyle/>
          <a:p>
            <a:r>
              <a:rPr lang="en-US" sz="4200" dirty="0">
                <a:latin typeface="Lato Black"/>
                <a:ea typeface="Lato Black"/>
                <a:cs typeface="Lato Black"/>
              </a:rPr>
              <a:t>Two Minute Life Story</a:t>
            </a:r>
            <a:endParaRPr lang="en-US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778" y="1716082"/>
            <a:ext cx="10204704" cy="4308894"/>
          </a:xfrm>
        </p:spPr>
        <p:txBody>
          <a:bodyPr/>
          <a:lstStyle/>
          <a:p>
            <a:pPr marL="91440" indent="0">
              <a:buNone/>
            </a:pPr>
            <a:r>
              <a:rPr lang="en-US">
                <a:latin typeface="Lato"/>
                <a:ea typeface="Lato"/>
                <a:cs typeface="Lato"/>
              </a:rPr>
              <a:t>Pair with someone you do not know, and share your two minute life story, using these prompts as a suggested outline:</a:t>
            </a:r>
          </a:p>
          <a:p>
            <a:r>
              <a:rPr lang="en-US">
                <a:latin typeface="Lato"/>
                <a:ea typeface="Lato"/>
                <a:cs typeface="Lato"/>
              </a:rPr>
              <a:t>Where are you from? Share a happy memory from your childhood!</a:t>
            </a:r>
          </a:p>
          <a:p>
            <a:r>
              <a:rPr lang="en-US">
                <a:latin typeface="Lato"/>
                <a:ea typeface="Lato"/>
                <a:cs typeface="Lato"/>
              </a:rPr>
              <a:t>Describe your family, such as the number of siblings you have</a:t>
            </a:r>
          </a:p>
          <a:p>
            <a:r>
              <a:rPr lang="en-US">
                <a:latin typeface="Lato"/>
                <a:ea typeface="Lato"/>
                <a:cs typeface="Lato"/>
              </a:rPr>
              <a:t>Where did you go to school and what did you study?  How did you choose your schools/ career tracks?</a:t>
            </a:r>
          </a:p>
          <a:p>
            <a:r>
              <a:rPr lang="en-US">
                <a:latin typeface="Lato"/>
                <a:ea typeface="Lato"/>
                <a:cs typeface="Lato"/>
              </a:rPr>
              <a:t>Where and how did your career begin?</a:t>
            </a:r>
            <a:endParaRPr lang="en-US"/>
          </a:p>
          <a:p>
            <a:r>
              <a:rPr lang="en-US">
                <a:latin typeface="Lato"/>
                <a:ea typeface="Lato"/>
                <a:cs typeface="Lato"/>
              </a:rPr>
              <a:t>What do you currently do for work, and where do you work?</a:t>
            </a:r>
            <a:endParaRPr lang="en-US"/>
          </a:p>
          <a:p>
            <a:r>
              <a:rPr lang="en-US">
                <a:latin typeface="Lato"/>
                <a:ea typeface="Lato"/>
                <a:cs typeface="Lato"/>
              </a:rPr>
              <a:t>What you like to do in your free time? 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E62C-ED04-7EAC-4777-62C1320A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2220699" cy="2683965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Beginning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90192-BF00-4921-867E-BC75DA4C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906" y="1235914"/>
            <a:ext cx="7224263" cy="401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3710D-375F-14B2-B572-896021B3F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B979C-218B-3577-300B-E7DE7CD0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8" y="-10026"/>
            <a:ext cx="12298780" cy="69382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B65E49-5337-40E3-9DBD-146D14EA0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"/>
            <a:ext cx="12192000" cy="452261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59509F-94DC-4952-A3B5-1EFAA2F52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68276" y="5"/>
            <a:ext cx="4023722" cy="452260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1AF2CB-1EFE-4962-A8DC-2D3CE4736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5"/>
            <a:ext cx="11743606" cy="4513113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32531E-9E20-48D1-A119-C05304D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807" y="-9506"/>
            <a:ext cx="12200801" cy="4532114"/>
          </a:xfrm>
          <a:prstGeom prst="rect">
            <a:avLst/>
          </a:prstGeom>
          <a:gradFill>
            <a:gsLst>
              <a:gs pos="0">
                <a:srgbClr val="000000">
                  <a:alpha val="51000"/>
                </a:srgbClr>
              </a:gs>
              <a:gs pos="74000">
                <a:schemeClr val="accent1">
                  <a:alpha val="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A014B-79A8-4BEC-893F-423182880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679585"/>
          </a:xfrm>
          <a:prstGeom prst="rect">
            <a:avLst/>
          </a:prstGeom>
          <a:gradFill>
            <a:gsLst>
              <a:gs pos="20000">
                <a:schemeClr val="accent1">
                  <a:alpha val="9000"/>
                </a:schemeClr>
              </a:gs>
              <a:gs pos="100000">
                <a:srgbClr val="000000">
                  <a:alpha val="67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071A5-BC44-6802-7BAE-BBFE2858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533514"/>
            <a:ext cx="9617105" cy="1999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 dirty="0">
                <a:solidFill>
                  <a:srgbClr val="FFFFFF"/>
                </a:solidFill>
                <a:latin typeface="Lato Black"/>
                <a:ea typeface="Lato Black"/>
                <a:cs typeface="Lato Black"/>
              </a:rPr>
              <a:t>Engaging Employees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D8BE0-F2AB-B898-0AFC-20959D9E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6" b="-6"/>
          <a:stretch/>
        </p:blipFill>
        <p:spPr>
          <a:xfrm>
            <a:off x="898211" y="3579621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261B3-C381-E733-81AE-6935070E4B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72" r="25751" b="3"/>
          <a:stretch/>
        </p:blipFill>
        <p:spPr>
          <a:xfrm>
            <a:off x="3594811" y="3579621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49A8DF-061C-52BC-5EFE-563F7ACCA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r="6" b="8756"/>
          <a:stretch/>
        </p:blipFill>
        <p:spPr>
          <a:xfrm>
            <a:off x="6294809" y="3579621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F90DF-6541-C901-0790-9247373206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316" t="-3524" r="1316" b="3084"/>
          <a:stretch/>
        </p:blipFill>
        <p:spPr>
          <a:xfrm>
            <a:off x="9051869" y="3579621"/>
            <a:ext cx="2283072" cy="2293128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809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1AA6A-C956-059A-7010-8E55F7E37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62" r="380" b="-146"/>
          <a:stretch/>
        </p:blipFill>
        <p:spPr>
          <a:xfrm>
            <a:off x="-3257" y="-1"/>
            <a:ext cx="11279808" cy="6777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0C910-2F19-DD2A-C670-60A8C006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3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tx1"/>
                </a:solidFill>
                <a:latin typeface="Lato Black"/>
                <a:ea typeface="Lato Black"/>
                <a:cs typeface="Lato Black"/>
              </a:rPr>
              <a:t>Mission, Vision, and Values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9C70F3-0B0F-9C74-4B9B-EEAE3876E76A}"/>
              </a:ext>
            </a:extLst>
          </p:cNvPr>
          <p:cNvSpPr txBox="1">
            <a:spLocks/>
          </p:cNvSpPr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Mission:  The City of Englewood is dedicated to enhancing the quality of life for those we serve</a:t>
            </a:r>
          </a:p>
          <a:p>
            <a:pPr indent="-228600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Vision:  Advancing the community together</a:t>
            </a:r>
          </a:p>
          <a:p>
            <a:pPr indent="-228600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Values:  Value people; resilient leadership; one team; cultivate partnerships; pride in Englewood; and foundation of trust</a:t>
            </a:r>
          </a:p>
          <a:p>
            <a:pPr indent="-228600">
              <a:lnSpc>
                <a:spcPct val="90000"/>
              </a:lnSpc>
            </a:pPr>
            <a:endParaRPr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557052-106B-201A-28EC-1B90BA784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9019" b="-2"/>
          <a:stretch/>
        </p:blipFill>
        <p:spPr>
          <a:xfrm>
            <a:off x="5977788" y="71914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4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503" y="-4994"/>
            <a:ext cx="10200132" cy="1188720"/>
          </a:xfrm>
        </p:spPr>
        <p:txBody>
          <a:bodyPr/>
          <a:lstStyle/>
          <a:p>
            <a:pPr algn="ctr"/>
            <a:r>
              <a:rPr lang="en-US" sz="4200" dirty="0">
                <a:latin typeface="Lato Black"/>
                <a:ea typeface="Lato Black"/>
                <a:cs typeface="Lato Black"/>
              </a:rPr>
              <a:t>Employee Survey Data</a:t>
            </a:r>
            <a:endParaRPr lang="en-US" sz="4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F9CE7-426F-A2AB-C1C7-416748AEC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300" y="1408195"/>
            <a:ext cx="6548045" cy="40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51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904786-2E69-EFCB-8664-875EC0ECF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428" y="1338434"/>
            <a:ext cx="7126057" cy="440509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BB921B-C3BB-63A3-232C-C5D26E7E29DB}"/>
              </a:ext>
            </a:extLst>
          </p:cNvPr>
          <p:cNvSpPr txBox="1">
            <a:spLocks/>
          </p:cNvSpPr>
          <p:nvPr/>
        </p:nvSpPr>
        <p:spPr>
          <a:xfrm>
            <a:off x="996503" y="-4994"/>
            <a:ext cx="10200132" cy="118872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3366C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4200" dirty="0">
                <a:latin typeface="Lato Black"/>
                <a:ea typeface="Lato Black"/>
                <a:cs typeface="Lato Black"/>
              </a:rPr>
              <a:t>Employee Survey Data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24017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F1A334-13CD-3AE1-00EF-EAA80BA60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538" y="1620166"/>
            <a:ext cx="6639119" cy="404708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A7F76D-5CE0-84B9-1D12-B31803FC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503" y="-4994"/>
            <a:ext cx="10200132" cy="1188720"/>
          </a:xfrm>
        </p:spPr>
        <p:txBody>
          <a:bodyPr/>
          <a:lstStyle/>
          <a:p>
            <a:pPr algn="ctr"/>
            <a:r>
              <a:rPr lang="en-US" sz="4200" dirty="0">
                <a:latin typeface="Lato Black"/>
                <a:ea typeface="Lato Black"/>
                <a:cs typeface="Lato Black"/>
              </a:rPr>
              <a:t>Employee Survey Data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57164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FC534586D1B347AAFEC02C9E763AE3" ma:contentTypeVersion="13" ma:contentTypeDescription="Create a new document." ma:contentTypeScope="" ma:versionID="646e69cc7ab1cb879de5f9fbefa176f9">
  <xsd:schema xmlns:xsd="http://www.w3.org/2001/XMLSchema" xmlns:xs="http://www.w3.org/2001/XMLSchema" xmlns:p="http://schemas.microsoft.com/office/2006/metadata/properties" xmlns:ns2="c7a0c1b0-6cfd-46fa-a72b-3b33342aa67a" xmlns:ns3="2b03622c-df81-4295-bffa-b76f23cfa4dd" targetNamespace="http://schemas.microsoft.com/office/2006/metadata/properties" ma:root="true" ma:fieldsID="38129ed58ecd964a6f74cf2e265f8f70" ns2:_="" ns3:_="">
    <xsd:import namespace="c7a0c1b0-6cfd-46fa-a72b-3b33342aa67a"/>
    <xsd:import namespace="2b03622c-df81-4295-bffa-b76f23cfa4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0c1b0-6cfd-46fa-a72b-3b33342aa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d73b94-0eba-4d43-b2d8-ac573da019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3622c-df81-4295-bffa-b76f23cfa4d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2fdd60-512c-4846-84f8-bcaad8deb88d}" ma:internalName="TaxCatchAll" ma:showField="CatchAllData" ma:web="2b03622c-df81-4295-bffa-b76f23cfa4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03622c-df81-4295-bffa-b76f23cfa4dd" xsi:nil="true"/>
    <lcf76f155ced4ddcb4097134ff3c332f xmlns="c7a0c1b0-6cfd-46fa-a72b-3b33342aa6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993ECC-7109-4DDA-97B4-57A3F58BC516}"/>
</file>

<file path=customXml/itemProps2.xml><?xml version="1.0" encoding="utf-8"?>
<ds:datastoreItem xmlns:ds="http://schemas.openxmlformats.org/officeDocument/2006/customXml" ds:itemID="{53CC76BA-5D5B-4665-9145-AD9C32DE66DB}"/>
</file>

<file path=customXml/itemProps3.xml><?xml version="1.0" encoding="utf-8"?>
<ds:datastoreItem xmlns:ds="http://schemas.openxmlformats.org/officeDocument/2006/customXml" ds:itemID="{9D0CE0B6-CD1D-4CBE-9CDC-C6C23E5C2688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Employee Mentorship Program: Engaging Employees Across the Organization</vt:lpstr>
      <vt:lpstr>Ice Breaker:  Your Two Minute Life Story</vt:lpstr>
      <vt:lpstr>Two Minute Life Story</vt:lpstr>
      <vt:lpstr>The Beginning</vt:lpstr>
      <vt:lpstr>Engaging Employees</vt:lpstr>
      <vt:lpstr>Mission, Vision, and Values</vt:lpstr>
      <vt:lpstr>Employee Survey Data</vt:lpstr>
      <vt:lpstr>PowerPoint Presentation</vt:lpstr>
      <vt:lpstr>Employee Survey Data</vt:lpstr>
      <vt:lpstr>The Why:  Why We Believed Englewood Would Benefit From a Mentorship Program</vt:lpstr>
      <vt:lpstr>Initial Goal</vt:lpstr>
      <vt:lpstr>The Why</vt:lpstr>
      <vt:lpstr>Professional Growth Opportunities</vt:lpstr>
      <vt:lpstr>The What:   Describing an Employee Mentorship Program</vt:lpstr>
      <vt:lpstr>What is a Mentorship Program?</vt:lpstr>
      <vt:lpstr>The How:  How the City has Embraced and Managed a Mentorship Program</vt:lpstr>
      <vt:lpstr>Englewood's Model</vt:lpstr>
      <vt:lpstr>Program Expectations</vt:lpstr>
      <vt:lpstr>Preparing for Success:  Tips for Crafting A Mentorship Program</vt:lpstr>
      <vt:lpstr>Lessons Learned</vt:lpstr>
      <vt:lpstr>The Impact</vt:lpstr>
      <vt:lpstr>The Impact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revision>364</cp:revision>
  <dcterms:created xsi:type="dcterms:W3CDTF">2022-10-21T14:04:38Z</dcterms:created>
  <dcterms:modified xsi:type="dcterms:W3CDTF">2025-02-14T14:48:31Z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0x0101003EFC534586D1B347AAFEC02C9E763AE3</vt:lpwstr>
  </property>
</Properties>
</file>